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25"/>
  </p:notesMasterIdLst>
  <p:sldIdLst>
    <p:sldId id="1298" r:id="rId2"/>
    <p:sldId id="1232" r:id="rId3"/>
    <p:sldId id="1220" r:id="rId4"/>
    <p:sldId id="1234" r:id="rId5"/>
    <p:sldId id="1237" r:id="rId6"/>
    <p:sldId id="1227" r:id="rId7"/>
    <p:sldId id="1239" r:id="rId8"/>
    <p:sldId id="1281" r:id="rId9"/>
    <p:sldId id="1286" r:id="rId10"/>
    <p:sldId id="1282" r:id="rId11"/>
    <p:sldId id="1283" r:id="rId12"/>
    <p:sldId id="1284" r:id="rId13"/>
    <p:sldId id="1285" r:id="rId14"/>
    <p:sldId id="1287" r:id="rId15"/>
    <p:sldId id="1288" r:id="rId16"/>
    <p:sldId id="1222" r:id="rId17"/>
    <p:sldId id="1292" r:id="rId18"/>
    <p:sldId id="1290" r:id="rId19"/>
    <p:sldId id="1293" r:id="rId20"/>
    <p:sldId id="1294" r:id="rId21"/>
    <p:sldId id="1295" r:id="rId22"/>
    <p:sldId id="1297" r:id="rId23"/>
    <p:sldId id="129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9900"/>
    <a:srgbClr val="006600"/>
    <a:srgbClr val="FF6600"/>
    <a:srgbClr val="0000FF"/>
    <a:srgbClr val="FFFFFF"/>
    <a:srgbClr val="3333FF"/>
    <a:srgbClr val="FF33CC"/>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11" autoAdjust="0"/>
    <p:restoredTop sz="94049" autoAdjust="0"/>
  </p:normalViewPr>
  <p:slideViewPr>
    <p:cSldViewPr>
      <p:cViewPr varScale="1">
        <p:scale>
          <a:sx n="88" d="100"/>
          <a:sy n="88" d="100"/>
        </p:scale>
        <p:origin x="475" y="62"/>
      </p:cViewPr>
      <p:guideLst>
        <p:guide orient="horz" pos="2160"/>
        <p:guide pos="3840"/>
      </p:guideLst>
    </p:cSldViewPr>
  </p:slideViewPr>
  <p:outlineViewPr>
    <p:cViewPr>
      <p:scale>
        <a:sx n="33" d="100"/>
        <a:sy n="33" d="100"/>
      </p:scale>
      <p:origin x="0" y="0"/>
    </p:cViewPr>
  </p:outlineViewPr>
  <p:notesTextViewPr>
    <p:cViewPr>
      <p:scale>
        <a:sx n="200" d="100"/>
        <a:sy n="200" d="100"/>
      </p:scale>
      <p:origin x="0" y="0"/>
    </p:cViewPr>
  </p:notesTextViewPr>
  <p:sorterViewPr>
    <p:cViewPr varScale="1">
      <p:scale>
        <a:sx n="1" d="1"/>
        <a:sy n="1" d="1"/>
      </p:scale>
      <p:origin x="0" y="-266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DAED22-7A29-4A9E-B8EC-A32B4889A174}" type="datetimeFigureOut">
              <a:rPr lang="en-US" smtClean="0"/>
              <a:t>9/3/2022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715DA6-C5A1-4164-8FBC-E4B0D1B4BE12}" type="slidenum">
              <a:rPr lang="en-US" smtClean="0"/>
              <a:t>‹#›</a:t>
            </a:fld>
            <a:endParaRPr lang="en-US"/>
          </a:p>
        </p:txBody>
      </p:sp>
    </p:spTree>
    <p:extLst>
      <p:ext uri="{BB962C8B-B14F-4D97-AF65-F5344CB8AC3E}">
        <p14:creationId xmlns:p14="http://schemas.microsoft.com/office/powerpoint/2010/main" val="3478233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5715DA6-C5A1-4164-8FBC-E4B0D1B4BE12}" type="slidenum">
              <a:rPr lang="en-US" smtClean="0"/>
              <a:t>2</a:t>
            </a:fld>
            <a:endParaRPr lang="en-US"/>
          </a:p>
        </p:txBody>
      </p:sp>
    </p:spTree>
    <p:extLst>
      <p:ext uri="{BB962C8B-B14F-4D97-AF65-F5344CB8AC3E}">
        <p14:creationId xmlns:p14="http://schemas.microsoft.com/office/powerpoint/2010/main" val="368846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Trong nhà trường phổ thông, học tập tốt môn Vật lí sẽ giúp bạn có được những kiến thức, kĩ năng phổ thông cốt lõi về: mô hình hệ vật lí, năng lượng và sóng, lực và trường. Bạn sẽ có thể vận dụng được một số kĩ năng mà các nhà khoa học thường dùng trong nghiên cứu khoa học để khám phá, giải quyết vấn đề dưới góc độ vật lí. Trên cơ sở kiến thức, kĩ năng đã học, bạn sẽ có thể giải quyết một số vấn đề thực tiễn vừa sức mình, ứng xử với thiên nhiên phù hợp với yêu cầu phát triển bền vững xã hội và bảo vệ môi trường. Mặt khác, tri thức thu nhận được qua môn Vật lí cũng góp phần giúp bạn nhận biết được năng lực, sở trường của bản thân, định hướng được nghề nghiệp và có kế hoạch học tập, rèn luyện đáp ứng yêu cầu của nghề nghiệp mà bạn sẽ thực hiện trong tương lai.</a:t>
            </a:r>
            <a:endParaRPr lang="en-US" sz="1200">
              <a:effectLst/>
              <a:latin typeface="Calibri" panose="020F0502020204030204" pitchFamily="34" charset="0"/>
              <a:ea typeface="游明朝" panose="02020400000000000000" pitchFamily="18" charset="-128"/>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95715DA6-C5A1-4164-8FBC-E4B0D1B4BE12}" type="slidenum">
              <a:rPr lang="en-US" smtClean="0"/>
              <a:t>6</a:t>
            </a:fld>
            <a:endParaRPr lang="en-US"/>
          </a:p>
        </p:txBody>
      </p:sp>
    </p:spTree>
    <p:extLst>
      <p:ext uri="{BB962C8B-B14F-4D97-AF65-F5344CB8AC3E}">
        <p14:creationId xmlns:p14="http://schemas.microsoft.com/office/powerpoint/2010/main" val="27356501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7FAA9-0797-459A-9DDC-60AF31E586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875974-2CCF-4A28-9DE5-C32BEC3E4D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FF8F5FF-506E-4093-88E4-B6335DFC8E2F}"/>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C3ECB38B-AEBD-499C-AE7B-5F6085F6404D}"/>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C9F8A1FD-F559-44C6-9C31-56C1B1BC04CF}"/>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1057419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46C5B-19CD-41D1-9132-4B557BDE51D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EA42BF-3120-4E76-884E-0CEC681921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564130-D43C-4C8C-A12F-3DE1D20983E4}"/>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1B259756-8432-4456-88F5-6345E3053D38}"/>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DB978EF2-FDDE-41E0-9ECA-20FA235B4625}"/>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996888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EAB19A-A275-4334-BBD8-852322B71F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66FD98-FFBC-4F1B-BCE7-1F21202BA6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30E5B2-D5F2-443F-BA61-0F871C6A6FD5}"/>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8D3AD875-7D32-4D5F-A51B-F8694B3174F9}"/>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4E60F68A-15C9-4184-9377-52EEABB4EFC2}"/>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28935753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1187067" y="274633"/>
            <a:ext cx="9818000" cy="1143200"/>
          </a:xfrm>
          <a:prstGeom prst="rect">
            <a:avLst/>
          </a:prstGeom>
        </p:spPr>
        <p:txBody>
          <a:bodyPr spcFirstLastPara="1" wrap="square" lIns="91425" tIns="91425" rIns="91425" bIns="91425" anchor="b" anchorCtr="0">
            <a:noAutofit/>
          </a:bodyPr>
          <a:lstStyle>
            <a:lvl1pPr lvl="0">
              <a:spcBef>
                <a:spcPts val="0"/>
              </a:spcBef>
              <a:spcAft>
                <a:spcPts val="0"/>
              </a:spcAft>
              <a:buClr>
                <a:schemeClr val="accent5"/>
              </a:buClr>
              <a:buSzPts val="2400"/>
              <a:buNone/>
              <a:defRPr>
                <a:solidFill>
                  <a:schemeClr val="accent5"/>
                </a:solidFill>
                <a:latin typeface="Calibri" panose="020F0502020204030204" pitchFamily="34" charset="0"/>
                <a:cs typeface="Calibri" panose="020F0502020204030204" pitchFamily="34" charset="0"/>
              </a:defRPr>
            </a:lvl1pPr>
            <a:lvl2pPr lvl="1">
              <a:spcBef>
                <a:spcPts val="0"/>
              </a:spcBef>
              <a:spcAft>
                <a:spcPts val="0"/>
              </a:spcAft>
              <a:buClr>
                <a:schemeClr val="accent5"/>
              </a:buClr>
              <a:buSzPts val="2400"/>
              <a:buNone/>
              <a:defRPr>
                <a:solidFill>
                  <a:schemeClr val="accent5"/>
                </a:solidFill>
              </a:defRPr>
            </a:lvl2pPr>
            <a:lvl3pPr lvl="2">
              <a:spcBef>
                <a:spcPts val="0"/>
              </a:spcBef>
              <a:spcAft>
                <a:spcPts val="0"/>
              </a:spcAft>
              <a:buClr>
                <a:schemeClr val="accent5"/>
              </a:buClr>
              <a:buSzPts val="2400"/>
              <a:buNone/>
              <a:defRPr>
                <a:solidFill>
                  <a:schemeClr val="accent5"/>
                </a:solidFill>
              </a:defRPr>
            </a:lvl3pPr>
            <a:lvl4pPr lvl="3">
              <a:spcBef>
                <a:spcPts val="0"/>
              </a:spcBef>
              <a:spcAft>
                <a:spcPts val="0"/>
              </a:spcAft>
              <a:buClr>
                <a:schemeClr val="accent5"/>
              </a:buClr>
              <a:buSzPts val="2400"/>
              <a:buNone/>
              <a:defRPr>
                <a:solidFill>
                  <a:schemeClr val="accent5"/>
                </a:solidFill>
              </a:defRPr>
            </a:lvl4pPr>
            <a:lvl5pPr lvl="4">
              <a:spcBef>
                <a:spcPts val="0"/>
              </a:spcBef>
              <a:spcAft>
                <a:spcPts val="0"/>
              </a:spcAft>
              <a:buClr>
                <a:schemeClr val="accent5"/>
              </a:buClr>
              <a:buSzPts val="2400"/>
              <a:buNone/>
              <a:defRPr>
                <a:solidFill>
                  <a:schemeClr val="accent5"/>
                </a:solidFill>
              </a:defRPr>
            </a:lvl5pPr>
            <a:lvl6pPr lvl="5">
              <a:spcBef>
                <a:spcPts val="0"/>
              </a:spcBef>
              <a:spcAft>
                <a:spcPts val="0"/>
              </a:spcAft>
              <a:buClr>
                <a:schemeClr val="accent5"/>
              </a:buClr>
              <a:buSzPts val="2400"/>
              <a:buNone/>
              <a:defRPr>
                <a:solidFill>
                  <a:schemeClr val="accent5"/>
                </a:solidFill>
              </a:defRPr>
            </a:lvl6pPr>
            <a:lvl7pPr lvl="6">
              <a:spcBef>
                <a:spcPts val="0"/>
              </a:spcBef>
              <a:spcAft>
                <a:spcPts val="0"/>
              </a:spcAft>
              <a:buClr>
                <a:schemeClr val="accent5"/>
              </a:buClr>
              <a:buSzPts val="2400"/>
              <a:buNone/>
              <a:defRPr>
                <a:solidFill>
                  <a:schemeClr val="accent5"/>
                </a:solidFill>
              </a:defRPr>
            </a:lvl7pPr>
            <a:lvl8pPr lvl="7">
              <a:spcBef>
                <a:spcPts val="0"/>
              </a:spcBef>
              <a:spcAft>
                <a:spcPts val="0"/>
              </a:spcAft>
              <a:buClr>
                <a:schemeClr val="accent5"/>
              </a:buClr>
              <a:buSzPts val="2400"/>
              <a:buNone/>
              <a:defRPr>
                <a:solidFill>
                  <a:schemeClr val="accent5"/>
                </a:solidFill>
              </a:defRPr>
            </a:lvl8pPr>
            <a:lvl9pPr lvl="8">
              <a:spcBef>
                <a:spcPts val="0"/>
              </a:spcBef>
              <a:spcAft>
                <a:spcPts val="0"/>
              </a:spcAft>
              <a:buClr>
                <a:schemeClr val="accent5"/>
              </a:buClr>
              <a:buSzPts val="2400"/>
              <a:buNone/>
              <a:defRPr>
                <a:solidFill>
                  <a:schemeClr val="accent5"/>
                </a:solidFill>
              </a:defRPr>
            </a:lvl9pPr>
          </a:lstStyle>
          <a:p>
            <a:endParaRPr dirty="0"/>
          </a:p>
        </p:txBody>
      </p:sp>
      <p:sp>
        <p:nvSpPr>
          <p:cNvPr id="26" name="Google Shape;26;p5"/>
          <p:cNvSpPr txBox="1">
            <a:spLocks noGrp="1"/>
          </p:cNvSpPr>
          <p:nvPr>
            <p:ph type="body" idx="1"/>
          </p:nvPr>
        </p:nvSpPr>
        <p:spPr>
          <a:xfrm>
            <a:off x="1187067" y="1600199"/>
            <a:ext cx="9818000" cy="4028000"/>
          </a:xfrm>
          <a:prstGeom prst="rect">
            <a:avLst/>
          </a:prstGeom>
        </p:spPr>
        <p:txBody>
          <a:bodyPr spcFirstLastPara="1" wrap="square" lIns="91425" tIns="91425" rIns="91425" bIns="91425" anchor="t" anchorCtr="0">
            <a:noAutofit/>
          </a:bodyPr>
          <a:lstStyle>
            <a:lvl1pPr marL="609585" lvl="0" indent="-491054">
              <a:spcBef>
                <a:spcPts val="800"/>
              </a:spcBef>
              <a:spcAft>
                <a:spcPts val="0"/>
              </a:spcAft>
              <a:buClr>
                <a:schemeClr val="accent5"/>
              </a:buClr>
              <a:buSzPts val="2200"/>
              <a:buChar char="‐"/>
              <a:defRPr/>
            </a:lvl1pPr>
            <a:lvl2pPr marL="1219170" lvl="1" indent="-491054">
              <a:spcBef>
                <a:spcPts val="0"/>
              </a:spcBef>
              <a:spcAft>
                <a:spcPts val="0"/>
              </a:spcAft>
              <a:buClr>
                <a:schemeClr val="accent5"/>
              </a:buClr>
              <a:buSzPts val="2200"/>
              <a:buChar char="‐"/>
              <a:defRPr/>
            </a:lvl2pPr>
            <a:lvl3pPr marL="1828754" lvl="2" indent="-491054">
              <a:spcBef>
                <a:spcPts val="0"/>
              </a:spcBef>
              <a:spcAft>
                <a:spcPts val="0"/>
              </a:spcAft>
              <a:buClr>
                <a:schemeClr val="accent5"/>
              </a:buClr>
              <a:buSzPts val="2200"/>
              <a:buChar char="‐"/>
              <a:defRPr/>
            </a:lvl3pPr>
            <a:lvl4pPr marL="2438339" lvl="3" indent="-491054">
              <a:spcBef>
                <a:spcPts val="0"/>
              </a:spcBef>
              <a:spcAft>
                <a:spcPts val="0"/>
              </a:spcAft>
              <a:buSzPts val="2200"/>
              <a:buChar char="‐"/>
              <a:defRPr/>
            </a:lvl4pPr>
            <a:lvl5pPr marL="3047924" lvl="4" indent="-491054">
              <a:spcBef>
                <a:spcPts val="0"/>
              </a:spcBef>
              <a:spcAft>
                <a:spcPts val="0"/>
              </a:spcAft>
              <a:buSzPts val="2200"/>
              <a:buChar char="‐"/>
              <a:defRPr/>
            </a:lvl5pPr>
            <a:lvl6pPr marL="3657509" lvl="5" indent="-491054">
              <a:spcBef>
                <a:spcPts val="0"/>
              </a:spcBef>
              <a:spcAft>
                <a:spcPts val="0"/>
              </a:spcAft>
              <a:buSzPts val="2200"/>
              <a:buChar char="‐"/>
              <a:defRPr/>
            </a:lvl6pPr>
            <a:lvl7pPr marL="4267093" lvl="6" indent="-491054">
              <a:spcBef>
                <a:spcPts val="0"/>
              </a:spcBef>
              <a:spcAft>
                <a:spcPts val="0"/>
              </a:spcAft>
              <a:buSzPts val="2200"/>
              <a:buChar char="‐"/>
              <a:defRPr/>
            </a:lvl7pPr>
            <a:lvl8pPr marL="4876678" lvl="7" indent="-491054">
              <a:spcBef>
                <a:spcPts val="0"/>
              </a:spcBef>
              <a:spcAft>
                <a:spcPts val="0"/>
              </a:spcAft>
              <a:buSzPts val="2200"/>
              <a:buChar char="‐"/>
              <a:defRPr/>
            </a:lvl8pPr>
            <a:lvl9pPr marL="5486263" lvl="8" indent="-491054">
              <a:spcBef>
                <a:spcPts val="0"/>
              </a:spcBef>
              <a:spcAft>
                <a:spcPts val="0"/>
              </a:spcAft>
              <a:buSzPts val="2200"/>
              <a:buChar char="‐"/>
              <a:defRPr/>
            </a:lvl9pPr>
          </a:lstStyle>
          <a:p>
            <a:endParaRPr/>
          </a:p>
        </p:txBody>
      </p:sp>
      <p:sp>
        <p:nvSpPr>
          <p:cNvPr id="27" name="Google Shape;27;p5"/>
          <p:cNvSpPr txBox="1">
            <a:spLocks noGrp="1"/>
          </p:cNvSpPr>
          <p:nvPr>
            <p:ph type="sldNum" idx="12"/>
          </p:nvPr>
        </p:nvSpPr>
        <p:spPr>
          <a:xfrm>
            <a:off x="0" y="6028333"/>
            <a:ext cx="121920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ctr"/>
            <a:fld id="{00000000-1234-1234-1234-123412341234}" type="slidenum">
              <a:rPr lang="en" smtClean="0"/>
              <a:pPr algn="ctr"/>
              <a:t>‹#›</a:t>
            </a:fld>
            <a:endParaRPr lang="en"/>
          </a:p>
        </p:txBody>
      </p:sp>
      <p:sp>
        <p:nvSpPr>
          <p:cNvPr id="28" name="Google Shape;28;p5"/>
          <p:cNvSpPr/>
          <p:nvPr/>
        </p:nvSpPr>
        <p:spPr>
          <a:xfrm>
            <a:off x="209801" y="167601"/>
            <a:ext cx="11772247" cy="6522868"/>
          </a:xfrm>
          <a:custGeom>
            <a:avLst/>
            <a:gdLst/>
            <a:ahLst/>
            <a:cxnLst/>
            <a:rect l="l" t="t" r="r" b="b"/>
            <a:pathLst>
              <a:path w="92105" h="51033" extrusionOk="0">
                <a:moveTo>
                  <a:pt x="52951" y="93"/>
                </a:moveTo>
                <a:lnTo>
                  <a:pt x="52858" y="130"/>
                </a:lnTo>
                <a:lnTo>
                  <a:pt x="52802" y="168"/>
                </a:lnTo>
                <a:lnTo>
                  <a:pt x="52764" y="205"/>
                </a:lnTo>
                <a:lnTo>
                  <a:pt x="52727" y="242"/>
                </a:lnTo>
                <a:lnTo>
                  <a:pt x="52709" y="298"/>
                </a:lnTo>
                <a:lnTo>
                  <a:pt x="52709" y="354"/>
                </a:lnTo>
                <a:lnTo>
                  <a:pt x="52709" y="410"/>
                </a:lnTo>
                <a:lnTo>
                  <a:pt x="52746" y="521"/>
                </a:lnTo>
                <a:lnTo>
                  <a:pt x="52783" y="559"/>
                </a:lnTo>
                <a:lnTo>
                  <a:pt x="52820" y="596"/>
                </a:lnTo>
                <a:lnTo>
                  <a:pt x="52913" y="633"/>
                </a:lnTo>
                <a:lnTo>
                  <a:pt x="53006" y="652"/>
                </a:lnTo>
                <a:lnTo>
                  <a:pt x="53118" y="614"/>
                </a:lnTo>
                <a:lnTo>
                  <a:pt x="53193" y="559"/>
                </a:lnTo>
                <a:lnTo>
                  <a:pt x="53230" y="521"/>
                </a:lnTo>
                <a:lnTo>
                  <a:pt x="53248" y="465"/>
                </a:lnTo>
                <a:lnTo>
                  <a:pt x="53267" y="410"/>
                </a:lnTo>
                <a:lnTo>
                  <a:pt x="53267" y="354"/>
                </a:lnTo>
                <a:lnTo>
                  <a:pt x="53230" y="242"/>
                </a:lnTo>
                <a:lnTo>
                  <a:pt x="53193" y="186"/>
                </a:lnTo>
                <a:lnTo>
                  <a:pt x="53155" y="149"/>
                </a:lnTo>
                <a:lnTo>
                  <a:pt x="53100" y="130"/>
                </a:lnTo>
                <a:lnTo>
                  <a:pt x="53062" y="112"/>
                </a:lnTo>
                <a:lnTo>
                  <a:pt x="52951" y="93"/>
                </a:lnTo>
                <a:close/>
                <a:moveTo>
                  <a:pt x="49488" y="75"/>
                </a:moveTo>
                <a:lnTo>
                  <a:pt x="49432" y="93"/>
                </a:lnTo>
                <a:lnTo>
                  <a:pt x="49376" y="130"/>
                </a:lnTo>
                <a:lnTo>
                  <a:pt x="49339" y="168"/>
                </a:lnTo>
                <a:lnTo>
                  <a:pt x="49283" y="261"/>
                </a:lnTo>
                <a:lnTo>
                  <a:pt x="49264" y="372"/>
                </a:lnTo>
                <a:lnTo>
                  <a:pt x="49283" y="484"/>
                </a:lnTo>
                <a:lnTo>
                  <a:pt x="49339" y="577"/>
                </a:lnTo>
                <a:lnTo>
                  <a:pt x="49376" y="614"/>
                </a:lnTo>
                <a:lnTo>
                  <a:pt x="49432" y="652"/>
                </a:lnTo>
                <a:lnTo>
                  <a:pt x="49488" y="670"/>
                </a:lnTo>
                <a:lnTo>
                  <a:pt x="49618" y="670"/>
                </a:lnTo>
                <a:lnTo>
                  <a:pt x="49692" y="652"/>
                </a:lnTo>
                <a:lnTo>
                  <a:pt x="49730" y="614"/>
                </a:lnTo>
                <a:lnTo>
                  <a:pt x="49767" y="577"/>
                </a:lnTo>
                <a:lnTo>
                  <a:pt x="49823" y="484"/>
                </a:lnTo>
                <a:lnTo>
                  <a:pt x="49841" y="372"/>
                </a:lnTo>
                <a:lnTo>
                  <a:pt x="49823" y="261"/>
                </a:lnTo>
                <a:lnTo>
                  <a:pt x="49767" y="168"/>
                </a:lnTo>
                <a:lnTo>
                  <a:pt x="49730" y="130"/>
                </a:lnTo>
                <a:lnTo>
                  <a:pt x="49692" y="93"/>
                </a:lnTo>
                <a:lnTo>
                  <a:pt x="49618" y="75"/>
                </a:lnTo>
                <a:close/>
                <a:moveTo>
                  <a:pt x="60286" y="223"/>
                </a:moveTo>
                <a:lnTo>
                  <a:pt x="60193" y="242"/>
                </a:lnTo>
                <a:lnTo>
                  <a:pt x="60100" y="279"/>
                </a:lnTo>
                <a:lnTo>
                  <a:pt x="60063" y="317"/>
                </a:lnTo>
                <a:lnTo>
                  <a:pt x="60044" y="354"/>
                </a:lnTo>
                <a:lnTo>
                  <a:pt x="60025" y="428"/>
                </a:lnTo>
                <a:lnTo>
                  <a:pt x="60025" y="521"/>
                </a:lnTo>
                <a:lnTo>
                  <a:pt x="60063" y="596"/>
                </a:lnTo>
                <a:lnTo>
                  <a:pt x="60119" y="652"/>
                </a:lnTo>
                <a:lnTo>
                  <a:pt x="60212" y="689"/>
                </a:lnTo>
                <a:lnTo>
                  <a:pt x="60305" y="689"/>
                </a:lnTo>
                <a:lnTo>
                  <a:pt x="60379" y="652"/>
                </a:lnTo>
                <a:lnTo>
                  <a:pt x="60454" y="577"/>
                </a:lnTo>
                <a:lnTo>
                  <a:pt x="60491" y="503"/>
                </a:lnTo>
                <a:lnTo>
                  <a:pt x="60491" y="410"/>
                </a:lnTo>
                <a:lnTo>
                  <a:pt x="60454" y="317"/>
                </a:lnTo>
                <a:lnTo>
                  <a:pt x="60416" y="279"/>
                </a:lnTo>
                <a:lnTo>
                  <a:pt x="60379" y="261"/>
                </a:lnTo>
                <a:lnTo>
                  <a:pt x="60286" y="223"/>
                </a:lnTo>
                <a:close/>
                <a:moveTo>
                  <a:pt x="75758" y="56"/>
                </a:moveTo>
                <a:lnTo>
                  <a:pt x="75702" y="75"/>
                </a:lnTo>
                <a:lnTo>
                  <a:pt x="75646" y="112"/>
                </a:lnTo>
                <a:lnTo>
                  <a:pt x="75590" y="149"/>
                </a:lnTo>
                <a:lnTo>
                  <a:pt x="75553" y="205"/>
                </a:lnTo>
                <a:lnTo>
                  <a:pt x="75534" y="261"/>
                </a:lnTo>
                <a:lnTo>
                  <a:pt x="75516" y="317"/>
                </a:lnTo>
                <a:lnTo>
                  <a:pt x="75516" y="391"/>
                </a:lnTo>
                <a:lnTo>
                  <a:pt x="75534" y="503"/>
                </a:lnTo>
                <a:lnTo>
                  <a:pt x="75609" y="596"/>
                </a:lnTo>
                <a:lnTo>
                  <a:pt x="75702" y="670"/>
                </a:lnTo>
                <a:lnTo>
                  <a:pt x="75758" y="689"/>
                </a:lnTo>
                <a:lnTo>
                  <a:pt x="75888" y="689"/>
                </a:lnTo>
                <a:lnTo>
                  <a:pt x="75963" y="652"/>
                </a:lnTo>
                <a:lnTo>
                  <a:pt x="76018" y="633"/>
                </a:lnTo>
                <a:lnTo>
                  <a:pt x="76056" y="577"/>
                </a:lnTo>
                <a:lnTo>
                  <a:pt x="76093" y="521"/>
                </a:lnTo>
                <a:lnTo>
                  <a:pt x="76130" y="465"/>
                </a:lnTo>
                <a:lnTo>
                  <a:pt x="76149" y="410"/>
                </a:lnTo>
                <a:lnTo>
                  <a:pt x="76130" y="335"/>
                </a:lnTo>
                <a:lnTo>
                  <a:pt x="76111" y="223"/>
                </a:lnTo>
                <a:lnTo>
                  <a:pt x="76037" y="130"/>
                </a:lnTo>
                <a:lnTo>
                  <a:pt x="75944" y="75"/>
                </a:lnTo>
                <a:lnTo>
                  <a:pt x="75888" y="56"/>
                </a:lnTo>
                <a:close/>
                <a:moveTo>
                  <a:pt x="43176" y="130"/>
                </a:moveTo>
                <a:lnTo>
                  <a:pt x="43083" y="149"/>
                </a:lnTo>
                <a:lnTo>
                  <a:pt x="42990" y="186"/>
                </a:lnTo>
                <a:lnTo>
                  <a:pt x="42934" y="261"/>
                </a:lnTo>
                <a:lnTo>
                  <a:pt x="42878" y="335"/>
                </a:lnTo>
                <a:lnTo>
                  <a:pt x="42860" y="428"/>
                </a:lnTo>
                <a:lnTo>
                  <a:pt x="42860" y="521"/>
                </a:lnTo>
                <a:lnTo>
                  <a:pt x="42915" y="614"/>
                </a:lnTo>
                <a:lnTo>
                  <a:pt x="42971" y="670"/>
                </a:lnTo>
                <a:lnTo>
                  <a:pt x="43064" y="708"/>
                </a:lnTo>
                <a:lnTo>
                  <a:pt x="43157" y="708"/>
                </a:lnTo>
                <a:lnTo>
                  <a:pt x="43251" y="670"/>
                </a:lnTo>
                <a:lnTo>
                  <a:pt x="43325" y="614"/>
                </a:lnTo>
                <a:lnTo>
                  <a:pt x="43344" y="577"/>
                </a:lnTo>
                <a:lnTo>
                  <a:pt x="43362" y="568"/>
                </a:lnTo>
                <a:lnTo>
                  <a:pt x="43362" y="577"/>
                </a:lnTo>
                <a:lnTo>
                  <a:pt x="43381" y="559"/>
                </a:lnTo>
                <a:lnTo>
                  <a:pt x="43400" y="559"/>
                </a:lnTo>
                <a:lnTo>
                  <a:pt x="43400" y="540"/>
                </a:lnTo>
                <a:lnTo>
                  <a:pt x="43437" y="521"/>
                </a:lnTo>
                <a:lnTo>
                  <a:pt x="43474" y="503"/>
                </a:lnTo>
                <a:lnTo>
                  <a:pt x="43493" y="484"/>
                </a:lnTo>
                <a:lnTo>
                  <a:pt x="43530" y="410"/>
                </a:lnTo>
                <a:lnTo>
                  <a:pt x="43530" y="335"/>
                </a:lnTo>
                <a:lnTo>
                  <a:pt x="43511" y="279"/>
                </a:lnTo>
                <a:lnTo>
                  <a:pt x="43493" y="242"/>
                </a:lnTo>
                <a:lnTo>
                  <a:pt x="43418" y="186"/>
                </a:lnTo>
                <a:lnTo>
                  <a:pt x="43437" y="205"/>
                </a:lnTo>
                <a:lnTo>
                  <a:pt x="43362" y="149"/>
                </a:lnTo>
                <a:lnTo>
                  <a:pt x="43269" y="130"/>
                </a:lnTo>
                <a:close/>
                <a:moveTo>
                  <a:pt x="54570" y="19"/>
                </a:moveTo>
                <a:lnTo>
                  <a:pt x="54496" y="37"/>
                </a:lnTo>
                <a:lnTo>
                  <a:pt x="54421" y="56"/>
                </a:lnTo>
                <a:lnTo>
                  <a:pt x="54366" y="93"/>
                </a:lnTo>
                <a:lnTo>
                  <a:pt x="54328" y="149"/>
                </a:lnTo>
                <a:lnTo>
                  <a:pt x="54291" y="205"/>
                </a:lnTo>
                <a:lnTo>
                  <a:pt x="54254" y="261"/>
                </a:lnTo>
                <a:lnTo>
                  <a:pt x="54235" y="335"/>
                </a:lnTo>
                <a:lnTo>
                  <a:pt x="54235" y="391"/>
                </a:lnTo>
                <a:lnTo>
                  <a:pt x="54254" y="465"/>
                </a:lnTo>
                <a:lnTo>
                  <a:pt x="54272" y="521"/>
                </a:lnTo>
                <a:lnTo>
                  <a:pt x="54310" y="577"/>
                </a:lnTo>
                <a:lnTo>
                  <a:pt x="54347" y="633"/>
                </a:lnTo>
                <a:lnTo>
                  <a:pt x="54403" y="670"/>
                </a:lnTo>
                <a:lnTo>
                  <a:pt x="54459" y="689"/>
                </a:lnTo>
                <a:lnTo>
                  <a:pt x="54533" y="708"/>
                </a:lnTo>
                <a:lnTo>
                  <a:pt x="54663" y="708"/>
                </a:lnTo>
                <a:lnTo>
                  <a:pt x="54719" y="689"/>
                </a:lnTo>
                <a:lnTo>
                  <a:pt x="54775" y="652"/>
                </a:lnTo>
                <a:lnTo>
                  <a:pt x="54831" y="614"/>
                </a:lnTo>
                <a:lnTo>
                  <a:pt x="54887" y="559"/>
                </a:lnTo>
                <a:lnTo>
                  <a:pt x="54924" y="503"/>
                </a:lnTo>
                <a:lnTo>
                  <a:pt x="54943" y="428"/>
                </a:lnTo>
                <a:lnTo>
                  <a:pt x="54943" y="372"/>
                </a:lnTo>
                <a:lnTo>
                  <a:pt x="54943" y="298"/>
                </a:lnTo>
                <a:lnTo>
                  <a:pt x="54905" y="242"/>
                </a:lnTo>
                <a:lnTo>
                  <a:pt x="54868" y="168"/>
                </a:lnTo>
                <a:lnTo>
                  <a:pt x="54831" y="112"/>
                </a:lnTo>
                <a:lnTo>
                  <a:pt x="54775" y="75"/>
                </a:lnTo>
                <a:lnTo>
                  <a:pt x="54701" y="37"/>
                </a:lnTo>
                <a:lnTo>
                  <a:pt x="54645" y="19"/>
                </a:lnTo>
                <a:close/>
                <a:moveTo>
                  <a:pt x="46341" y="186"/>
                </a:moveTo>
                <a:lnTo>
                  <a:pt x="46304" y="205"/>
                </a:lnTo>
                <a:lnTo>
                  <a:pt x="46248" y="242"/>
                </a:lnTo>
                <a:lnTo>
                  <a:pt x="46211" y="279"/>
                </a:lnTo>
                <a:lnTo>
                  <a:pt x="46174" y="354"/>
                </a:lnTo>
                <a:lnTo>
                  <a:pt x="46155" y="465"/>
                </a:lnTo>
                <a:lnTo>
                  <a:pt x="46174" y="559"/>
                </a:lnTo>
                <a:lnTo>
                  <a:pt x="46211" y="652"/>
                </a:lnTo>
                <a:lnTo>
                  <a:pt x="46248" y="670"/>
                </a:lnTo>
                <a:lnTo>
                  <a:pt x="46304" y="708"/>
                </a:lnTo>
                <a:lnTo>
                  <a:pt x="46341" y="726"/>
                </a:lnTo>
                <a:lnTo>
                  <a:pt x="46472" y="726"/>
                </a:lnTo>
                <a:lnTo>
                  <a:pt x="46527" y="708"/>
                </a:lnTo>
                <a:lnTo>
                  <a:pt x="46565" y="670"/>
                </a:lnTo>
                <a:lnTo>
                  <a:pt x="46602" y="652"/>
                </a:lnTo>
                <a:lnTo>
                  <a:pt x="46658" y="559"/>
                </a:lnTo>
                <a:lnTo>
                  <a:pt x="46676" y="465"/>
                </a:lnTo>
                <a:lnTo>
                  <a:pt x="46658" y="354"/>
                </a:lnTo>
                <a:lnTo>
                  <a:pt x="46602" y="279"/>
                </a:lnTo>
                <a:lnTo>
                  <a:pt x="46565" y="242"/>
                </a:lnTo>
                <a:lnTo>
                  <a:pt x="46527" y="205"/>
                </a:lnTo>
                <a:lnTo>
                  <a:pt x="46472" y="186"/>
                </a:lnTo>
                <a:close/>
                <a:moveTo>
                  <a:pt x="61794" y="205"/>
                </a:moveTo>
                <a:lnTo>
                  <a:pt x="61701" y="242"/>
                </a:lnTo>
                <a:lnTo>
                  <a:pt x="61645" y="298"/>
                </a:lnTo>
                <a:lnTo>
                  <a:pt x="61608" y="354"/>
                </a:lnTo>
                <a:lnTo>
                  <a:pt x="61589" y="391"/>
                </a:lnTo>
                <a:lnTo>
                  <a:pt x="61589" y="484"/>
                </a:lnTo>
                <a:lnTo>
                  <a:pt x="61627" y="577"/>
                </a:lnTo>
                <a:lnTo>
                  <a:pt x="61682" y="652"/>
                </a:lnTo>
                <a:lnTo>
                  <a:pt x="61757" y="689"/>
                </a:lnTo>
                <a:lnTo>
                  <a:pt x="61850" y="726"/>
                </a:lnTo>
                <a:lnTo>
                  <a:pt x="61943" y="708"/>
                </a:lnTo>
                <a:lnTo>
                  <a:pt x="61980" y="670"/>
                </a:lnTo>
                <a:lnTo>
                  <a:pt x="62018" y="633"/>
                </a:lnTo>
                <a:lnTo>
                  <a:pt x="62073" y="596"/>
                </a:lnTo>
                <a:lnTo>
                  <a:pt x="62092" y="540"/>
                </a:lnTo>
                <a:lnTo>
                  <a:pt x="62111" y="484"/>
                </a:lnTo>
                <a:lnTo>
                  <a:pt x="62111" y="428"/>
                </a:lnTo>
                <a:lnTo>
                  <a:pt x="62092" y="372"/>
                </a:lnTo>
                <a:lnTo>
                  <a:pt x="62073" y="317"/>
                </a:lnTo>
                <a:lnTo>
                  <a:pt x="62036" y="279"/>
                </a:lnTo>
                <a:lnTo>
                  <a:pt x="61980" y="242"/>
                </a:lnTo>
                <a:lnTo>
                  <a:pt x="61887" y="205"/>
                </a:lnTo>
                <a:close/>
                <a:moveTo>
                  <a:pt x="18023" y="93"/>
                </a:moveTo>
                <a:lnTo>
                  <a:pt x="17967" y="112"/>
                </a:lnTo>
                <a:lnTo>
                  <a:pt x="17911" y="149"/>
                </a:lnTo>
                <a:lnTo>
                  <a:pt x="17856" y="168"/>
                </a:lnTo>
                <a:lnTo>
                  <a:pt x="17818" y="186"/>
                </a:lnTo>
                <a:lnTo>
                  <a:pt x="17744" y="261"/>
                </a:lnTo>
                <a:lnTo>
                  <a:pt x="17707" y="335"/>
                </a:lnTo>
                <a:lnTo>
                  <a:pt x="17688" y="372"/>
                </a:lnTo>
                <a:lnTo>
                  <a:pt x="17707" y="428"/>
                </a:lnTo>
                <a:lnTo>
                  <a:pt x="17725" y="447"/>
                </a:lnTo>
                <a:lnTo>
                  <a:pt x="17762" y="465"/>
                </a:lnTo>
                <a:lnTo>
                  <a:pt x="17762" y="484"/>
                </a:lnTo>
                <a:lnTo>
                  <a:pt x="17781" y="503"/>
                </a:lnTo>
                <a:lnTo>
                  <a:pt x="17818" y="614"/>
                </a:lnTo>
                <a:lnTo>
                  <a:pt x="17911" y="670"/>
                </a:lnTo>
                <a:lnTo>
                  <a:pt x="18004" y="726"/>
                </a:lnTo>
                <a:lnTo>
                  <a:pt x="18116" y="745"/>
                </a:lnTo>
                <a:lnTo>
                  <a:pt x="18228" y="726"/>
                </a:lnTo>
                <a:lnTo>
                  <a:pt x="18321" y="670"/>
                </a:lnTo>
                <a:lnTo>
                  <a:pt x="18358" y="614"/>
                </a:lnTo>
                <a:lnTo>
                  <a:pt x="18377" y="559"/>
                </a:lnTo>
                <a:lnTo>
                  <a:pt x="18414" y="503"/>
                </a:lnTo>
                <a:lnTo>
                  <a:pt x="18414" y="447"/>
                </a:lnTo>
                <a:lnTo>
                  <a:pt x="18395" y="335"/>
                </a:lnTo>
                <a:lnTo>
                  <a:pt x="18340" y="223"/>
                </a:lnTo>
                <a:lnTo>
                  <a:pt x="18265" y="149"/>
                </a:lnTo>
                <a:lnTo>
                  <a:pt x="18209" y="112"/>
                </a:lnTo>
                <a:lnTo>
                  <a:pt x="18153" y="93"/>
                </a:lnTo>
                <a:close/>
                <a:moveTo>
                  <a:pt x="44963" y="168"/>
                </a:moveTo>
                <a:lnTo>
                  <a:pt x="44852" y="205"/>
                </a:lnTo>
                <a:lnTo>
                  <a:pt x="44796" y="223"/>
                </a:lnTo>
                <a:lnTo>
                  <a:pt x="44759" y="261"/>
                </a:lnTo>
                <a:lnTo>
                  <a:pt x="44721" y="317"/>
                </a:lnTo>
                <a:lnTo>
                  <a:pt x="44703" y="372"/>
                </a:lnTo>
                <a:lnTo>
                  <a:pt x="44684" y="465"/>
                </a:lnTo>
                <a:lnTo>
                  <a:pt x="44703" y="577"/>
                </a:lnTo>
                <a:lnTo>
                  <a:pt x="44740" y="633"/>
                </a:lnTo>
                <a:lnTo>
                  <a:pt x="44777" y="670"/>
                </a:lnTo>
                <a:lnTo>
                  <a:pt x="44833" y="708"/>
                </a:lnTo>
                <a:lnTo>
                  <a:pt x="44870" y="726"/>
                </a:lnTo>
                <a:lnTo>
                  <a:pt x="44982" y="745"/>
                </a:lnTo>
                <a:lnTo>
                  <a:pt x="45094" y="708"/>
                </a:lnTo>
                <a:lnTo>
                  <a:pt x="45150" y="689"/>
                </a:lnTo>
                <a:lnTo>
                  <a:pt x="45187" y="652"/>
                </a:lnTo>
                <a:lnTo>
                  <a:pt x="45243" y="540"/>
                </a:lnTo>
                <a:lnTo>
                  <a:pt x="45261" y="447"/>
                </a:lnTo>
                <a:lnTo>
                  <a:pt x="45243" y="354"/>
                </a:lnTo>
                <a:lnTo>
                  <a:pt x="45168" y="261"/>
                </a:lnTo>
                <a:lnTo>
                  <a:pt x="45131" y="205"/>
                </a:lnTo>
                <a:lnTo>
                  <a:pt x="45075" y="186"/>
                </a:lnTo>
                <a:lnTo>
                  <a:pt x="45019" y="168"/>
                </a:lnTo>
                <a:close/>
                <a:moveTo>
                  <a:pt x="86296" y="0"/>
                </a:moveTo>
                <a:lnTo>
                  <a:pt x="86221" y="19"/>
                </a:lnTo>
                <a:lnTo>
                  <a:pt x="86147" y="37"/>
                </a:lnTo>
                <a:lnTo>
                  <a:pt x="86072" y="75"/>
                </a:lnTo>
                <a:lnTo>
                  <a:pt x="86016" y="130"/>
                </a:lnTo>
                <a:lnTo>
                  <a:pt x="85979" y="186"/>
                </a:lnTo>
                <a:lnTo>
                  <a:pt x="85942" y="261"/>
                </a:lnTo>
                <a:lnTo>
                  <a:pt x="85923" y="335"/>
                </a:lnTo>
                <a:lnTo>
                  <a:pt x="85923" y="410"/>
                </a:lnTo>
                <a:lnTo>
                  <a:pt x="85942" y="484"/>
                </a:lnTo>
                <a:lnTo>
                  <a:pt x="85979" y="540"/>
                </a:lnTo>
                <a:lnTo>
                  <a:pt x="86054" y="633"/>
                </a:lnTo>
                <a:lnTo>
                  <a:pt x="86109" y="689"/>
                </a:lnTo>
                <a:lnTo>
                  <a:pt x="86165" y="708"/>
                </a:lnTo>
                <a:lnTo>
                  <a:pt x="86221" y="726"/>
                </a:lnTo>
                <a:lnTo>
                  <a:pt x="86296" y="745"/>
                </a:lnTo>
                <a:lnTo>
                  <a:pt x="86370" y="726"/>
                </a:lnTo>
                <a:lnTo>
                  <a:pt x="86444" y="708"/>
                </a:lnTo>
                <a:lnTo>
                  <a:pt x="86500" y="670"/>
                </a:lnTo>
                <a:lnTo>
                  <a:pt x="86556" y="614"/>
                </a:lnTo>
                <a:lnTo>
                  <a:pt x="86612" y="559"/>
                </a:lnTo>
                <a:lnTo>
                  <a:pt x="86649" y="484"/>
                </a:lnTo>
                <a:lnTo>
                  <a:pt x="86649" y="410"/>
                </a:lnTo>
                <a:lnTo>
                  <a:pt x="86649" y="335"/>
                </a:lnTo>
                <a:lnTo>
                  <a:pt x="86631" y="261"/>
                </a:lnTo>
                <a:lnTo>
                  <a:pt x="86612" y="205"/>
                </a:lnTo>
                <a:lnTo>
                  <a:pt x="86538" y="93"/>
                </a:lnTo>
                <a:lnTo>
                  <a:pt x="86482" y="56"/>
                </a:lnTo>
                <a:lnTo>
                  <a:pt x="86426" y="37"/>
                </a:lnTo>
                <a:lnTo>
                  <a:pt x="86370" y="19"/>
                </a:lnTo>
                <a:lnTo>
                  <a:pt x="86296" y="0"/>
                </a:lnTo>
                <a:close/>
                <a:moveTo>
                  <a:pt x="5344" y="503"/>
                </a:moveTo>
                <a:lnTo>
                  <a:pt x="5307" y="540"/>
                </a:lnTo>
                <a:lnTo>
                  <a:pt x="5288" y="577"/>
                </a:lnTo>
                <a:lnTo>
                  <a:pt x="5270" y="633"/>
                </a:lnTo>
                <a:lnTo>
                  <a:pt x="5288" y="670"/>
                </a:lnTo>
                <a:lnTo>
                  <a:pt x="5307" y="726"/>
                </a:lnTo>
                <a:lnTo>
                  <a:pt x="5344" y="745"/>
                </a:lnTo>
                <a:lnTo>
                  <a:pt x="5400" y="763"/>
                </a:lnTo>
                <a:lnTo>
                  <a:pt x="5456" y="745"/>
                </a:lnTo>
                <a:lnTo>
                  <a:pt x="5493" y="726"/>
                </a:lnTo>
                <a:lnTo>
                  <a:pt x="5530" y="670"/>
                </a:lnTo>
                <a:lnTo>
                  <a:pt x="5530" y="633"/>
                </a:lnTo>
                <a:lnTo>
                  <a:pt x="5530" y="577"/>
                </a:lnTo>
                <a:lnTo>
                  <a:pt x="5493" y="540"/>
                </a:lnTo>
                <a:lnTo>
                  <a:pt x="5456" y="503"/>
                </a:lnTo>
                <a:close/>
                <a:moveTo>
                  <a:pt x="67249" y="75"/>
                </a:moveTo>
                <a:lnTo>
                  <a:pt x="67193" y="93"/>
                </a:lnTo>
                <a:lnTo>
                  <a:pt x="67119" y="112"/>
                </a:lnTo>
                <a:lnTo>
                  <a:pt x="67063" y="149"/>
                </a:lnTo>
                <a:lnTo>
                  <a:pt x="67026" y="186"/>
                </a:lnTo>
                <a:lnTo>
                  <a:pt x="66970" y="242"/>
                </a:lnTo>
                <a:lnTo>
                  <a:pt x="66951" y="298"/>
                </a:lnTo>
                <a:lnTo>
                  <a:pt x="66933" y="372"/>
                </a:lnTo>
                <a:lnTo>
                  <a:pt x="66914" y="428"/>
                </a:lnTo>
                <a:lnTo>
                  <a:pt x="66933" y="484"/>
                </a:lnTo>
                <a:lnTo>
                  <a:pt x="66933" y="559"/>
                </a:lnTo>
                <a:lnTo>
                  <a:pt x="66970" y="614"/>
                </a:lnTo>
                <a:lnTo>
                  <a:pt x="67007" y="652"/>
                </a:lnTo>
                <a:lnTo>
                  <a:pt x="67063" y="708"/>
                </a:lnTo>
                <a:lnTo>
                  <a:pt x="67119" y="726"/>
                </a:lnTo>
                <a:lnTo>
                  <a:pt x="67193" y="763"/>
                </a:lnTo>
                <a:lnTo>
                  <a:pt x="67268" y="763"/>
                </a:lnTo>
                <a:lnTo>
                  <a:pt x="67324" y="745"/>
                </a:lnTo>
                <a:lnTo>
                  <a:pt x="67398" y="726"/>
                </a:lnTo>
                <a:lnTo>
                  <a:pt x="67454" y="689"/>
                </a:lnTo>
                <a:lnTo>
                  <a:pt x="67491" y="633"/>
                </a:lnTo>
                <a:lnTo>
                  <a:pt x="67566" y="521"/>
                </a:lnTo>
                <a:lnTo>
                  <a:pt x="67603" y="372"/>
                </a:lnTo>
                <a:lnTo>
                  <a:pt x="67603" y="317"/>
                </a:lnTo>
                <a:lnTo>
                  <a:pt x="67584" y="242"/>
                </a:lnTo>
                <a:lnTo>
                  <a:pt x="67566" y="186"/>
                </a:lnTo>
                <a:lnTo>
                  <a:pt x="67529" y="149"/>
                </a:lnTo>
                <a:lnTo>
                  <a:pt x="67473" y="112"/>
                </a:lnTo>
                <a:lnTo>
                  <a:pt x="67398" y="75"/>
                </a:lnTo>
                <a:close/>
                <a:moveTo>
                  <a:pt x="81064" y="149"/>
                </a:moveTo>
                <a:lnTo>
                  <a:pt x="81008" y="168"/>
                </a:lnTo>
                <a:lnTo>
                  <a:pt x="80952" y="186"/>
                </a:lnTo>
                <a:lnTo>
                  <a:pt x="80896" y="223"/>
                </a:lnTo>
                <a:lnTo>
                  <a:pt x="80859" y="279"/>
                </a:lnTo>
                <a:lnTo>
                  <a:pt x="80822" y="335"/>
                </a:lnTo>
                <a:lnTo>
                  <a:pt x="80803" y="391"/>
                </a:lnTo>
                <a:lnTo>
                  <a:pt x="80785" y="447"/>
                </a:lnTo>
                <a:lnTo>
                  <a:pt x="80803" y="521"/>
                </a:lnTo>
                <a:lnTo>
                  <a:pt x="80822" y="577"/>
                </a:lnTo>
                <a:lnTo>
                  <a:pt x="80840" y="633"/>
                </a:lnTo>
                <a:lnTo>
                  <a:pt x="80878" y="670"/>
                </a:lnTo>
                <a:lnTo>
                  <a:pt x="80934" y="708"/>
                </a:lnTo>
                <a:lnTo>
                  <a:pt x="80989" y="745"/>
                </a:lnTo>
                <a:lnTo>
                  <a:pt x="81045" y="763"/>
                </a:lnTo>
                <a:lnTo>
                  <a:pt x="81176" y="763"/>
                </a:lnTo>
                <a:lnTo>
                  <a:pt x="81306" y="726"/>
                </a:lnTo>
                <a:lnTo>
                  <a:pt x="81380" y="689"/>
                </a:lnTo>
                <a:lnTo>
                  <a:pt x="81436" y="633"/>
                </a:lnTo>
                <a:lnTo>
                  <a:pt x="81473" y="577"/>
                </a:lnTo>
                <a:lnTo>
                  <a:pt x="81492" y="540"/>
                </a:lnTo>
                <a:lnTo>
                  <a:pt x="81511" y="465"/>
                </a:lnTo>
                <a:lnTo>
                  <a:pt x="81492" y="391"/>
                </a:lnTo>
                <a:lnTo>
                  <a:pt x="81473" y="335"/>
                </a:lnTo>
                <a:lnTo>
                  <a:pt x="81436" y="279"/>
                </a:lnTo>
                <a:lnTo>
                  <a:pt x="81306" y="205"/>
                </a:lnTo>
                <a:lnTo>
                  <a:pt x="81194" y="149"/>
                </a:lnTo>
                <a:close/>
                <a:moveTo>
                  <a:pt x="48445" y="56"/>
                </a:moveTo>
                <a:lnTo>
                  <a:pt x="48371" y="75"/>
                </a:lnTo>
                <a:lnTo>
                  <a:pt x="48296" y="93"/>
                </a:lnTo>
                <a:lnTo>
                  <a:pt x="48222" y="130"/>
                </a:lnTo>
                <a:lnTo>
                  <a:pt x="48166" y="186"/>
                </a:lnTo>
                <a:lnTo>
                  <a:pt x="48129" y="242"/>
                </a:lnTo>
                <a:lnTo>
                  <a:pt x="48091" y="317"/>
                </a:lnTo>
                <a:lnTo>
                  <a:pt x="48091" y="391"/>
                </a:lnTo>
                <a:lnTo>
                  <a:pt x="48091" y="465"/>
                </a:lnTo>
                <a:lnTo>
                  <a:pt x="48110" y="521"/>
                </a:lnTo>
                <a:lnTo>
                  <a:pt x="48129" y="577"/>
                </a:lnTo>
                <a:lnTo>
                  <a:pt x="48203" y="689"/>
                </a:lnTo>
                <a:lnTo>
                  <a:pt x="48259" y="726"/>
                </a:lnTo>
                <a:lnTo>
                  <a:pt x="48315" y="745"/>
                </a:lnTo>
                <a:lnTo>
                  <a:pt x="48371" y="763"/>
                </a:lnTo>
                <a:lnTo>
                  <a:pt x="48445" y="782"/>
                </a:lnTo>
                <a:lnTo>
                  <a:pt x="48520" y="763"/>
                </a:lnTo>
                <a:lnTo>
                  <a:pt x="48594" y="745"/>
                </a:lnTo>
                <a:lnTo>
                  <a:pt x="48650" y="708"/>
                </a:lnTo>
                <a:lnTo>
                  <a:pt x="48706" y="652"/>
                </a:lnTo>
                <a:lnTo>
                  <a:pt x="48743" y="596"/>
                </a:lnTo>
                <a:lnTo>
                  <a:pt x="48780" y="521"/>
                </a:lnTo>
                <a:lnTo>
                  <a:pt x="48799" y="447"/>
                </a:lnTo>
                <a:lnTo>
                  <a:pt x="48799" y="372"/>
                </a:lnTo>
                <a:lnTo>
                  <a:pt x="48780" y="317"/>
                </a:lnTo>
                <a:lnTo>
                  <a:pt x="48743" y="261"/>
                </a:lnTo>
                <a:lnTo>
                  <a:pt x="48668" y="149"/>
                </a:lnTo>
                <a:lnTo>
                  <a:pt x="48631" y="112"/>
                </a:lnTo>
                <a:lnTo>
                  <a:pt x="48575" y="93"/>
                </a:lnTo>
                <a:lnTo>
                  <a:pt x="48501" y="75"/>
                </a:lnTo>
                <a:lnTo>
                  <a:pt x="48445" y="56"/>
                </a:lnTo>
                <a:close/>
                <a:moveTo>
                  <a:pt x="65201" y="37"/>
                </a:moveTo>
                <a:lnTo>
                  <a:pt x="65145" y="56"/>
                </a:lnTo>
                <a:lnTo>
                  <a:pt x="65090" y="93"/>
                </a:lnTo>
                <a:lnTo>
                  <a:pt x="65034" y="130"/>
                </a:lnTo>
                <a:lnTo>
                  <a:pt x="64978" y="186"/>
                </a:lnTo>
                <a:lnTo>
                  <a:pt x="64959" y="242"/>
                </a:lnTo>
                <a:lnTo>
                  <a:pt x="64922" y="354"/>
                </a:lnTo>
                <a:lnTo>
                  <a:pt x="64922" y="484"/>
                </a:lnTo>
                <a:lnTo>
                  <a:pt x="64941" y="540"/>
                </a:lnTo>
                <a:lnTo>
                  <a:pt x="64959" y="596"/>
                </a:lnTo>
                <a:lnTo>
                  <a:pt x="64996" y="652"/>
                </a:lnTo>
                <a:lnTo>
                  <a:pt x="65052" y="708"/>
                </a:lnTo>
                <a:lnTo>
                  <a:pt x="65108" y="726"/>
                </a:lnTo>
                <a:lnTo>
                  <a:pt x="65164" y="763"/>
                </a:lnTo>
                <a:lnTo>
                  <a:pt x="65239" y="782"/>
                </a:lnTo>
                <a:lnTo>
                  <a:pt x="65294" y="782"/>
                </a:lnTo>
                <a:lnTo>
                  <a:pt x="65369" y="763"/>
                </a:lnTo>
                <a:lnTo>
                  <a:pt x="65425" y="745"/>
                </a:lnTo>
                <a:lnTo>
                  <a:pt x="65518" y="689"/>
                </a:lnTo>
                <a:lnTo>
                  <a:pt x="65592" y="596"/>
                </a:lnTo>
                <a:lnTo>
                  <a:pt x="65629" y="521"/>
                </a:lnTo>
                <a:lnTo>
                  <a:pt x="65629" y="465"/>
                </a:lnTo>
                <a:lnTo>
                  <a:pt x="65611" y="335"/>
                </a:lnTo>
                <a:lnTo>
                  <a:pt x="65611" y="279"/>
                </a:lnTo>
                <a:lnTo>
                  <a:pt x="65574" y="242"/>
                </a:lnTo>
                <a:lnTo>
                  <a:pt x="65499" y="149"/>
                </a:lnTo>
                <a:lnTo>
                  <a:pt x="65518" y="149"/>
                </a:lnTo>
                <a:lnTo>
                  <a:pt x="65406" y="75"/>
                </a:lnTo>
                <a:lnTo>
                  <a:pt x="65332" y="56"/>
                </a:lnTo>
                <a:lnTo>
                  <a:pt x="65276" y="37"/>
                </a:lnTo>
                <a:close/>
                <a:moveTo>
                  <a:pt x="88046" y="149"/>
                </a:moveTo>
                <a:lnTo>
                  <a:pt x="87990" y="168"/>
                </a:lnTo>
                <a:lnTo>
                  <a:pt x="87934" y="186"/>
                </a:lnTo>
                <a:lnTo>
                  <a:pt x="87878" y="223"/>
                </a:lnTo>
                <a:lnTo>
                  <a:pt x="87841" y="279"/>
                </a:lnTo>
                <a:lnTo>
                  <a:pt x="87822" y="335"/>
                </a:lnTo>
                <a:lnTo>
                  <a:pt x="87804" y="391"/>
                </a:lnTo>
                <a:lnTo>
                  <a:pt x="87785" y="465"/>
                </a:lnTo>
                <a:lnTo>
                  <a:pt x="87804" y="521"/>
                </a:lnTo>
                <a:lnTo>
                  <a:pt x="87822" y="577"/>
                </a:lnTo>
                <a:lnTo>
                  <a:pt x="87841" y="633"/>
                </a:lnTo>
                <a:lnTo>
                  <a:pt x="87878" y="689"/>
                </a:lnTo>
                <a:lnTo>
                  <a:pt x="87934" y="726"/>
                </a:lnTo>
                <a:lnTo>
                  <a:pt x="87990" y="745"/>
                </a:lnTo>
                <a:lnTo>
                  <a:pt x="88046" y="763"/>
                </a:lnTo>
                <a:lnTo>
                  <a:pt x="88101" y="782"/>
                </a:lnTo>
                <a:lnTo>
                  <a:pt x="88176" y="763"/>
                </a:lnTo>
                <a:lnTo>
                  <a:pt x="88232" y="745"/>
                </a:lnTo>
                <a:lnTo>
                  <a:pt x="88288" y="726"/>
                </a:lnTo>
                <a:lnTo>
                  <a:pt x="88344" y="689"/>
                </a:lnTo>
                <a:lnTo>
                  <a:pt x="88381" y="633"/>
                </a:lnTo>
                <a:lnTo>
                  <a:pt x="88399" y="577"/>
                </a:lnTo>
                <a:lnTo>
                  <a:pt x="88418" y="521"/>
                </a:lnTo>
                <a:lnTo>
                  <a:pt x="88418" y="465"/>
                </a:lnTo>
                <a:lnTo>
                  <a:pt x="88418" y="391"/>
                </a:lnTo>
                <a:lnTo>
                  <a:pt x="88399" y="335"/>
                </a:lnTo>
                <a:lnTo>
                  <a:pt x="88381" y="279"/>
                </a:lnTo>
                <a:lnTo>
                  <a:pt x="88325" y="242"/>
                </a:lnTo>
                <a:lnTo>
                  <a:pt x="88288" y="186"/>
                </a:lnTo>
                <a:lnTo>
                  <a:pt x="88232" y="168"/>
                </a:lnTo>
                <a:lnTo>
                  <a:pt x="88176" y="149"/>
                </a:lnTo>
                <a:close/>
                <a:moveTo>
                  <a:pt x="27053" y="279"/>
                </a:moveTo>
                <a:lnTo>
                  <a:pt x="26960" y="298"/>
                </a:lnTo>
                <a:lnTo>
                  <a:pt x="26885" y="335"/>
                </a:lnTo>
                <a:lnTo>
                  <a:pt x="26811" y="391"/>
                </a:lnTo>
                <a:lnTo>
                  <a:pt x="26774" y="484"/>
                </a:lnTo>
                <a:lnTo>
                  <a:pt x="26774" y="577"/>
                </a:lnTo>
                <a:lnTo>
                  <a:pt x="26811" y="670"/>
                </a:lnTo>
                <a:lnTo>
                  <a:pt x="26867" y="763"/>
                </a:lnTo>
                <a:lnTo>
                  <a:pt x="26904" y="782"/>
                </a:lnTo>
                <a:lnTo>
                  <a:pt x="26960" y="801"/>
                </a:lnTo>
                <a:lnTo>
                  <a:pt x="27071" y="801"/>
                </a:lnTo>
                <a:lnTo>
                  <a:pt x="27183" y="763"/>
                </a:lnTo>
                <a:lnTo>
                  <a:pt x="27258" y="689"/>
                </a:lnTo>
                <a:lnTo>
                  <a:pt x="27276" y="652"/>
                </a:lnTo>
                <a:lnTo>
                  <a:pt x="27295" y="596"/>
                </a:lnTo>
                <a:lnTo>
                  <a:pt x="27295" y="540"/>
                </a:lnTo>
                <a:lnTo>
                  <a:pt x="27295" y="484"/>
                </a:lnTo>
                <a:lnTo>
                  <a:pt x="27239" y="391"/>
                </a:lnTo>
                <a:lnTo>
                  <a:pt x="27165" y="317"/>
                </a:lnTo>
                <a:lnTo>
                  <a:pt x="27109" y="298"/>
                </a:lnTo>
                <a:lnTo>
                  <a:pt x="27053" y="279"/>
                </a:lnTo>
                <a:close/>
                <a:moveTo>
                  <a:pt x="51089" y="112"/>
                </a:moveTo>
                <a:lnTo>
                  <a:pt x="51014" y="130"/>
                </a:lnTo>
                <a:lnTo>
                  <a:pt x="50958" y="149"/>
                </a:lnTo>
                <a:lnTo>
                  <a:pt x="50903" y="168"/>
                </a:lnTo>
                <a:lnTo>
                  <a:pt x="50847" y="223"/>
                </a:lnTo>
                <a:lnTo>
                  <a:pt x="50791" y="261"/>
                </a:lnTo>
                <a:lnTo>
                  <a:pt x="50772" y="335"/>
                </a:lnTo>
                <a:lnTo>
                  <a:pt x="50754" y="391"/>
                </a:lnTo>
                <a:lnTo>
                  <a:pt x="50735" y="465"/>
                </a:lnTo>
                <a:lnTo>
                  <a:pt x="50754" y="521"/>
                </a:lnTo>
                <a:lnTo>
                  <a:pt x="50772" y="596"/>
                </a:lnTo>
                <a:lnTo>
                  <a:pt x="50810" y="652"/>
                </a:lnTo>
                <a:lnTo>
                  <a:pt x="50847" y="689"/>
                </a:lnTo>
                <a:lnTo>
                  <a:pt x="50884" y="745"/>
                </a:lnTo>
                <a:lnTo>
                  <a:pt x="50958" y="763"/>
                </a:lnTo>
                <a:lnTo>
                  <a:pt x="51014" y="801"/>
                </a:lnTo>
                <a:lnTo>
                  <a:pt x="51145" y="801"/>
                </a:lnTo>
                <a:lnTo>
                  <a:pt x="51219" y="763"/>
                </a:lnTo>
                <a:lnTo>
                  <a:pt x="51275" y="745"/>
                </a:lnTo>
                <a:lnTo>
                  <a:pt x="51331" y="689"/>
                </a:lnTo>
                <a:lnTo>
                  <a:pt x="51368" y="652"/>
                </a:lnTo>
                <a:lnTo>
                  <a:pt x="51405" y="596"/>
                </a:lnTo>
                <a:lnTo>
                  <a:pt x="51424" y="521"/>
                </a:lnTo>
                <a:lnTo>
                  <a:pt x="51424" y="465"/>
                </a:lnTo>
                <a:lnTo>
                  <a:pt x="51424" y="391"/>
                </a:lnTo>
                <a:lnTo>
                  <a:pt x="51387" y="335"/>
                </a:lnTo>
                <a:lnTo>
                  <a:pt x="51368" y="261"/>
                </a:lnTo>
                <a:lnTo>
                  <a:pt x="51331" y="223"/>
                </a:lnTo>
                <a:lnTo>
                  <a:pt x="51275" y="168"/>
                </a:lnTo>
                <a:lnTo>
                  <a:pt x="51219" y="149"/>
                </a:lnTo>
                <a:lnTo>
                  <a:pt x="51145" y="130"/>
                </a:lnTo>
                <a:lnTo>
                  <a:pt x="51089" y="112"/>
                </a:lnTo>
                <a:close/>
                <a:moveTo>
                  <a:pt x="72481" y="112"/>
                </a:moveTo>
                <a:lnTo>
                  <a:pt x="72425" y="130"/>
                </a:lnTo>
                <a:lnTo>
                  <a:pt x="72369" y="168"/>
                </a:lnTo>
                <a:lnTo>
                  <a:pt x="72313" y="205"/>
                </a:lnTo>
                <a:lnTo>
                  <a:pt x="72276" y="242"/>
                </a:lnTo>
                <a:lnTo>
                  <a:pt x="72220" y="354"/>
                </a:lnTo>
                <a:lnTo>
                  <a:pt x="72202" y="465"/>
                </a:lnTo>
                <a:lnTo>
                  <a:pt x="72202" y="540"/>
                </a:lnTo>
                <a:lnTo>
                  <a:pt x="72220" y="596"/>
                </a:lnTo>
                <a:lnTo>
                  <a:pt x="72258" y="652"/>
                </a:lnTo>
                <a:lnTo>
                  <a:pt x="72313" y="708"/>
                </a:lnTo>
                <a:lnTo>
                  <a:pt x="72369" y="745"/>
                </a:lnTo>
                <a:lnTo>
                  <a:pt x="72425" y="782"/>
                </a:lnTo>
                <a:lnTo>
                  <a:pt x="72500" y="801"/>
                </a:lnTo>
                <a:lnTo>
                  <a:pt x="72555" y="801"/>
                </a:lnTo>
                <a:lnTo>
                  <a:pt x="72630" y="782"/>
                </a:lnTo>
                <a:lnTo>
                  <a:pt x="72704" y="763"/>
                </a:lnTo>
                <a:lnTo>
                  <a:pt x="72760" y="726"/>
                </a:lnTo>
                <a:lnTo>
                  <a:pt x="72816" y="670"/>
                </a:lnTo>
                <a:lnTo>
                  <a:pt x="72853" y="596"/>
                </a:lnTo>
                <a:lnTo>
                  <a:pt x="72872" y="540"/>
                </a:lnTo>
                <a:lnTo>
                  <a:pt x="72872" y="465"/>
                </a:lnTo>
                <a:lnTo>
                  <a:pt x="72872" y="391"/>
                </a:lnTo>
                <a:lnTo>
                  <a:pt x="72853" y="335"/>
                </a:lnTo>
                <a:lnTo>
                  <a:pt x="72816" y="261"/>
                </a:lnTo>
                <a:lnTo>
                  <a:pt x="72779" y="205"/>
                </a:lnTo>
                <a:lnTo>
                  <a:pt x="72723" y="168"/>
                </a:lnTo>
                <a:lnTo>
                  <a:pt x="72611" y="130"/>
                </a:lnTo>
                <a:lnTo>
                  <a:pt x="72555" y="112"/>
                </a:lnTo>
                <a:close/>
                <a:moveTo>
                  <a:pt x="73915" y="112"/>
                </a:moveTo>
                <a:lnTo>
                  <a:pt x="73840" y="149"/>
                </a:lnTo>
                <a:lnTo>
                  <a:pt x="73784" y="186"/>
                </a:lnTo>
                <a:lnTo>
                  <a:pt x="73728" y="242"/>
                </a:lnTo>
                <a:lnTo>
                  <a:pt x="73691" y="298"/>
                </a:lnTo>
                <a:lnTo>
                  <a:pt x="73654" y="354"/>
                </a:lnTo>
                <a:lnTo>
                  <a:pt x="73635" y="428"/>
                </a:lnTo>
                <a:lnTo>
                  <a:pt x="73635" y="484"/>
                </a:lnTo>
                <a:lnTo>
                  <a:pt x="73654" y="559"/>
                </a:lnTo>
                <a:lnTo>
                  <a:pt x="73691" y="633"/>
                </a:lnTo>
                <a:lnTo>
                  <a:pt x="73728" y="689"/>
                </a:lnTo>
                <a:lnTo>
                  <a:pt x="73784" y="726"/>
                </a:lnTo>
                <a:lnTo>
                  <a:pt x="73840" y="763"/>
                </a:lnTo>
                <a:lnTo>
                  <a:pt x="73915" y="801"/>
                </a:lnTo>
                <a:lnTo>
                  <a:pt x="74119" y="801"/>
                </a:lnTo>
                <a:lnTo>
                  <a:pt x="74175" y="763"/>
                </a:lnTo>
                <a:lnTo>
                  <a:pt x="74324" y="670"/>
                </a:lnTo>
                <a:lnTo>
                  <a:pt x="74380" y="633"/>
                </a:lnTo>
                <a:lnTo>
                  <a:pt x="74417" y="559"/>
                </a:lnTo>
                <a:lnTo>
                  <a:pt x="74436" y="484"/>
                </a:lnTo>
                <a:lnTo>
                  <a:pt x="74436" y="410"/>
                </a:lnTo>
                <a:lnTo>
                  <a:pt x="74399" y="335"/>
                </a:lnTo>
                <a:lnTo>
                  <a:pt x="74361" y="279"/>
                </a:lnTo>
                <a:lnTo>
                  <a:pt x="74250" y="186"/>
                </a:lnTo>
                <a:lnTo>
                  <a:pt x="74119" y="130"/>
                </a:lnTo>
                <a:lnTo>
                  <a:pt x="74045" y="112"/>
                </a:lnTo>
                <a:close/>
                <a:moveTo>
                  <a:pt x="77862" y="447"/>
                </a:moveTo>
                <a:lnTo>
                  <a:pt x="77806" y="484"/>
                </a:lnTo>
                <a:lnTo>
                  <a:pt x="77768" y="540"/>
                </a:lnTo>
                <a:lnTo>
                  <a:pt x="77750" y="596"/>
                </a:lnTo>
                <a:lnTo>
                  <a:pt x="77750" y="670"/>
                </a:lnTo>
                <a:lnTo>
                  <a:pt x="77768" y="726"/>
                </a:lnTo>
                <a:lnTo>
                  <a:pt x="77824" y="782"/>
                </a:lnTo>
                <a:lnTo>
                  <a:pt x="77880" y="801"/>
                </a:lnTo>
                <a:lnTo>
                  <a:pt x="77955" y="782"/>
                </a:lnTo>
                <a:lnTo>
                  <a:pt x="77992" y="763"/>
                </a:lnTo>
                <a:lnTo>
                  <a:pt x="78048" y="708"/>
                </a:lnTo>
                <a:lnTo>
                  <a:pt x="78066" y="652"/>
                </a:lnTo>
                <a:lnTo>
                  <a:pt x="78066" y="596"/>
                </a:lnTo>
                <a:lnTo>
                  <a:pt x="78029" y="540"/>
                </a:lnTo>
                <a:lnTo>
                  <a:pt x="77992" y="484"/>
                </a:lnTo>
                <a:lnTo>
                  <a:pt x="77936" y="447"/>
                </a:lnTo>
                <a:close/>
                <a:moveTo>
                  <a:pt x="13108" y="261"/>
                </a:moveTo>
                <a:lnTo>
                  <a:pt x="13052" y="279"/>
                </a:lnTo>
                <a:lnTo>
                  <a:pt x="12996" y="317"/>
                </a:lnTo>
                <a:lnTo>
                  <a:pt x="12959" y="372"/>
                </a:lnTo>
                <a:lnTo>
                  <a:pt x="12922" y="410"/>
                </a:lnTo>
                <a:lnTo>
                  <a:pt x="12903" y="465"/>
                </a:lnTo>
                <a:lnTo>
                  <a:pt x="12903" y="521"/>
                </a:lnTo>
                <a:lnTo>
                  <a:pt x="12903" y="577"/>
                </a:lnTo>
                <a:lnTo>
                  <a:pt x="12940" y="689"/>
                </a:lnTo>
                <a:lnTo>
                  <a:pt x="12978" y="745"/>
                </a:lnTo>
                <a:lnTo>
                  <a:pt x="13015" y="782"/>
                </a:lnTo>
                <a:lnTo>
                  <a:pt x="13071" y="819"/>
                </a:lnTo>
                <a:lnTo>
                  <a:pt x="13127" y="819"/>
                </a:lnTo>
                <a:lnTo>
                  <a:pt x="13238" y="838"/>
                </a:lnTo>
                <a:lnTo>
                  <a:pt x="13350" y="801"/>
                </a:lnTo>
                <a:lnTo>
                  <a:pt x="13443" y="726"/>
                </a:lnTo>
                <a:lnTo>
                  <a:pt x="13462" y="670"/>
                </a:lnTo>
                <a:lnTo>
                  <a:pt x="13480" y="633"/>
                </a:lnTo>
                <a:lnTo>
                  <a:pt x="13499" y="521"/>
                </a:lnTo>
                <a:lnTo>
                  <a:pt x="13462" y="410"/>
                </a:lnTo>
                <a:lnTo>
                  <a:pt x="13406" y="335"/>
                </a:lnTo>
                <a:lnTo>
                  <a:pt x="13294" y="279"/>
                </a:lnTo>
                <a:lnTo>
                  <a:pt x="13238" y="261"/>
                </a:lnTo>
                <a:close/>
                <a:moveTo>
                  <a:pt x="28729" y="186"/>
                </a:moveTo>
                <a:lnTo>
                  <a:pt x="28673" y="205"/>
                </a:lnTo>
                <a:lnTo>
                  <a:pt x="28598" y="205"/>
                </a:lnTo>
                <a:lnTo>
                  <a:pt x="28542" y="242"/>
                </a:lnTo>
                <a:lnTo>
                  <a:pt x="28486" y="279"/>
                </a:lnTo>
                <a:lnTo>
                  <a:pt x="28449" y="317"/>
                </a:lnTo>
                <a:lnTo>
                  <a:pt x="28412" y="372"/>
                </a:lnTo>
                <a:lnTo>
                  <a:pt x="28393" y="428"/>
                </a:lnTo>
                <a:lnTo>
                  <a:pt x="28393" y="484"/>
                </a:lnTo>
                <a:lnTo>
                  <a:pt x="28375" y="540"/>
                </a:lnTo>
                <a:lnTo>
                  <a:pt x="28393" y="614"/>
                </a:lnTo>
                <a:lnTo>
                  <a:pt x="28412" y="670"/>
                </a:lnTo>
                <a:lnTo>
                  <a:pt x="28468" y="726"/>
                </a:lnTo>
                <a:lnTo>
                  <a:pt x="28505" y="763"/>
                </a:lnTo>
                <a:lnTo>
                  <a:pt x="28561" y="801"/>
                </a:lnTo>
                <a:lnTo>
                  <a:pt x="28635" y="819"/>
                </a:lnTo>
                <a:lnTo>
                  <a:pt x="28691" y="838"/>
                </a:lnTo>
                <a:lnTo>
                  <a:pt x="28766" y="838"/>
                </a:lnTo>
                <a:lnTo>
                  <a:pt x="28822" y="819"/>
                </a:lnTo>
                <a:lnTo>
                  <a:pt x="28877" y="782"/>
                </a:lnTo>
                <a:lnTo>
                  <a:pt x="28933" y="745"/>
                </a:lnTo>
                <a:lnTo>
                  <a:pt x="28989" y="652"/>
                </a:lnTo>
                <a:lnTo>
                  <a:pt x="29026" y="540"/>
                </a:lnTo>
                <a:lnTo>
                  <a:pt x="29008" y="410"/>
                </a:lnTo>
                <a:lnTo>
                  <a:pt x="28989" y="354"/>
                </a:lnTo>
                <a:lnTo>
                  <a:pt x="28952" y="298"/>
                </a:lnTo>
                <a:lnTo>
                  <a:pt x="28896" y="261"/>
                </a:lnTo>
                <a:lnTo>
                  <a:pt x="28859" y="223"/>
                </a:lnTo>
                <a:lnTo>
                  <a:pt x="28784" y="205"/>
                </a:lnTo>
                <a:lnTo>
                  <a:pt x="28729" y="186"/>
                </a:lnTo>
                <a:close/>
                <a:moveTo>
                  <a:pt x="30404" y="242"/>
                </a:moveTo>
                <a:lnTo>
                  <a:pt x="30348" y="261"/>
                </a:lnTo>
                <a:lnTo>
                  <a:pt x="30292" y="279"/>
                </a:lnTo>
                <a:lnTo>
                  <a:pt x="30199" y="335"/>
                </a:lnTo>
                <a:lnTo>
                  <a:pt x="30162" y="391"/>
                </a:lnTo>
                <a:lnTo>
                  <a:pt x="30125" y="447"/>
                </a:lnTo>
                <a:lnTo>
                  <a:pt x="30125" y="503"/>
                </a:lnTo>
                <a:lnTo>
                  <a:pt x="30106" y="559"/>
                </a:lnTo>
                <a:lnTo>
                  <a:pt x="30143" y="670"/>
                </a:lnTo>
                <a:lnTo>
                  <a:pt x="30199" y="745"/>
                </a:lnTo>
                <a:lnTo>
                  <a:pt x="30292" y="819"/>
                </a:lnTo>
                <a:lnTo>
                  <a:pt x="30348" y="838"/>
                </a:lnTo>
                <a:lnTo>
                  <a:pt x="30460" y="838"/>
                </a:lnTo>
                <a:lnTo>
                  <a:pt x="30516" y="819"/>
                </a:lnTo>
                <a:lnTo>
                  <a:pt x="30609" y="745"/>
                </a:lnTo>
                <a:lnTo>
                  <a:pt x="30683" y="652"/>
                </a:lnTo>
                <a:lnTo>
                  <a:pt x="30702" y="596"/>
                </a:lnTo>
                <a:lnTo>
                  <a:pt x="30702" y="540"/>
                </a:lnTo>
                <a:lnTo>
                  <a:pt x="30665" y="428"/>
                </a:lnTo>
                <a:lnTo>
                  <a:pt x="30609" y="335"/>
                </a:lnTo>
                <a:lnTo>
                  <a:pt x="30516" y="279"/>
                </a:lnTo>
                <a:lnTo>
                  <a:pt x="30460" y="261"/>
                </a:lnTo>
                <a:lnTo>
                  <a:pt x="30404" y="242"/>
                </a:lnTo>
                <a:close/>
                <a:moveTo>
                  <a:pt x="34258" y="242"/>
                </a:moveTo>
                <a:lnTo>
                  <a:pt x="34146" y="279"/>
                </a:lnTo>
                <a:lnTo>
                  <a:pt x="34072" y="354"/>
                </a:lnTo>
                <a:lnTo>
                  <a:pt x="34016" y="447"/>
                </a:lnTo>
                <a:lnTo>
                  <a:pt x="33997" y="559"/>
                </a:lnTo>
                <a:lnTo>
                  <a:pt x="34016" y="670"/>
                </a:lnTo>
                <a:lnTo>
                  <a:pt x="34053" y="726"/>
                </a:lnTo>
                <a:lnTo>
                  <a:pt x="34091" y="763"/>
                </a:lnTo>
                <a:lnTo>
                  <a:pt x="34146" y="801"/>
                </a:lnTo>
                <a:lnTo>
                  <a:pt x="34202" y="819"/>
                </a:lnTo>
                <a:lnTo>
                  <a:pt x="34258" y="838"/>
                </a:lnTo>
                <a:lnTo>
                  <a:pt x="34388" y="838"/>
                </a:lnTo>
                <a:lnTo>
                  <a:pt x="34444" y="801"/>
                </a:lnTo>
                <a:lnTo>
                  <a:pt x="34500" y="763"/>
                </a:lnTo>
                <a:lnTo>
                  <a:pt x="34537" y="726"/>
                </a:lnTo>
                <a:lnTo>
                  <a:pt x="34575" y="670"/>
                </a:lnTo>
                <a:lnTo>
                  <a:pt x="34593" y="614"/>
                </a:lnTo>
                <a:lnTo>
                  <a:pt x="34593" y="540"/>
                </a:lnTo>
                <a:lnTo>
                  <a:pt x="34593" y="484"/>
                </a:lnTo>
                <a:lnTo>
                  <a:pt x="34575" y="428"/>
                </a:lnTo>
                <a:lnTo>
                  <a:pt x="34537" y="372"/>
                </a:lnTo>
                <a:lnTo>
                  <a:pt x="34463" y="298"/>
                </a:lnTo>
                <a:lnTo>
                  <a:pt x="34351" y="242"/>
                </a:lnTo>
                <a:close/>
                <a:moveTo>
                  <a:pt x="91509" y="242"/>
                </a:moveTo>
                <a:lnTo>
                  <a:pt x="91453" y="261"/>
                </a:lnTo>
                <a:lnTo>
                  <a:pt x="91360" y="335"/>
                </a:lnTo>
                <a:lnTo>
                  <a:pt x="91322" y="372"/>
                </a:lnTo>
                <a:lnTo>
                  <a:pt x="91285" y="428"/>
                </a:lnTo>
                <a:lnTo>
                  <a:pt x="91267" y="484"/>
                </a:lnTo>
                <a:lnTo>
                  <a:pt x="91267" y="540"/>
                </a:lnTo>
                <a:lnTo>
                  <a:pt x="91285" y="596"/>
                </a:lnTo>
                <a:lnTo>
                  <a:pt x="91304" y="652"/>
                </a:lnTo>
                <a:lnTo>
                  <a:pt x="91360" y="745"/>
                </a:lnTo>
                <a:lnTo>
                  <a:pt x="91453" y="819"/>
                </a:lnTo>
                <a:lnTo>
                  <a:pt x="91509" y="838"/>
                </a:lnTo>
                <a:lnTo>
                  <a:pt x="91639" y="838"/>
                </a:lnTo>
                <a:lnTo>
                  <a:pt x="91695" y="819"/>
                </a:lnTo>
                <a:lnTo>
                  <a:pt x="91732" y="782"/>
                </a:lnTo>
                <a:lnTo>
                  <a:pt x="91788" y="745"/>
                </a:lnTo>
                <a:lnTo>
                  <a:pt x="91825" y="708"/>
                </a:lnTo>
                <a:lnTo>
                  <a:pt x="91844" y="652"/>
                </a:lnTo>
                <a:lnTo>
                  <a:pt x="91862" y="596"/>
                </a:lnTo>
                <a:lnTo>
                  <a:pt x="91862" y="540"/>
                </a:lnTo>
                <a:lnTo>
                  <a:pt x="91844" y="428"/>
                </a:lnTo>
                <a:lnTo>
                  <a:pt x="91769" y="335"/>
                </a:lnTo>
                <a:lnTo>
                  <a:pt x="91676" y="261"/>
                </a:lnTo>
                <a:lnTo>
                  <a:pt x="91620" y="242"/>
                </a:lnTo>
                <a:close/>
                <a:moveTo>
                  <a:pt x="36399" y="186"/>
                </a:moveTo>
                <a:lnTo>
                  <a:pt x="36306" y="205"/>
                </a:lnTo>
                <a:lnTo>
                  <a:pt x="36232" y="223"/>
                </a:lnTo>
                <a:lnTo>
                  <a:pt x="36138" y="298"/>
                </a:lnTo>
                <a:lnTo>
                  <a:pt x="36083" y="372"/>
                </a:lnTo>
                <a:lnTo>
                  <a:pt x="36064" y="447"/>
                </a:lnTo>
                <a:lnTo>
                  <a:pt x="36045" y="503"/>
                </a:lnTo>
                <a:lnTo>
                  <a:pt x="36045" y="521"/>
                </a:lnTo>
                <a:lnTo>
                  <a:pt x="36064" y="614"/>
                </a:lnTo>
                <a:lnTo>
                  <a:pt x="36083" y="689"/>
                </a:lnTo>
                <a:lnTo>
                  <a:pt x="36138" y="763"/>
                </a:lnTo>
                <a:lnTo>
                  <a:pt x="36194" y="801"/>
                </a:lnTo>
                <a:lnTo>
                  <a:pt x="36269" y="838"/>
                </a:lnTo>
                <a:lnTo>
                  <a:pt x="36343" y="856"/>
                </a:lnTo>
                <a:lnTo>
                  <a:pt x="36418" y="856"/>
                </a:lnTo>
                <a:lnTo>
                  <a:pt x="36511" y="838"/>
                </a:lnTo>
                <a:lnTo>
                  <a:pt x="36567" y="782"/>
                </a:lnTo>
                <a:lnTo>
                  <a:pt x="36623" y="726"/>
                </a:lnTo>
                <a:lnTo>
                  <a:pt x="36660" y="633"/>
                </a:lnTo>
                <a:lnTo>
                  <a:pt x="36678" y="577"/>
                </a:lnTo>
                <a:lnTo>
                  <a:pt x="36716" y="503"/>
                </a:lnTo>
                <a:lnTo>
                  <a:pt x="36716" y="428"/>
                </a:lnTo>
                <a:lnTo>
                  <a:pt x="36678" y="354"/>
                </a:lnTo>
                <a:lnTo>
                  <a:pt x="36641" y="298"/>
                </a:lnTo>
                <a:lnTo>
                  <a:pt x="36585" y="242"/>
                </a:lnTo>
                <a:lnTo>
                  <a:pt x="36511" y="205"/>
                </a:lnTo>
                <a:lnTo>
                  <a:pt x="36399" y="186"/>
                </a:lnTo>
                <a:close/>
                <a:moveTo>
                  <a:pt x="56637" y="223"/>
                </a:moveTo>
                <a:lnTo>
                  <a:pt x="56563" y="261"/>
                </a:lnTo>
                <a:lnTo>
                  <a:pt x="56507" y="298"/>
                </a:lnTo>
                <a:lnTo>
                  <a:pt x="56451" y="335"/>
                </a:lnTo>
                <a:lnTo>
                  <a:pt x="56414" y="410"/>
                </a:lnTo>
                <a:lnTo>
                  <a:pt x="56395" y="484"/>
                </a:lnTo>
                <a:lnTo>
                  <a:pt x="56376" y="559"/>
                </a:lnTo>
                <a:lnTo>
                  <a:pt x="56395" y="633"/>
                </a:lnTo>
                <a:lnTo>
                  <a:pt x="56432" y="689"/>
                </a:lnTo>
                <a:lnTo>
                  <a:pt x="56469" y="763"/>
                </a:lnTo>
                <a:lnTo>
                  <a:pt x="56525" y="801"/>
                </a:lnTo>
                <a:lnTo>
                  <a:pt x="56581" y="838"/>
                </a:lnTo>
                <a:lnTo>
                  <a:pt x="56656" y="856"/>
                </a:lnTo>
                <a:lnTo>
                  <a:pt x="56786" y="856"/>
                </a:lnTo>
                <a:lnTo>
                  <a:pt x="56898" y="819"/>
                </a:lnTo>
                <a:lnTo>
                  <a:pt x="56953" y="782"/>
                </a:lnTo>
                <a:lnTo>
                  <a:pt x="56991" y="745"/>
                </a:lnTo>
                <a:lnTo>
                  <a:pt x="57028" y="708"/>
                </a:lnTo>
                <a:lnTo>
                  <a:pt x="57065" y="633"/>
                </a:lnTo>
                <a:lnTo>
                  <a:pt x="57065" y="540"/>
                </a:lnTo>
                <a:lnTo>
                  <a:pt x="57047" y="428"/>
                </a:lnTo>
                <a:lnTo>
                  <a:pt x="57009" y="335"/>
                </a:lnTo>
                <a:lnTo>
                  <a:pt x="56916" y="279"/>
                </a:lnTo>
                <a:lnTo>
                  <a:pt x="56842" y="242"/>
                </a:lnTo>
                <a:lnTo>
                  <a:pt x="56786" y="223"/>
                </a:lnTo>
                <a:close/>
                <a:moveTo>
                  <a:pt x="58517" y="242"/>
                </a:moveTo>
                <a:lnTo>
                  <a:pt x="58406" y="261"/>
                </a:lnTo>
                <a:lnTo>
                  <a:pt x="58350" y="279"/>
                </a:lnTo>
                <a:lnTo>
                  <a:pt x="58294" y="317"/>
                </a:lnTo>
                <a:lnTo>
                  <a:pt x="58257" y="372"/>
                </a:lnTo>
                <a:lnTo>
                  <a:pt x="58238" y="428"/>
                </a:lnTo>
                <a:lnTo>
                  <a:pt x="58220" y="484"/>
                </a:lnTo>
                <a:lnTo>
                  <a:pt x="58220" y="540"/>
                </a:lnTo>
                <a:lnTo>
                  <a:pt x="58220" y="614"/>
                </a:lnTo>
                <a:lnTo>
                  <a:pt x="58238" y="670"/>
                </a:lnTo>
                <a:lnTo>
                  <a:pt x="58275" y="726"/>
                </a:lnTo>
                <a:lnTo>
                  <a:pt x="58313" y="763"/>
                </a:lnTo>
                <a:lnTo>
                  <a:pt x="58350" y="801"/>
                </a:lnTo>
                <a:lnTo>
                  <a:pt x="58406" y="838"/>
                </a:lnTo>
                <a:lnTo>
                  <a:pt x="58480" y="856"/>
                </a:lnTo>
                <a:lnTo>
                  <a:pt x="58592" y="856"/>
                </a:lnTo>
                <a:lnTo>
                  <a:pt x="58648" y="819"/>
                </a:lnTo>
                <a:lnTo>
                  <a:pt x="58704" y="801"/>
                </a:lnTo>
                <a:lnTo>
                  <a:pt x="58759" y="745"/>
                </a:lnTo>
                <a:lnTo>
                  <a:pt x="58797" y="708"/>
                </a:lnTo>
                <a:lnTo>
                  <a:pt x="58815" y="652"/>
                </a:lnTo>
                <a:lnTo>
                  <a:pt x="58834" y="577"/>
                </a:lnTo>
                <a:lnTo>
                  <a:pt x="58834" y="521"/>
                </a:lnTo>
                <a:lnTo>
                  <a:pt x="58797" y="410"/>
                </a:lnTo>
                <a:lnTo>
                  <a:pt x="58778" y="354"/>
                </a:lnTo>
                <a:lnTo>
                  <a:pt x="58741" y="298"/>
                </a:lnTo>
                <a:lnTo>
                  <a:pt x="58704" y="279"/>
                </a:lnTo>
                <a:lnTo>
                  <a:pt x="58648" y="242"/>
                </a:lnTo>
                <a:close/>
                <a:moveTo>
                  <a:pt x="41463" y="149"/>
                </a:moveTo>
                <a:lnTo>
                  <a:pt x="41389" y="168"/>
                </a:lnTo>
                <a:lnTo>
                  <a:pt x="41314" y="168"/>
                </a:lnTo>
                <a:lnTo>
                  <a:pt x="41240" y="205"/>
                </a:lnTo>
                <a:lnTo>
                  <a:pt x="41184" y="261"/>
                </a:lnTo>
                <a:lnTo>
                  <a:pt x="41128" y="317"/>
                </a:lnTo>
                <a:lnTo>
                  <a:pt x="41110" y="391"/>
                </a:lnTo>
                <a:lnTo>
                  <a:pt x="41091" y="447"/>
                </a:lnTo>
                <a:lnTo>
                  <a:pt x="41091" y="521"/>
                </a:lnTo>
                <a:lnTo>
                  <a:pt x="41091" y="577"/>
                </a:lnTo>
                <a:lnTo>
                  <a:pt x="41110" y="652"/>
                </a:lnTo>
                <a:lnTo>
                  <a:pt x="41147" y="708"/>
                </a:lnTo>
                <a:lnTo>
                  <a:pt x="41184" y="763"/>
                </a:lnTo>
                <a:lnTo>
                  <a:pt x="41240" y="801"/>
                </a:lnTo>
                <a:lnTo>
                  <a:pt x="41296" y="838"/>
                </a:lnTo>
                <a:lnTo>
                  <a:pt x="41352" y="856"/>
                </a:lnTo>
                <a:lnTo>
                  <a:pt x="41426" y="875"/>
                </a:lnTo>
                <a:lnTo>
                  <a:pt x="41482" y="856"/>
                </a:lnTo>
                <a:lnTo>
                  <a:pt x="41556" y="856"/>
                </a:lnTo>
                <a:lnTo>
                  <a:pt x="41612" y="819"/>
                </a:lnTo>
                <a:lnTo>
                  <a:pt x="41668" y="782"/>
                </a:lnTo>
                <a:lnTo>
                  <a:pt x="41724" y="745"/>
                </a:lnTo>
                <a:lnTo>
                  <a:pt x="41798" y="614"/>
                </a:lnTo>
                <a:lnTo>
                  <a:pt x="41817" y="540"/>
                </a:lnTo>
                <a:lnTo>
                  <a:pt x="41836" y="465"/>
                </a:lnTo>
                <a:lnTo>
                  <a:pt x="41817" y="391"/>
                </a:lnTo>
                <a:lnTo>
                  <a:pt x="41798" y="317"/>
                </a:lnTo>
                <a:lnTo>
                  <a:pt x="41761" y="261"/>
                </a:lnTo>
                <a:lnTo>
                  <a:pt x="41705" y="223"/>
                </a:lnTo>
                <a:lnTo>
                  <a:pt x="41631" y="186"/>
                </a:lnTo>
                <a:lnTo>
                  <a:pt x="41556" y="168"/>
                </a:lnTo>
                <a:lnTo>
                  <a:pt x="41463" y="149"/>
                </a:lnTo>
                <a:close/>
                <a:moveTo>
                  <a:pt x="70470" y="149"/>
                </a:moveTo>
                <a:lnTo>
                  <a:pt x="70396" y="168"/>
                </a:lnTo>
                <a:lnTo>
                  <a:pt x="70321" y="205"/>
                </a:lnTo>
                <a:lnTo>
                  <a:pt x="70247" y="242"/>
                </a:lnTo>
                <a:lnTo>
                  <a:pt x="70191" y="279"/>
                </a:lnTo>
                <a:lnTo>
                  <a:pt x="70154" y="335"/>
                </a:lnTo>
                <a:lnTo>
                  <a:pt x="70116" y="410"/>
                </a:lnTo>
                <a:lnTo>
                  <a:pt x="70098" y="465"/>
                </a:lnTo>
                <a:lnTo>
                  <a:pt x="70098" y="540"/>
                </a:lnTo>
                <a:lnTo>
                  <a:pt x="70135" y="652"/>
                </a:lnTo>
                <a:lnTo>
                  <a:pt x="70154" y="708"/>
                </a:lnTo>
                <a:lnTo>
                  <a:pt x="70210" y="763"/>
                </a:lnTo>
                <a:lnTo>
                  <a:pt x="70247" y="801"/>
                </a:lnTo>
                <a:lnTo>
                  <a:pt x="70303" y="838"/>
                </a:lnTo>
                <a:lnTo>
                  <a:pt x="70358" y="856"/>
                </a:lnTo>
                <a:lnTo>
                  <a:pt x="70433" y="875"/>
                </a:lnTo>
                <a:lnTo>
                  <a:pt x="70563" y="856"/>
                </a:lnTo>
                <a:lnTo>
                  <a:pt x="70619" y="838"/>
                </a:lnTo>
                <a:lnTo>
                  <a:pt x="70675" y="801"/>
                </a:lnTo>
                <a:lnTo>
                  <a:pt x="70712" y="745"/>
                </a:lnTo>
                <a:lnTo>
                  <a:pt x="70749" y="689"/>
                </a:lnTo>
                <a:lnTo>
                  <a:pt x="70787" y="614"/>
                </a:lnTo>
                <a:lnTo>
                  <a:pt x="70805" y="540"/>
                </a:lnTo>
                <a:lnTo>
                  <a:pt x="70824" y="465"/>
                </a:lnTo>
                <a:lnTo>
                  <a:pt x="70824" y="372"/>
                </a:lnTo>
                <a:lnTo>
                  <a:pt x="70787" y="298"/>
                </a:lnTo>
                <a:lnTo>
                  <a:pt x="70749" y="242"/>
                </a:lnTo>
                <a:lnTo>
                  <a:pt x="70694" y="186"/>
                </a:lnTo>
                <a:lnTo>
                  <a:pt x="70601" y="149"/>
                </a:lnTo>
                <a:close/>
                <a:moveTo>
                  <a:pt x="79314" y="205"/>
                </a:moveTo>
                <a:lnTo>
                  <a:pt x="79239" y="223"/>
                </a:lnTo>
                <a:lnTo>
                  <a:pt x="79183" y="261"/>
                </a:lnTo>
                <a:lnTo>
                  <a:pt x="79128" y="298"/>
                </a:lnTo>
                <a:lnTo>
                  <a:pt x="79090" y="354"/>
                </a:lnTo>
                <a:lnTo>
                  <a:pt x="79053" y="410"/>
                </a:lnTo>
                <a:lnTo>
                  <a:pt x="79035" y="484"/>
                </a:lnTo>
                <a:lnTo>
                  <a:pt x="79035" y="540"/>
                </a:lnTo>
                <a:lnTo>
                  <a:pt x="79035" y="614"/>
                </a:lnTo>
                <a:lnTo>
                  <a:pt x="79053" y="670"/>
                </a:lnTo>
                <a:lnTo>
                  <a:pt x="79090" y="726"/>
                </a:lnTo>
                <a:lnTo>
                  <a:pt x="79128" y="782"/>
                </a:lnTo>
                <a:lnTo>
                  <a:pt x="79183" y="819"/>
                </a:lnTo>
                <a:lnTo>
                  <a:pt x="79239" y="856"/>
                </a:lnTo>
                <a:lnTo>
                  <a:pt x="79295" y="875"/>
                </a:lnTo>
                <a:lnTo>
                  <a:pt x="79444" y="875"/>
                </a:lnTo>
                <a:lnTo>
                  <a:pt x="79500" y="856"/>
                </a:lnTo>
                <a:lnTo>
                  <a:pt x="79556" y="819"/>
                </a:lnTo>
                <a:lnTo>
                  <a:pt x="79612" y="782"/>
                </a:lnTo>
                <a:lnTo>
                  <a:pt x="79649" y="726"/>
                </a:lnTo>
                <a:lnTo>
                  <a:pt x="79686" y="670"/>
                </a:lnTo>
                <a:lnTo>
                  <a:pt x="79705" y="614"/>
                </a:lnTo>
                <a:lnTo>
                  <a:pt x="79705" y="540"/>
                </a:lnTo>
                <a:lnTo>
                  <a:pt x="79705" y="484"/>
                </a:lnTo>
                <a:lnTo>
                  <a:pt x="79686" y="410"/>
                </a:lnTo>
                <a:lnTo>
                  <a:pt x="79649" y="354"/>
                </a:lnTo>
                <a:lnTo>
                  <a:pt x="79612" y="298"/>
                </a:lnTo>
                <a:lnTo>
                  <a:pt x="79556" y="261"/>
                </a:lnTo>
                <a:lnTo>
                  <a:pt x="79500" y="223"/>
                </a:lnTo>
                <a:lnTo>
                  <a:pt x="79444" y="205"/>
                </a:lnTo>
                <a:close/>
                <a:moveTo>
                  <a:pt x="38056" y="112"/>
                </a:moveTo>
                <a:lnTo>
                  <a:pt x="37982" y="130"/>
                </a:lnTo>
                <a:lnTo>
                  <a:pt x="37889" y="149"/>
                </a:lnTo>
                <a:lnTo>
                  <a:pt x="37833" y="186"/>
                </a:lnTo>
                <a:lnTo>
                  <a:pt x="37758" y="223"/>
                </a:lnTo>
                <a:lnTo>
                  <a:pt x="37702" y="279"/>
                </a:lnTo>
                <a:lnTo>
                  <a:pt x="37647" y="335"/>
                </a:lnTo>
                <a:lnTo>
                  <a:pt x="37609" y="410"/>
                </a:lnTo>
                <a:lnTo>
                  <a:pt x="37591" y="465"/>
                </a:lnTo>
                <a:lnTo>
                  <a:pt x="37591" y="540"/>
                </a:lnTo>
                <a:lnTo>
                  <a:pt x="37591" y="596"/>
                </a:lnTo>
                <a:lnTo>
                  <a:pt x="37609" y="670"/>
                </a:lnTo>
                <a:lnTo>
                  <a:pt x="37628" y="726"/>
                </a:lnTo>
                <a:lnTo>
                  <a:pt x="37665" y="782"/>
                </a:lnTo>
                <a:lnTo>
                  <a:pt x="37721" y="819"/>
                </a:lnTo>
                <a:lnTo>
                  <a:pt x="37777" y="856"/>
                </a:lnTo>
                <a:lnTo>
                  <a:pt x="37851" y="875"/>
                </a:lnTo>
                <a:lnTo>
                  <a:pt x="37926" y="894"/>
                </a:lnTo>
                <a:lnTo>
                  <a:pt x="38000" y="894"/>
                </a:lnTo>
                <a:lnTo>
                  <a:pt x="38075" y="856"/>
                </a:lnTo>
                <a:lnTo>
                  <a:pt x="38131" y="838"/>
                </a:lnTo>
                <a:lnTo>
                  <a:pt x="38186" y="782"/>
                </a:lnTo>
                <a:lnTo>
                  <a:pt x="38224" y="726"/>
                </a:lnTo>
                <a:lnTo>
                  <a:pt x="38261" y="652"/>
                </a:lnTo>
                <a:lnTo>
                  <a:pt x="38298" y="521"/>
                </a:lnTo>
                <a:lnTo>
                  <a:pt x="38280" y="372"/>
                </a:lnTo>
                <a:lnTo>
                  <a:pt x="38261" y="298"/>
                </a:lnTo>
                <a:lnTo>
                  <a:pt x="38224" y="223"/>
                </a:lnTo>
                <a:lnTo>
                  <a:pt x="38186" y="168"/>
                </a:lnTo>
                <a:lnTo>
                  <a:pt x="38112" y="130"/>
                </a:lnTo>
                <a:lnTo>
                  <a:pt x="38056" y="112"/>
                </a:lnTo>
                <a:close/>
                <a:moveTo>
                  <a:pt x="68869" y="261"/>
                </a:moveTo>
                <a:lnTo>
                  <a:pt x="68813" y="279"/>
                </a:lnTo>
                <a:lnTo>
                  <a:pt x="68757" y="317"/>
                </a:lnTo>
                <a:lnTo>
                  <a:pt x="68720" y="354"/>
                </a:lnTo>
                <a:lnTo>
                  <a:pt x="68664" y="410"/>
                </a:lnTo>
                <a:lnTo>
                  <a:pt x="68646" y="465"/>
                </a:lnTo>
                <a:lnTo>
                  <a:pt x="68627" y="540"/>
                </a:lnTo>
                <a:lnTo>
                  <a:pt x="68627" y="596"/>
                </a:lnTo>
                <a:lnTo>
                  <a:pt x="68664" y="708"/>
                </a:lnTo>
                <a:lnTo>
                  <a:pt x="68739" y="801"/>
                </a:lnTo>
                <a:lnTo>
                  <a:pt x="68832" y="856"/>
                </a:lnTo>
                <a:lnTo>
                  <a:pt x="68888" y="875"/>
                </a:lnTo>
                <a:lnTo>
                  <a:pt x="68944" y="894"/>
                </a:lnTo>
                <a:lnTo>
                  <a:pt x="68999" y="875"/>
                </a:lnTo>
                <a:lnTo>
                  <a:pt x="69074" y="856"/>
                </a:lnTo>
                <a:lnTo>
                  <a:pt x="69130" y="819"/>
                </a:lnTo>
                <a:lnTo>
                  <a:pt x="69167" y="782"/>
                </a:lnTo>
                <a:lnTo>
                  <a:pt x="69204" y="745"/>
                </a:lnTo>
                <a:lnTo>
                  <a:pt x="69241" y="670"/>
                </a:lnTo>
                <a:lnTo>
                  <a:pt x="69260" y="614"/>
                </a:lnTo>
                <a:lnTo>
                  <a:pt x="69260" y="559"/>
                </a:lnTo>
                <a:lnTo>
                  <a:pt x="69223" y="447"/>
                </a:lnTo>
                <a:lnTo>
                  <a:pt x="69148" y="354"/>
                </a:lnTo>
                <a:lnTo>
                  <a:pt x="69055" y="279"/>
                </a:lnTo>
                <a:lnTo>
                  <a:pt x="68999" y="261"/>
                </a:lnTo>
                <a:close/>
                <a:moveTo>
                  <a:pt x="83000" y="186"/>
                </a:moveTo>
                <a:lnTo>
                  <a:pt x="82926" y="205"/>
                </a:lnTo>
                <a:lnTo>
                  <a:pt x="82870" y="223"/>
                </a:lnTo>
                <a:lnTo>
                  <a:pt x="82795" y="261"/>
                </a:lnTo>
                <a:lnTo>
                  <a:pt x="82739" y="317"/>
                </a:lnTo>
                <a:lnTo>
                  <a:pt x="82702" y="372"/>
                </a:lnTo>
                <a:lnTo>
                  <a:pt x="82665" y="428"/>
                </a:lnTo>
                <a:lnTo>
                  <a:pt x="82665" y="503"/>
                </a:lnTo>
                <a:lnTo>
                  <a:pt x="82665" y="577"/>
                </a:lnTo>
                <a:lnTo>
                  <a:pt x="82702" y="708"/>
                </a:lnTo>
                <a:lnTo>
                  <a:pt x="82777" y="801"/>
                </a:lnTo>
                <a:lnTo>
                  <a:pt x="82833" y="838"/>
                </a:lnTo>
                <a:lnTo>
                  <a:pt x="82888" y="875"/>
                </a:lnTo>
                <a:lnTo>
                  <a:pt x="82944" y="894"/>
                </a:lnTo>
                <a:lnTo>
                  <a:pt x="83075" y="894"/>
                </a:lnTo>
                <a:lnTo>
                  <a:pt x="83149" y="856"/>
                </a:lnTo>
                <a:lnTo>
                  <a:pt x="83205" y="819"/>
                </a:lnTo>
                <a:lnTo>
                  <a:pt x="83261" y="782"/>
                </a:lnTo>
                <a:lnTo>
                  <a:pt x="83317" y="726"/>
                </a:lnTo>
                <a:lnTo>
                  <a:pt x="83335" y="652"/>
                </a:lnTo>
                <a:lnTo>
                  <a:pt x="83354" y="577"/>
                </a:lnTo>
                <a:lnTo>
                  <a:pt x="83354" y="503"/>
                </a:lnTo>
                <a:lnTo>
                  <a:pt x="83317" y="391"/>
                </a:lnTo>
                <a:lnTo>
                  <a:pt x="83242" y="279"/>
                </a:lnTo>
                <a:lnTo>
                  <a:pt x="83186" y="242"/>
                </a:lnTo>
                <a:lnTo>
                  <a:pt x="83130" y="223"/>
                </a:lnTo>
                <a:lnTo>
                  <a:pt x="83075" y="205"/>
                </a:lnTo>
                <a:lnTo>
                  <a:pt x="83000" y="186"/>
                </a:lnTo>
                <a:close/>
                <a:moveTo>
                  <a:pt x="89833" y="186"/>
                </a:moveTo>
                <a:lnTo>
                  <a:pt x="89759" y="205"/>
                </a:lnTo>
                <a:lnTo>
                  <a:pt x="89684" y="223"/>
                </a:lnTo>
                <a:lnTo>
                  <a:pt x="89628" y="261"/>
                </a:lnTo>
                <a:lnTo>
                  <a:pt x="89591" y="298"/>
                </a:lnTo>
                <a:lnTo>
                  <a:pt x="89554" y="354"/>
                </a:lnTo>
                <a:lnTo>
                  <a:pt x="89516" y="410"/>
                </a:lnTo>
                <a:lnTo>
                  <a:pt x="89498" y="540"/>
                </a:lnTo>
                <a:lnTo>
                  <a:pt x="89516" y="670"/>
                </a:lnTo>
                <a:lnTo>
                  <a:pt x="89554" y="726"/>
                </a:lnTo>
                <a:lnTo>
                  <a:pt x="89591" y="782"/>
                </a:lnTo>
                <a:lnTo>
                  <a:pt x="89628" y="838"/>
                </a:lnTo>
                <a:lnTo>
                  <a:pt x="89684" y="875"/>
                </a:lnTo>
                <a:lnTo>
                  <a:pt x="89759" y="894"/>
                </a:lnTo>
                <a:lnTo>
                  <a:pt x="89926" y="894"/>
                </a:lnTo>
                <a:lnTo>
                  <a:pt x="89982" y="875"/>
                </a:lnTo>
                <a:lnTo>
                  <a:pt x="90056" y="838"/>
                </a:lnTo>
                <a:lnTo>
                  <a:pt x="90094" y="782"/>
                </a:lnTo>
                <a:lnTo>
                  <a:pt x="90131" y="726"/>
                </a:lnTo>
                <a:lnTo>
                  <a:pt x="90168" y="670"/>
                </a:lnTo>
                <a:lnTo>
                  <a:pt x="90187" y="540"/>
                </a:lnTo>
                <a:lnTo>
                  <a:pt x="90168" y="410"/>
                </a:lnTo>
                <a:lnTo>
                  <a:pt x="90131" y="354"/>
                </a:lnTo>
                <a:lnTo>
                  <a:pt x="90094" y="298"/>
                </a:lnTo>
                <a:lnTo>
                  <a:pt x="90056" y="261"/>
                </a:lnTo>
                <a:lnTo>
                  <a:pt x="89982" y="223"/>
                </a:lnTo>
                <a:lnTo>
                  <a:pt x="89926" y="205"/>
                </a:lnTo>
                <a:lnTo>
                  <a:pt x="89833" y="186"/>
                </a:lnTo>
                <a:close/>
                <a:moveTo>
                  <a:pt x="23609" y="298"/>
                </a:moveTo>
                <a:lnTo>
                  <a:pt x="23534" y="317"/>
                </a:lnTo>
                <a:lnTo>
                  <a:pt x="23478" y="335"/>
                </a:lnTo>
                <a:lnTo>
                  <a:pt x="23422" y="372"/>
                </a:lnTo>
                <a:lnTo>
                  <a:pt x="23385" y="428"/>
                </a:lnTo>
                <a:lnTo>
                  <a:pt x="23348" y="484"/>
                </a:lnTo>
                <a:lnTo>
                  <a:pt x="23329" y="540"/>
                </a:lnTo>
                <a:lnTo>
                  <a:pt x="23329" y="596"/>
                </a:lnTo>
                <a:lnTo>
                  <a:pt x="23329" y="670"/>
                </a:lnTo>
                <a:lnTo>
                  <a:pt x="23348" y="726"/>
                </a:lnTo>
                <a:lnTo>
                  <a:pt x="23385" y="782"/>
                </a:lnTo>
                <a:lnTo>
                  <a:pt x="23422" y="838"/>
                </a:lnTo>
                <a:lnTo>
                  <a:pt x="23478" y="875"/>
                </a:lnTo>
                <a:lnTo>
                  <a:pt x="23534" y="912"/>
                </a:lnTo>
                <a:lnTo>
                  <a:pt x="23739" y="912"/>
                </a:lnTo>
                <a:lnTo>
                  <a:pt x="23795" y="875"/>
                </a:lnTo>
                <a:lnTo>
                  <a:pt x="23851" y="838"/>
                </a:lnTo>
                <a:lnTo>
                  <a:pt x="23906" y="801"/>
                </a:lnTo>
                <a:lnTo>
                  <a:pt x="23925" y="745"/>
                </a:lnTo>
                <a:lnTo>
                  <a:pt x="23944" y="689"/>
                </a:lnTo>
                <a:lnTo>
                  <a:pt x="23962" y="633"/>
                </a:lnTo>
                <a:lnTo>
                  <a:pt x="23944" y="521"/>
                </a:lnTo>
                <a:lnTo>
                  <a:pt x="23888" y="428"/>
                </a:lnTo>
                <a:lnTo>
                  <a:pt x="23813" y="354"/>
                </a:lnTo>
                <a:lnTo>
                  <a:pt x="23702" y="298"/>
                </a:lnTo>
                <a:close/>
                <a:moveTo>
                  <a:pt x="14635" y="335"/>
                </a:moveTo>
                <a:lnTo>
                  <a:pt x="14579" y="354"/>
                </a:lnTo>
                <a:lnTo>
                  <a:pt x="14523" y="391"/>
                </a:lnTo>
                <a:lnTo>
                  <a:pt x="14467" y="428"/>
                </a:lnTo>
                <a:lnTo>
                  <a:pt x="14430" y="465"/>
                </a:lnTo>
                <a:lnTo>
                  <a:pt x="14411" y="521"/>
                </a:lnTo>
                <a:lnTo>
                  <a:pt x="14393" y="577"/>
                </a:lnTo>
                <a:lnTo>
                  <a:pt x="14393" y="633"/>
                </a:lnTo>
                <a:lnTo>
                  <a:pt x="14411" y="745"/>
                </a:lnTo>
                <a:lnTo>
                  <a:pt x="14486" y="838"/>
                </a:lnTo>
                <a:lnTo>
                  <a:pt x="14579" y="912"/>
                </a:lnTo>
                <a:lnTo>
                  <a:pt x="14635" y="912"/>
                </a:lnTo>
                <a:lnTo>
                  <a:pt x="14690" y="931"/>
                </a:lnTo>
                <a:lnTo>
                  <a:pt x="14746" y="912"/>
                </a:lnTo>
                <a:lnTo>
                  <a:pt x="14802" y="894"/>
                </a:lnTo>
                <a:lnTo>
                  <a:pt x="14895" y="838"/>
                </a:lnTo>
                <a:lnTo>
                  <a:pt x="14933" y="801"/>
                </a:lnTo>
                <a:lnTo>
                  <a:pt x="14970" y="745"/>
                </a:lnTo>
                <a:lnTo>
                  <a:pt x="14988" y="689"/>
                </a:lnTo>
                <a:lnTo>
                  <a:pt x="14988" y="633"/>
                </a:lnTo>
                <a:lnTo>
                  <a:pt x="14970" y="577"/>
                </a:lnTo>
                <a:lnTo>
                  <a:pt x="14951" y="521"/>
                </a:lnTo>
                <a:lnTo>
                  <a:pt x="14895" y="428"/>
                </a:lnTo>
                <a:lnTo>
                  <a:pt x="14802" y="354"/>
                </a:lnTo>
                <a:lnTo>
                  <a:pt x="14746" y="335"/>
                </a:lnTo>
                <a:close/>
                <a:moveTo>
                  <a:pt x="20052" y="298"/>
                </a:moveTo>
                <a:lnTo>
                  <a:pt x="19941" y="317"/>
                </a:lnTo>
                <a:lnTo>
                  <a:pt x="19885" y="354"/>
                </a:lnTo>
                <a:lnTo>
                  <a:pt x="19848" y="391"/>
                </a:lnTo>
                <a:lnTo>
                  <a:pt x="19773" y="503"/>
                </a:lnTo>
                <a:lnTo>
                  <a:pt x="19755" y="614"/>
                </a:lnTo>
                <a:lnTo>
                  <a:pt x="19773" y="726"/>
                </a:lnTo>
                <a:lnTo>
                  <a:pt x="19829" y="819"/>
                </a:lnTo>
                <a:lnTo>
                  <a:pt x="19866" y="856"/>
                </a:lnTo>
                <a:lnTo>
                  <a:pt x="19922" y="894"/>
                </a:lnTo>
                <a:lnTo>
                  <a:pt x="19997" y="931"/>
                </a:lnTo>
                <a:lnTo>
                  <a:pt x="20108" y="931"/>
                </a:lnTo>
                <a:lnTo>
                  <a:pt x="20183" y="912"/>
                </a:lnTo>
                <a:lnTo>
                  <a:pt x="20239" y="894"/>
                </a:lnTo>
                <a:lnTo>
                  <a:pt x="20295" y="838"/>
                </a:lnTo>
                <a:lnTo>
                  <a:pt x="20332" y="801"/>
                </a:lnTo>
                <a:lnTo>
                  <a:pt x="20369" y="726"/>
                </a:lnTo>
                <a:lnTo>
                  <a:pt x="20388" y="670"/>
                </a:lnTo>
                <a:lnTo>
                  <a:pt x="20388" y="596"/>
                </a:lnTo>
                <a:lnTo>
                  <a:pt x="20369" y="540"/>
                </a:lnTo>
                <a:lnTo>
                  <a:pt x="20350" y="465"/>
                </a:lnTo>
                <a:lnTo>
                  <a:pt x="20313" y="410"/>
                </a:lnTo>
                <a:lnTo>
                  <a:pt x="20257" y="372"/>
                </a:lnTo>
                <a:lnTo>
                  <a:pt x="20164" y="317"/>
                </a:lnTo>
                <a:lnTo>
                  <a:pt x="20052" y="298"/>
                </a:lnTo>
                <a:close/>
                <a:moveTo>
                  <a:pt x="63302" y="186"/>
                </a:moveTo>
                <a:lnTo>
                  <a:pt x="63228" y="205"/>
                </a:lnTo>
                <a:lnTo>
                  <a:pt x="63153" y="242"/>
                </a:lnTo>
                <a:lnTo>
                  <a:pt x="63097" y="298"/>
                </a:lnTo>
                <a:lnTo>
                  <a:pt x="63060" y="354"/>
                </a:lnTo>
                <a:lnTo>
                  <a:pt x="63023" y="410"/>
                </a:lnTo>
                <a:lnTo>
                  <a:pt x="63004" y="484"/>
                </a:lnTo>
                <a:lnTo>
                  <a:pt x="63004" y="559"/>
                </a:lnTo>
                <a:lnTo>
                  <a:pt x="63004" y="633"/>
                </a:lnTo>
                <a:lnTo>
                  <a:pt x="63023" y="708"/>
                </a:lnTo>
                <a:lnTo>
                  <a:pt x="63060" y="782"/>
                </a:lnTo>
                <a:lnTo>
                  <a:pt x="63116" y="838"/>
                </a:lnTo>
                <a:lnTo>
                  <a:pt x="63172" y="875"/>
                </a:lnTo>
                <a:lnTo>
                  <a:pt x="63246" y="912"/>
                </a:lnTo>
                <a:lnTo>
                  <a:pt x="63321" y="931"/>
                </a:lnTo>
                <a:lnTo>
                  <a:pt x="63395" y="931"/>
                </a:lnTo>
                <a:lnTo>
                  <a:pt x="63488" y="912"/>
                </a:lnTo>
                <a:lnTo>
                  <a:pt x="63563" y="875"/>
                </a:lnTo>
                <a:lnTo>
                  <a:pt x="63675" y="801"/>
                </a:lnTo>
                <a:lnTo>
                  <a:pt x="63730" y="745"/>
                </a:lnTo>
                <a:lnTo>
                  <a:pt x="63768" y="689"/>
                </a:lnTo>
                <a:lnTo>
                  <a:pt x="63805" y="633"/>
                </a:lnTo>
                <a:lnTo>
                  <a:pt x="63805" y="559"/>
                </a:lnTo>
                <a:lnTo>
                  <a:pt x="63805" y="484"/>
                </a:lnTo>
                <a:lnTo>
                  <a:pt x="63768" y="410"/>
                </a:lnTo>
                <a:lnTo>
                  <a:pt x="63730" y="354"/>
                </a:lnTo>
                <a:lnTo>
                  <a:pt x="63675" y="317"/>
                </a:lnTo>
                <a:lnTo>
                  <a:pt x="63544" y="223"/>
                </a:lnTo>
                <a:lnTo>
                  <a:pt x="63470" y="205"/>
                </a:lnTo>
                <a:lnTo>
                  <a:pt x="63377" y="186"/>
                </a:lnTo>
                <a:close/>
                <a:moveTo>
                  <a:pt x="39564" y="354"/>
                </a:moveTo>
                <a:lnTo>
                  <a:pt x="39434" y="372"/>
                </a:lnTo>
                <a:lnTo>
                  <a:pt x="39341" y="447"/>
                </a:lnTo>
                <a:lnTo>
                  <a:pt x="39304" y="484"/>
                </a:lnTo>
                <a:lnTo>
                  <a:pt x="39266" y="540"/>
                </a:lnTo>
                <a:lnTo>
                  <a:pt x="39248" y="596"/>
                </a:lnTo>
                <a:lnTo>
                  <a:pt x="39229" y="652"/>
                </a:lnTo>
                <a:lnTo>
                  <a:pt x="39229" y="708"/>
                </a:lnTo>
                <a:lnTo>
                  <a:pt x="39248" y="763"/>
                </a:lnTo>
                <a:lnTo>
                  <a:pt x="39266" y="819"/>
                </a:lnTo>
                <a:lnTo>
                  <a:pt x="39304" y="875"/>
                </a:lnTo>
                <a:lnTo>
                  <a:pt x="39359" y="912"/>
                </a:lnTo>
                <a:lnTo>
                  <a:pt x="39397" y="950"/>
                </a:lnTo>
                <a:lnTo>
                  <a:pt x="39453" y="968"/>
                </a:lnTo>
                <a:lnTo>
                  <a:pt x="39639" y="968"/>
                </a:lnTo>
                <a:lnTo>
                  <a:pt x="39732" y="894"/>
                </a:lnTo>
                <a:lnTo>
                  <a:pt x="39806" y="819"/>
                </a:lnTo>
                <a:lnTo>
                  <a:pt x="39843" y="708"/>
                </a:lnTo>
                <a:lnTo>
                  <a:pt x="39843" y="633"/>
                </a:lnTo>
                <a:lnTo>
                  <a:pt x="39843" y="577"/>
                </a:lnTo>
                <a:lnTo>
                  <a:pt x="39806" y="521"/>
                </a:lnTo>
                <a:lnTo>
                  <a:pt x="39788" y="465"/>
                </a:lnTo>
                <a:lnTo>
                  <a:pt x="39732" y="410"/>
                </a:lnTo>
                <a:lnTo>
                  <a:pt x="39676" y="391"/>
                </a:lnTo>
                <a:lnTo>
                  <a:pt x="39620" y="372"/>
                </a:lnTo>
                <a:lnTo>
                  <a:pt x="39564" y="354"/>
                </a:lnTo>
                <a:close/>
                <a:moveTo>
                  <a:pt x="746" y="410"/>
                </a:moveTo>
                <a:lnTo>
                  <a:pt x="690" y="428"/>
                </a:lnTo>
                <a:lnTo>
                  <a:pt x="615" y="428"/>
                </a:lnTo>
                <a:lnTo>
                  <a:pt x="559" y="447"/>
                </a:lnTo>
                <a:lnTo>
                  <a:pt x="466" y="521"/>
                </a:lnTo>
                <a:lnTo>
                  <a:pt x="429" y="559"/>
                </a:lnTo>
                <a:lnTo>
                  <a:pt x="410" y="614"/>
                </a:lnTo>
                <a:lnTo>
                  <a:pt x="392" y="708"/>
                </a:lnTo>
                <a:lnTo>
                  <a:pt x="392" y="801"/>
                </a:lnTo>
                <a:lnTo>
                  <a:pt x="448" y="894"/>
                </a:lnTo>
                <a:lnTo>
                  <a:pt x="485" y="931"/>
                </a:lnTo>
                <a:lnTo>
                  <a:pt x="522" y="950"/>
                </a:lnTo>
                <a:lnTo>
                  <a:pt x="615" y="987"/>
                </a:lnTo>
                <a:lnTo>
                  <a:pt x="801" y="987"/>
                </a:lnTo>
                <a:lnTo>
                  <a:pt x="894" y="950"/>
                </a:lnTo>
                <a:lnTo>
                  <a:pt x="950" y="931"/>
                </a:lnTo>
                <a:lnTo>
                  <a:pt x="988" y="894"/>
                </a:lnTo>
                <a:lnTo>
                  <a:pt x="1006" y="838"/>
                </a:lnTo>
                <a:lnTo>
                  <a:pt x="1025" y="782"/>
                </a:lnTo>
                <a:lnTo>
                  <a:pt x="1025" y="726"/>
                </a:lnTo>
                <a:lnTo>
                  <a:pt x="1025" y="670"/>
                </a:lnTo>
                <a:lnTo>
                  <a:pt x="988" y="559"/>
                </a:lnTo>
                <a:lnTo>
                  <a:pt x="894" y="465"/>
                </a:lnTo>
                <a:lnTo>
                  <a:pt x="857" y="428"/>
                </a:lnTo>
                <a:lnTo>
                  <a:pt x="801" y="410"/>
                </a:lnTo>
                <a:close/>
                <a:moveTo>
                  <a:pt x="3855" y="335"/>
                </a:moveTo>
                <a:lnTo>
                  <a:pt x="3799" y="372"/>
                </a:lnTo>
                <a:lnTo>
                  <a:pt x="3743" y="391"/>
                </a:lnTo>
                <a:lnTo>
                  <a:pt x="3706" y="447"/>
                </a:lnTo>
                <a:lnTo>
                  <a:pt x="3669" y="503"/>
                </a:lnTo>
                <a:lnTo>
                  <a:pt x="3631" y="614"/>
                </a:lnTo>
                <a:lnTo>
                  <a:pt x="3650" y="745"/>
                </a:lnTo>
                <a:lnTo>
                  <a:pt x="3669" y="801"/>
                </a:lnTo>
                <a:lnTo>
                  <a:pt x="3687" y="856"/>
                </a:lnTo>
                <a:lnTo>
                  <a:pt x="3724" y="912"/>
                </a:lnTo>
                <a:lnTo>
                  <a:pt x="3780" y="950"/>
                </a:lnTo>
                <a:lnTo>
                  <a:pt x="3836" y="968"/>
                </a:lnTo>
                <a:lnTo>
                  <a:pt x="3892" y="987"/>
                </a:lnTo>
                <a:lnTo>
                  <a:pt x="3966" y="987"/>
                </a:lnTo>
                <a:lnTo>
                  <a:pt x="4022" y="968"/>
                </a:lnTo>
                <a:lnTo>
                  <a:pt x="4078" y="931"/>
                </a:lnTo>
                <a:lnTo>
                  <a:pt x="4134" y="894"/>
                </a:lnTo>
                <a:lnTo>
                  <a:pt x="4171" y="856"/>
                </a:lnTo>
                <a:lnTo>
                  <a:pt x="4209" y="801"/>
                </a:lnTo>
                <a:lnTo>
                  <a:pt x="4227" y="689"/>
                </a:lnTo>
                <a:lnTo>
                  <a:pt x="4227" y="559"/>
                </a:lnTo>
                <a:lnTo>
                  <a:pt x="4209" y="503"/>
                </a:lnTo>
                <a:lnTo>
                  <a:pt x="4171" y="447"/>
                </a:lnTo>
                <a:lnTo>
                  <a:pt x="4134" y="410"/>
                </a:lnTo>
                <a:lnTo>
                  <a:pt x="4078" y="372"/>
                </a:lnTo>
                <a:lnTo>
                  <a:pt x="4022" y="354"/>
                </a:lnTo>
                <a:lnTo>
                  <a:pt x="3966" y="335"/>
                </a:lnTo>
                <a:close/>
                <a:moveTo>
                  <a:pt x="25899" y="410"/>
                </a:moveTo>
                <a:lnTo>
                  <a:pt x="25843" y="428"/>
                </a:lnTo>
                <a:lnTo>
                  <a:pt x="25787" y="447"/>
                </a:lnTo>
                <a:lnTo>
                  <a:pt x="25750" y="484"/>
                </a:lnTo>
                <a:lnTo>
                  <a:pt x="25694" y="577"/>
                </a:lnTo>
                <a:lnTo>
                  <a:pt x="25657" y="670"/>
                </a:lnTo>
                <a:lnTo>
                  <a:pt x="25638" y="726"/>
                </a:lnTo>
                <a:lnTo>
                  <a:pt x="25657" y="782"/>
                </a:lnTo>
                <a:lnTo>
                  <a:pt x="25675" y="838"/>
                </a:lnTo>
                <a:lnTo>
                  <a:pt x="25694" y="875"/>
                </a:lnTo>
                <a:lnTo>
                  <a:pt x="25787" y="950"/>
                </a:lnTo>
                <a:lnTo>
                  <a:pt x="25880" y="987"/>
                </a:lnTo>
                <a:lnTo>
                  <a:pt x="25973" y="968"/>
                </a:lnTo>
                <a:lnTo>
                  <a:pt x="26066" y="931"/>
                </a:lnTo>
                <a:lnTo>
                  <a:pt x="26103" y="894"/>
                </a:lnTo>
                <a:lnTo>
                  <a:pt x="26141" y="838"/>
                </a:lnTo>
                <a:lnTo>
                  <a:pt x="26159" y="801"/>
                </a:lnTo>
                <a:lnTo>
                  <a:pt x="26178" y="745"/>
                </a:lnTo>
                <a:lnTo>
                  <a:pt x="26159" y="633"/>
                </a:lnTo>
                <a:lnTo>
                  <a:pt x="26103" y="521"/>
                </a:lnTo>
                <a:lnTo>
                  <a:pt x="26029" y="465"/>
                </a:lnTo>
                <a:lnTo>
                  <a:pt x="25992" y="428"/>
                </a:lnTo>
                <a:lnTo>
                  <a:pt x="25936" y="410"/>
                </a:lnTo>
                <a:close/>
                <a:moveTo>
                  <a:pt x="21728" y="317"/>
                </a:moveTo>
                <a:lnTo>
                  <a:pt x="21654" y="354"/>
                </a:lnTo>
                <a:lnTo>
                  <a:pt x="21598" y="391"/>
                </a:lnTo>
                <a:lnTo>
                  <a:pt x="21542" y="428"/>
                </a:lnTo>
                <a:lnTo>
                  <a:pt x="21449" y="540"/>
                </a:lnTo>
                <a:lnTo>
                  <a:pt x="21430" y="596"/>
                </a:lnTo>
                <a:lnTo>
                  <a:pt x="21412" y="670"/>
                </a:lnTo>
                <a:lnTo>
                  <a:pt x="21412" y="726"/>
                </a:lnTo>
                <a:lnTo>
                  <a:pt x="21430" y="801"/>
                </a:lnTo>
                <a:lnTo>
                  <a:pt x="21449" y="856"/>
                </a:lnTo>
                <a:lnTo>
                  <a:pt x="21505" y="912"/>
                </a:lnTo>
                <a:lnTo>
                  <a:pt x="21561" y="950"/>
                </a:lnTo>
                <a:lnTo>
                  <a:pt x="21635" y="987"/>
                </a:lnTo>
                <a:lnTo>
                  <a:pt x="21784" y="1005"/>
                </a:lnTo>
                <a:lnTo>
                  <a:pt x="21858" y="1005"/>
                </a:lnTo>
                <a:lnTo>
                  <a:pt x="21933" y="987"/>
                </a:lnTo>
                <a:lnTo>
                  <a:pt x="21989" y="950"/>
                </a:lnTo>
                <a:lnTo>
                  <a:pt x="22063" y="894"/>
                </a:lnTo>
                <a:lnTo>
                  <a:pt x="22100" y="838"/>
                </a:lnTo>
                <a:lnTo>
                  <a:pt x="22138" y="782"/>
                </a:lnTo>
                <a:lnTo>
                  <a:pt x="22175" y="708"/>
                </a:lnTo>
                <a:lnTo>
                  <a:pt x="22175" y="633"/>
                </a:lnTo>
                <a:lnTo>
                  <a:pt x="22175" y="577"/>
                </a:lnTo>
                <a:lnTo>
                  <a:pt x="22156" y="503"/>
                </a:lnTo>
                <a:lnTo>
                  <a:pt x="22119" y="447"/>
                </a:lnTo>
                <a:lnTo>
                  <a:pt x="22063" y="391"/>
                </a:lnTo>
                <a:lnTo>
                  <a:pt x="21989" y="354"/>
                </a:lnTo>
                <a:lnTo>
                  <a:pt x="21933" y="317"/>
                </a:lnTo>
                <a:close/>
                <a:moveTo>
                  <a:pt x="8491" y="410"/>
                </a:moveTo>
                <a:lnTo>
                  <a:pt x="8416" y="428"/>
                </a:lnTo>
                <a:lnTo>
                  <a:pt x="8360" y="447"/>
                </a:lnTo>
                <a:lnTo>
                  <a:pt x="8304" y="484"/>
                </a:lnTo>
                <a:lnTo>
                  <a:pt x="8267" y="540"/>
                </a:lnTo>
                <a:lnTo>
                  <a:pt x="8230" y="596"/>
                </a:lnTo>
                <a:lnTo>
                  <a:pt x="8211" y="708"/>
                </a:lnTo>
                <a:lnTo>
                  <a:pt x="8230" y="819"/>
                </a:lnTo>
                <a:lnTo>
                  <a:pt x="8286" y="912"/>
                </a:lnTo>
                <a:lnTo>
                  <a:pt x="8323" y="968"/>
                </a:lnTo>
                <a:lnTo>
                  <a:pt x="8379" y="987"/>
                </a:lnTo>
                <a:lnTo>
                  <a:pt x="8435" y="1024"/>
                </a:lnTo>
                <a:lnTo>
                  <a:pt x="8565" y="1024"/>
                </a:lnTo>
                <a:lnTo>
                  <a:pt x="8621" y="1005"/>
                </a:lnTo>
                <a:lnTo>
                  <a:pt x="8733" y="950"/>
                </a:lnTo>
                <a:lnTo>
                  <a:pt x="8807" y="856"/>
                </a:lnTo>
                <a:lnTo>
                  <a:pt x="8826" y="801"/>
                </a:lnTo>
                <a:lnTo>
                  <a:pt x="8844" y="745"/>
                </a:lnTo>
                <a:lnTo>
                  <a:pt x="8844" y="689"/>
                </a:lnTo>
                <a:lnTo>
                  <a:pt x="8826" y="633"/>
                </a:lnTo>
                <a:lnTo>
                  <a:pt x="8770" y="521"/>
                </a:lnTo>
                <a:lnTo>
                  <a:pt x="8677" y="447"/>
                </a:lnTo>
                <a:lnTo>
                  <a:pt x="8621" y="428"/>
                </a:lnTo>
                <a:lnTo>
                  <a:pt x="8547" y="410"/>
                </a:lnTo>
                <a:close/>
                <a:moveTo>
                  <a:pt x="9980" y="410"/>
                </a:moveTo>
                <a:lnTo>
                  <a:pt x="9924" y="428"/>
                </a:lnTo>
                <a:lnTo>
                  <a:pt x="9868" y="447"/>
                </a:lnTo>
                <a:lnTo>
                  <a:pt x="9813" y="484"/>
                </a:lnTo>
                <a:lnTo>
                  <a:pt x="9757" y="521"/>
                </a:lnTo>
                <a:lnTo>
                  <a:pt x="9719" y="559"/>
                </a:lnTo>
                <a:lnTo>
                  <a:pt x="9701" y="614"/>
                </a:lnTo>
                <a:lnTo>
                  <a:pt x="9682" y="726"/>
                </a:lnTo>
                <a:lnTo>
                  <a:pt x="9701" y="838"/>
                </a:lnTo>
                <a:lnTo>
                  <a:pt x="9775" y="931"/>
                </a:lnTo>
                <a:lnTo>
                  <a:pt x="9813" y="968"/>
                </a:lnTo>
                <a:lnTo>
                  <a:pt x="9868" y="987"/>
                </a:lnTo>
                <a:lnTo>
                  <a:pt x="9924" y="1005"/>
                </a:lnTo>
                <a:lnTo>
                  <a:pt x="9980" y="1024"/>
                </a:lnTo>
                <a:lnTo>
                  <a:pt x="10055" y="1005"/>
                </a:lnTo>
                <a:lnTo>
                  <a:pt x="10110" y="1005"/>
                </a:lnTo>
                <a:lnTo>
                  <a:pt x="10166" y="968"/>
                </a:lnTo>
                <a:lnTo>
                  <a:pt x="10204" y="931"/>
                </a:lnTo>
                <a:lnTo>
                  <a:pt x="10278" y="838"/>
                </a:lnTo>
                <a:lnTo>
                  <a:pt x="10297" y="782"/>
                </a:lnTo>
                <a:lnTo>
                  <a:pt x="10315" y="726"/>
                </a:lnTo>
                <a:lnTo>
                  <a:pt x="10297" y="652"/>
                </a:lnTo>
                <a:lnTo>
                  <a:pt x="10278" y="596"/>
                </a:lnTo>
                <a:lnTo>
                  <a:pt x="10204" y="503"/>
                </a:lnTo>
                <a:lnTo>
                  <a:pt x="10166" y="465"/>
                </a:lnTo>
                <a:lnTo>
                  <a:pt x="10110" y="428"/>
                </a:lnTo>
                <a:lnTo>
                  <a:pt x="10036" y="410"/>
                </a:lnTo>
                <a:close/>
                <a:moveTo>
                  <a:pt x="16347" y="335"/>
                </a:moveTo>
                <a:lnTo>
                  <a:pt x="16273" y="354"/>
                </a:lnTo>
                <a:lnTo>
                  <a:pt x="16217" y="372"/>
                </a:lnTo>
                <a:lnTo>
                  <a:pt x="16143" y="410"/>
                </a:lnTo>
                <a:lnTo>
                  <a:pt x="16050" y="503"/>
                </a:lnTo>
                <a:lnTo>
                  <a:pt x="15994" y="614"/>
                </a:lnTo>
                <a:lnTo>
                  <a:pt x="15975" y="670"/>
                </a:lnTo>
                <a:lnTo>
                  <a:pt x="15975" y="745"/>
                </a:lnTo>
                <a:lnTo>
                  <a:pt x="15994" y="801"/>
                </a:lnTo>
                <a:lnTo>
                  <a:pt x="16012" y="856"/>
                </a:lnTo>
                <a:lnTo>
                  <a:pt x="16050" y="912"/>
                </a:lnTo>
                <a:lnTo>
                  <a:pt x="16087" y="968"/>
                </a:lnTo>
                <a:lnTo>
                  <a:pt x="16143" y="1005"/>
                </a:lnTo>
                <a:lnTo>
                  <a:pt x="16217" y="1024"/>
                </a:lnTo>
                <a:lnTo>
                  <a:pt x="16273" y="1043"/>
                </a:lnTo>
                <a:lnTo>
                  <a:pt x="16347" y="1043"/>
                </a:lnTo>
                <a:lnTo>
                  <a:pt x="16403" y="1024"/>
                </a:lnTo>
                <a:lnTo>
                  <a:pt x="16478" y="1005"/>
                </a:lnTo>
                <a:lnTo>
                  <a:pt x="16590" y="912"/>
                </a:lnTo>
                <a:lnTo>
                  <a:pt x="16627" y="856"/>
                </a:lnTo>
                <a:lnTo>
                  <a:pt x="16664" y="801"/>
                </a:lnTo>
                <a:lnTo>
                  <a:pt x="16683" y="726"/>
                </a:lnTo>
                <a:lnTo>
                  <a:pt x="16683" y="670"/>
                </a:lnTo>
                <a:lnTo>
                  <a:pt x="16664" y="596"/>
                </a:lnTo>
                <a:lnTo>
                  <a:pt x="16645" y="521"/>
                </a:lnTo>
                <a:lnTo>
                  <a:pt x="16608" y="465"/>
                </a:lnTo>
                <a:lnTo>
                  <a:pt x="16552" y="410"/>
                </a:lnTo>
                <a:lnTo>
                  <a:pt x="16496" y="372"/>
                </a:lnTo>
                <a:lnTo>
                  <a:pt x="16422" y="354"/>
                </a:lnTo>
                <a:lnTo>
                  <a:pt x="16347" y="335"/>
                </a:lnTo>
                <a:close/>
                <a:moveTo>
                  <a:pt x="84527" y="540"/>
                </a:moveTo>
                <a:lnTo>
                  <a:pt x="84490" y="559"/>
                </a:lnTo>
                <a:lnTo>
                  <a:pt x="84434" y="577"/>
                </a:lnTo>
                <a:lnTo>
                  <a:pt x="84397" y="614"/>
                </a:lnTo>
                <a:lnTo>
                  <a:pt x="84359" y="708"/>
                </a:lnTo>
                <a:lnTo>
                  <a:pt x="84341" y="801"/>
                </a:lnTo>
                <a:lnTo>
                  <a:pt x="84359" y="894"/>
                </a:lnTo>
                <a:lnTo>
                  <a:pt x="84397" y="987"/>
                </a:lnTo>
                <a:lnTo>
                  <a:pt x="84434" y="1024"/>
                </a:lnTo>
                <a:lnTo>
                  <a:pt x="84490" y="1043"/>
                </a:lnTo>
                <a:lnTo>
                  <a:pt x="84527" y="1061"/>
                </a:lnTo>
                <a:lnTo>
                  <a:pt x="84601" y="1080"/>
                </a:lnTo>
                <a:lnTo>
                  <a:pt x="84657" y="1061"/>
                </a:lnTo>
                <a:lnTo>
                  <a:pt x="84713" y="1043"/>
                </a:lnTo>
                <a:lnTo>
                  <a:pt x="84750" y="1024"/>
                </a:lnTo>
                <a:lnTo>
                  <a:pt x="84787" y="987"/>
                </a:lnTo>
                <a:lnTo>
                  <a:pt x="84843" y="894"/>
                </a:lnTo>
                <a:lnTo>
                  <a:pt x="84862" y="801"/>
                </a:lnTo>
                <a:lnTo>
                  <a:pt x="84843" y="708"/>
                </a:lnTo>
                <a:lnTo>
                  <a:pt x="84787" y="614"/>
                </a:lnTo>
                <a:lnTo>
                  <a:pt x="84750" y="577"/>
                </a:lnTo>
                <a:lnTo>
                  <a:pt x="84713" y="559"/>
                </a:lnTo>
                <a:lnTo>
                  <a:pt x="84657" y="540"/>
                </a:lnTo>
                <a:close/>
                <a:moveTo>
                  <a:pt x="6796" y="447"/>
                </a:moveTo>
                <a:lnTo>
                  <a:pt x="6722" y="465"/>
                </a:lnTo>
                <a:lnTo>
                  <a:pt x="6666" y="484"/>
                </a:lnTo>
                <a:lnTo>
                  <a:pt x="6592" y="521"/>
                </a:lnTo>
                <a:lnTo>
                  <a:pt x="6554" y="559"/>
                </a:lnTo>
                <a:lnTo>
                  <a:pt x="6517" y="614"/>
                </a:lnTo>
                <a:lnTo>
                  <a:pt x="6480" y="670"/>
                </a:lnTo>
                <a:lnTo>
                  <a:pt x="6461" y="745"/>
                </a:lnTo>
                <a:lnTo>
                  <a:pt x="6480" y="819"/>
                </a:lnTo>
                <a:lnTo>
                  <a:pt x="6517" y="931"/>
                </a:lnTo>
                <a:lnTo>
                  <a:pt x="6573" y="1024"/>
                </a:lnTo>
                <a:lnTo>
                  <a:pt x="6685" y="1080"/>
                </a:lnTo>
                <a:lnTo>
                  <a:pt x="6741" y="1099"/>
                </a:lnTo>
                <a:lnTo>
                  <a:pt x="6852" y="1099"/>
                </a:lnTo>
                <a:lnTo>
                  <a:pt x="6927" y="1061"/>
                </a:lnTo>
                <a:lnTo>
                  <a:pt x="6983" y="1024"/>
                </a:lnTo>
                <a:lnTo>
                  <a:pt x="7038" y="987"/>
                </a:lnTo>
                <a:lnTo>
                  <a:pt x="7076" y="931"/>
                </a:lnTo>
                <a:lnTo>
                  <a:pt x="7094" y="875"/>
                </a:lnTo>
                <a:lnTo>
                  <a:pt x="7113" y="801"/>
                </a:lnTo>
                <a:lnTo>
                  <a:pt x="7113" y="726"/>
                </a:lnTo>
                <a:lnTo>
                  <a:pt x="7076" y="614"/>
                </a:lnTo>
                <a:lnTo>
                  <a:pt x="7001" y="540"/>
                </a:lnTo>
                <a:lnTo>
                  <a:pt x="6908" y="465"/>
                </a:lnTo>
                <a:lnTo>
                  <a:pt x="6852" y="447"/>
                </a:lnTo>
                <a:close/>
                <a:moveTo>
                  <a:pt x="11507" y="465"/>
                </a:moveTo>
                <a:lnTo>
                  <a:pt x="11432" y="484"/>
                </a:lnTo>
                <a:lnTo>
                  <a:pt x="11358" y="484"/>
                </a:lnTo>
                <a:lnTo>
                  <a:pt x="11283" y="503"/>
                </a:lnTo>
                <a:lnTo>
                  <a:pt x="11228" y="540"/>
                </a:lnTo>
                <a:lnTo>
                  <a:pt x="11172" y="596"/>
                </a:lnTo>
                <a:lnTo>
                  <a:pt x="11134" y="652"/>
                </a:lnTo>
                <a:lnTo>
                  <a:pt x="11116" y="708"/>
                </a:lnTo>
                <a:lnTo>
                  <a:pt x="11097" y="782"/>
                </a:lnTo>
                <a:lnTo>
                  <a:pt x="11097" y="838"/>
                </a:lnTo>
                <a:lnTo>
                  <a:pt x="11116" y="912"/>
                </a:lnTo>
                <a:lnTo>
                  <a:pt x="11153" y="968"/>
                </a:lnTo>
                <a:lnTo>
                  <a:pt x="11190" y="1024"/>
                </a:lnTo>
                <a:lnTo>
                  <a:pt x="11246" y="1061"/>
                </a:lnTo>
                <a:lnTo>
                  <a:pt x="11321" y="1099"/>
                </a:lnTo>
                <a:lnTo>
                  <a:pt x="11376" y="1117"/>
                </a:lnTo>
                <a:lnTo>
                  <a:pt x="11451" y="1117"/>
                </a:lnTo>
                <a:lnTo>
                  <a:pt x="11581" y="1099"/>
                </a:lnTo>
                <a:lnTo>
                  <a:pt x="11637" y="1061"/>
                </a:lnTo>
                <a:lnTo>
                  <a:pt x="11693" y="1024"/>
                </a:lnTo>
                <a:lnTo>
                  <a:pt x="11749" y="987"/>
                </a:lnTo>
                <a:lnTo>
                  <a:pt x="11786" y="931"/>
                </a:lnTo>
                <a:lnTo>
                  <a:pt x="11823" y="875"/>
                </a:lnTo>
                <a:lnTo>
                  <a:pt x="11823" y="801"/>
                </a:lnTo>
                <a:lnTo>
                  <a:pt x="11842" y="745"/>
                </a:lnTo>
                <a:lnTo>
                  <a:pt x="11823" y="670"/>
                </a:lnTo>
                <a:lnTo>
                  <a:pt x="11805" y="614"/>
                </a:lnTo>
                <a:lnTo>
                  <a:pt x="11767" y="559"/>
                </a:lnTo>
                <a:lnTo>
                  <a:pt x="11730" y="503"/>
                </a:lnTo>
                <a:lnTo>
                  <a:pt x="11656" y="484"/>
                </a:lnTo>
                <a:lnTo>
                  <a:pt x="11581" y="465"/>
                </a:lnTo>
                <a:close/>
                <a:moveTo>
                  <a:pt x="2142" y="410"/>
                </a:moveTo>
                <a:lnTo>
                  <a:pt x="1993" y="484"/>
                </a:lnTo>
                <a:lnTo>
                  <a:pt x="1881" y="559"/>
                </a:lnTo>
                <a:lnTo>
                  <a:pt x="1825" y="614"/>
                </a:lnTo>
                <a:lnTo>
                  <a:pt x="1788" y="689"/>
                </a:lnTo>
                <a:lnTo>
                  <a:pt x="1770" y="745"/>
                </a:lnTo>
                <a:lnTo>
                  <a:pt x="1770" y="838"/>
                </a:lnTo>
                <a:lnTo>
                  <a:pt x="1788" y="912"/>
                </a:lnTo>
                <a:lnTo>
                  <a:pt x="1825" y="968"/>
                </a:lnTo>
                <a:lnTo>
                  <a:pt x="1863" y="1043"/>
                </a:lnTo>
                <a:lnTo>
                  <a:pt x="1918" y="1080"/>
                </a:lnTo>
                <a:lnTo>
                  <a:pt x="1993" y="1117"/>
                </a:lnTo>
                <a:lnTo>
                  <a:pt x="2049" y="1154"/>
                </a:lnTo>
                <a:lnTo>
                  <a:pt x="2123" y="1154"/>
                </a:lnTo>
                <a:lnTo>
                  <a:pt x="2216" y="1136"/>
                </a:lnTo>
                <a:lnTo>
                  <a:pt x="2347" y="1080"/>
                </a:lnTo>
                <a:lnTo>
                  <a:pt x="2458" y="987"/>
                </a:lnTo>
                <a:lnTo>
                  <a:pt x="2496" y="931"/>
                </a:lnTo>
                <a:lnTo>
                  <a:pt x="2533" y="875"/>
                </a:lnTo>
                <a:lnTo>
                  <a:pt x="2552" y="801"/>
                </a:lnTo>
                <a:lnTo>
                  <a:pt x="2552" y="726"/>
                </a:lnTo>
                <a:lnTo>
                  <a:pt x="2533" y="652"/>
                </a:lnTo>
                <a:lnTo>
                  <a:pt x="2514" y="577"/>
                </a:lnTo>
                <a:lnTo>
                  <a:pt x="2458" y="521"/>
                </a:lnTo>
                <a:lnTo>
                  <a:pt x="2421" y="465"/>
                </a:lnTo>
                <a:lnTo>
                  <a:pt x="2347" y="428"/>
                </a:lnTo>
                <a:lnTo>
                  <a:pt x="2291" y="410"/>
                </a:lnTo>
                <a:close/>
                <a:moveTo>
                  <a:pt x="32359" y="223"/>
                </a:moveTo>
                <a:lnTo>
                  <a:pt x="32285" y="261"/>
                </a:lnTo>
                <a:lnTo>
                  <a:pt x="32229" y="317"/>
                </a:lnTo>
                <a:lnTo>
                  <a:pt x="32191" y="372"/>
                </a:lnTo>
                <a:lnTo>
                  <a:pt x="32136" y="428"/>
                </a:lnTo>
                <a:lnTo>
                  <a:pt x="32061" y="465"/>
                </a:lnTo>
                <a:lnTo>
                  <a:pt x="32024" y="503"/>
                </a:lnTo>
                <a:lnTo>
                  <a:pt x="31987" y="559"/>
                </a:lnTo>
                <a:lnTo>
                  <a:pt x="31949" y="614"/>
                </a:lnTo>
                <a:lnTo>
                  <a:pt x="31931" y="670"/>
                </a:lnTo>
                <a:lnTo>
                  <a:pt x="31931" y="745"/>
                </a:lnTo>
                <a:lnTo>
                  <a:pt x="31949" y="819"/>
                </a:lnTo>
                <a:lnTo>
                  <a:pt x="31968" y="894"/>
                </a:lnTo>
                <a:lnTo>
                  <a:pt x="32005" y="950"/>
                </a:lnTo>
                <a:lnTo>
                  <a:pt x="32098" y="1061"/>
                </a:lnTo>
                <a:lnTo>
                  <a:pt x="32229" y="1136"/>
                </a:lnTo>
                <a:lnTo>
                  <a:pt x="32285" y="1173"/>
                </a:lnTo>
                <a:lnTo>
                  <a:pt x="32508" y="1173"/>
                </a:lnTo>
                <a:lnTo>
                  <a:pt x="32638" y="1117"/>
                </a:lnTo>
                <a:lnTo>
                  <a:pt x="32750" y="1043"/>
                </a:lnTo>
                <a:lnTo>
                  <a:pt x="32806" y="987"/>
                </a:lnTo>
                <a:lnTo>
                  <a:pt x="32824" y="912"/>
                </a:lnTo>
                <a:lnTo>
                  <a:pt x="32880" y="782"/>
                </a:lnTo>
                <a:lnTo>
                  <a:pt x="32880" y="633"/>
                </a:lnTo>
                <a:lnTo>
                  <a:pt x="32843" y="503"/>
                </a:lnTo>
                <a:lnTo>
                  <a:pt x="32806" y="410"/>
                </a:lnTo>
                <a:lnTo>
                  <a:pt x="32750" y="354"/>
                </a:lnTo>
                <a:lnTo>
                  <a:pt x="32694" y="298"/>
                </a:lnTo>
                <a:lnTo>
                  <a:pt x="32620" y="261"/>
                </a:lnTo>
                <a:lnTo>
                  <a:pt x="32527" y="223"/>
                </a:lnTo>
                <a:close/>
                <a:moveTo>
                  <a:pt x="91509" y="2029"/>
                </a:moveTo>
                <a:lnTo>
                  <a:pt x="91453" y="2048"/>
                </a:lnTo>
                <a:lnTo>
                  <a:pt x="91397" y="2067"/>
                </a:lnTo>
                <a:lnTo>
                  <a:pt x="91360" y="2104"/>
                </a:lnTo>
                <a:lnTo>
                  <a:pt x="91285" y="2216"/>
                </a:lnTo>
                <a:lnTo>
                  <a:pt x="91267" y="2271"/>
                </a:lnTo>
                <a:lnTo>
                  <a:pt x="91267" y="2327"/>
                </a:lnTo>
                <a:lnTo>
                  <a:pt x="91267" y="2383"/>
                </a:lnTo>
                <a:lnTo>
                  <a:pt x="91285" y="2439"/>
                </a:lnTo>
                <a:lnTo>
                  <a:pt x="91322" y="2495"/>
                </a:lnTo>
                <a:lnTo>
                  <a:pt x="91360" y="2532"/>
                </a:lnTo>
                <a:lnTo>
                  <a:pt x="91453" y="2588"/>
                </a:lnTo>
                <a:lnTo>
                  <a:pt x="91564" y="2625"/>
                </a:lnTo>
                <a:lnTo>
                  <a:pt x="91620" y="2625"/>
                </a:lnTo>
                <a:lnTo>
                  <a:pt x="91676" y="2607"/>
                </a:lnTo>
                <a:lnTo>
                  <a:pt x="91732" y="2569"/>
                </a:lnTo>
                <a:lnTo>
                  <a:pt x="91788" y="2532"/>
                </a:lnTo>
                <a:lnTo>
                  <a:pt x="91825" y="2476"/>
                </a:lnTo>
                <a:lnTo>
                  <a:pt x="91844" y="2439"/>
                </a:lnTo>
                <a:lnTo>
                  <a:pt x="91862" y="2365"/>
                </a:lnTo>
                <a:lnTo>
                  <a:pt x="91862" y="2309"/>
                </a:lnTo>
                <a:lnTo>
                  <a:pt x="91862" y="2253"/>
                </a:lnTo>
                <a:lnTo>
                  <a:pt x="91844" y="2197"/>
                </a:lnTo>
                <a:lnTo>
                  <a:pt x="91769" y="2104"/>
                </a:lnTo>
                <a:lnTo>
                  <a:pt x="91676" y="2048"/>
                </a:lnTo>
                <a:lnTo>
                  <a:pt x="91564" y="2029"/>
                </a:lnTo>
                <a:close/>
                <a:moveTo>
                  <a:pt x="727" y="2122"/>
                </a:moveTo>
                <a:lnTo>
                  <a:pt x="634" y="2141"/>
                </a:lnTo>
                <a:lnTo>
                  <a:pt x="541" y="2197"/>
                </a:lnTo>
                <a:lnTo>
                  <a:pt x="504" y="2234"/>
                </a:lnTo>
                <a:lnTo>
                  <a:pt x="485" y="2271"/>
                </a:lnTo>
                <a:lnTo>
                  <a:pt x="466" y="2327"/>
                </a:lnTo>
                <a:lnTo>
                  <a:pt x="448" y="2383"/>
                </a:lnTo>
                <a:lnTo>
                  <a:pt x="466" y="2458"/>
                </a:lnTo>
                <a:lnTo>
                  <a:pt x="485" y="2513"/>
                </a:lnTo>
                <a:lnTo>
                  <a:pt x="504" y="2551"/>
                </a:lnTo>
                <a:lnTo>
                  <a:pt x="541" y="2588"/>
                </a:lnTo>
                <a:lnTo>
                  <a:pt x="634" y="2644"/>
                </a:lnTo>
                <a:lnTo>
                  <a:pt x="820" y="2644"/>
                </a:lnTo>
                <a:lnTo>
                  <a:pt x="913" y="2588"/>
                </a:lnTo>
                <a:lnTo>
                  <a:pt x="950" y="2551"/>
                </a:lnTo>
                <a:lnTo>
                  <a:pt x="969" y="2513"/>
                </a:lnTo>
                <a:lnTo>
                  <a:pt x="988" y="2458"/>
                </a:lnTo>
                <a:lnTo>
                  <a:pt x="988" y="2383"/>
                </a:lnTo>
                <a:lnTo>
                  <a:pt x="988" y="2327"/>
                </a:lnTo>
                <a:lnTo>
                  <a:pt x="969" y="2271"/>
                </a:lnTo>
                <a:lnTo>
                  <a:pt x="950" y="2234"/>
                </a:lnTo>
                <a:lnTo>
                  <a:pt x="913" y="2197"/>
                </a:lnTo>
                <a:lnTo>
                  <a:pt x="820" y="2141"/>
                </a:lnTo>
                <a:lnTo>
                  <a:pt x="727" y="2122"/>
                </a:lnTo>
                <a:close/>
                <a:moveTo>
                  <a:pt x="690" y="3537"/>
                </a:moveTo>
                <a:lnTo>
                  <a:pt x="597" y="3575"/>
                </a:lnTo>
                <a:lnTo>
                  <a:pt x="541" y="3612"/>
                </a:lnTo>
                <a:lnTo>
                  <a:pt x="504" y="3649"/>
                </a:lnTo>
                <a:lnTo>
                  <a:pt x="448" y="3761"/>
                </a:lnTo>
                <a:lnTo>
                  <a:pt x="429" y="3817"/>
                </a:lnTo>
                <a:lnTo>
                  <a:pt x="429" y="3873"/>
                </a:lnTo>
                <a:lnTo>
                  <a:pt x="448" y="3928"/>
                </a:lnTo>
                <a:lnTo>
                  <a:pt x="466" y="3984"/>
                </a:lnTo>
                <a:lnTo>
                  <a:pt x="504" y="4022"/>
                </a:lnTo>
                <a:lnTo>
                  <a:pt x="541" y="4059"/>
                </a:lnTo>
                <a:lnTo>
                  <a:pt x="652" y="4115"/>
                </a:lnTo>
                <a:lnTo>
                  <a:pt x="820" y="4115"/>
                </a:lnTo>
                <a:lnTo>
                  <a:pt x="876" y="4077"/>
                </a:lnTo>
                <a:lnTo>
                  <a:pt x="913" y="4040"/>
                </a:lnTo>
                <a:lnTo>
                  <a:pt x="950" y="4003"/>
                </a:lnTo>
                <a:lnTo>
                  <a:pt x="988" y="3947"/>
                </a:lnTo>
                <a:lnTo>
                  <a:pt x="1006" y="3891"/>
                </a:lnTo>
                <a:lnTo>
                  <a:pt x="1006" y="3835"/>
                </a:lnTo>
                <a:lnTo>
                  <a:pt x="1006" y="3780"/>
                </a:lnTo>
                <a:lnTo>
                  <a:pt x="988" y="3724"/>
                </a:lnTo>
                <a:lnTo>
                  <a:pt x="969" y="3668"/>
                </a:lnTo>
                <a:lnTo>
                  <a:pt x="894" y="3593"/>
                </a:lnTo>
                <a:lnTo>
                  <a:pt x="801" y="3556"/>
                </a:lnTo>
                <a:lnTo>
                  <a:pt x="690" y="3537"/>
                </a:lnTo>
                <a:close/>
                <a:moveTo>
                  <a:pt x="91564" y="3705"/>
                </a:moveTo>
                <a:lnTo>
                  <a:pt x="91434" y="3742"/>
                </a:lnTo>
                <a:lnTo>
                  <a:pt x="91378" y="3761"/>
                </a:lnTo>
                <a:lnTo>
                  <a:pt x="91322" y="3798"/>
                </a:lnTo>
                <a:lnTo>
                  <a:pt x="91285" y="3854"/>
                </a:lnTo>
                <a:lnTo>
                  <a:pt x="91248" y="3910"/>
                </a:lnTo>
                <a:lnTo>
                  <a:pt x="91229" y="3966"/>
                </a:lnTo>
                <a:lnTo>
                  <a:pt x="91211" y="4059"/>
                </a:lnTo>
                <a:lnTo>
                  <a:pt x="91229" y="4133"/>
                </a:lnTo>
                <a:lnTo>
                  <a:pt x="91248" y="4208"/>
                </a:lnTo>
                <a:lnTo>
                  <a:pt x="91285" y="4264"/>
                </a:lnTo>
                <a:lnTo>
                  <a:pt x="91322" y="4301"/>
                </a:lnTo>
                <a:lnTo>
                  <a:pt x="91378" y="4338"/>
                </a:lnTo>
                <a:lnTo>
                  <a:pt x="91434" y="4375"/>
                </a:lnTo>
                <a:lnTo>
                  <a:pt x="91564" y="4394"/>
                </a:lnTo>
                <a:lnTo>
                  <a:pt x="91695" y="4375"/>
                </a:lnTo>
                <a:lnTo>
                  <a:pt x="91751" y="4338"/>
                </a:lnTo>
                <a:lnTo>
                  <a:pt x="91806" y="4301"/>
                </a:lnTo>
                <a:lnTo>
                  <a:pt x="91862" y="4264"/>
                </a:lnTo>
                <a:lnTo>
                  <a:pt x="91881" y="4208"/>
                </a:lnTo>
                <a:lnTo>
                  <a:pt x="91918" y="4133"/>
                </a:lnTo>
                <a:lnTo>
                  <a:pt x="91918" y="4059"/>
                </a:lnTo>
                <a:lnTo>
                  <a:pt x="91918" y="3966"/>
                </a:lnTo>
                <a:lnTo>
                  <a:pt x="91881" y="3910"/>
                </a:lnTo>
                <a:lnTo>
                  <a:pt x="91862" y="3854"/>
                </a:lnTo>
                <a:lnTo>
                  <a:pt x="91806" y="3798"/>
                </a:lnTo>
                <a:lnTo>
                  <a:pt x="91751" y="3761"/>
                </a:lnTo>
                <a:lnTo>
                  <a:pt x="91695" y="3742"/>
                </a:lnTo>
                <a:lnTo>
                  <a:pt x="91564" y="3705"/>
                </a:lnTo>
                <a:close/>
                <a:moveTo>
                  <a:pt x="783" y="5269"/>
                </a:moveTo>
                <a:lnTo>
                  <a:pt x="727" y="5288"/>
                </a:lnTo>
                <a:lnTo>
                  <a:pt x="690" y="5306"/>
                </a:lnTo>
                <a:lnTo>
                  <a:pt x="652" y="5362"/>
                </a:lnTo>
                <a:lnTo>
                  <a:pt x="634" y="5399"/>
                </a:lnTo>
                <a:lnTo>
                  <a:pt x="615" y="5437"/>
                </a:lnTo>
                <a:lnTo>
                  <a:pt x="615" y="5455"/>
                </a:lnTo>
                <a:lnTo>
                  <a:pt x="597" y="5455"/>
                </a:lnTo>
                <a:lnTo>
                  <a:pt x="578" y="5474"/>
                </a:lnTo>
                <a:lnTo>
                  <a:pt x="504" y="5548"/>
                </a:lnTo>
                <a:lnTo>
                  <a:pt x="466" y="5623"/>
                </a:lnTo>
                <a:lnTo>
                  <a:pt x="466" y="5716"/>
                </a:lnTo>
                <a:lnTo>
                  <a:pt x="504" y="5809"/>
                </a:lnTo>
                <a:lnTo>
                  <a:pt x="559" y="5883"/>
                </a:lnTo>
                <a:lnTo>
                  <a:pt x="652" y="5939"/>
                </a:lnTo>
                <a:lnTo>
                  <a:pt x="746" y="5939"/>
                </a:lnTo>
                <a:lnTo>
                  <a:pt x="857" y="5921"/>
                </a:lnTo>
                <a:lnTo>
                  <a:pt x="932" y="5883"/>
                </a:lnTo>
                <a:lnTo>
                  <a:pt x="988" y="5809"/>
                </a:lnTo>
                <a:lnTo>
                  <a:pt x="1025" y="5716"/>
                </a:lnTo>
                <a:lnTo>
                  <a:pt x="1043" y="5623"/>
                </a:lnTo>
                <a:lnTo>
                  <a:pt x="1043" y="5530"/>
                </a:lnTo>
                <a:lnTo>
                  <a:pt x="1025" y="5437"/>
                </a:lnTo>
                <a:lnTo>
                  <a:pt x="969" y="5362"/>
                </a:lnTo>
                <a:lnTo>
                  <a:pt x="913" y="5306"/>
                </a:lnTo>
                <a:lnTo>
                  <a:pt x="857" y="5269"/>
                </a:lnTo>
                <a:close/>
                <a:moveTo>
                  <a:pt x="91583" y="5474"/>
                </a:moveTo>
                <a:lnTo>
                  <a:pt x="91527" y="5492"/>
                </a:lnTo>
                <a:lnTo>
                  <a:pt x="91471" y="5530"/>
                </a:lnTo>
                <a:lnTo>
                  <a:pt x="91416" y="5567"/>
                </a:lnTo>
                <a:lnTo>
                  <a:pt x="91378" y="5623"/>
                </a:lnTo>
                <a:lnTo>
                  <a:pt x="91360" y="5697"/>
                </a:lnTo>
                <a:lnTo>
                  <a:pt x="91341" y="5753"/>
                </a:lnTo>
                <a:lnTo>
                  <a:pt x="91341" y="5827"/>
                </a:lnTo>
                <a:lnTo>
                  <a:pt x="91360" y="5883"/>
                </a:lnTo>
                <a:lnTo>
                  <a:pt x="91378" y="5939"/>
                </a:lnTo>
                <a:lnTo>
                  <a:pt x="91453" y="6014"/>
                </a:lnTo>
                <a:lnTo>
                  <a:pt x="91546" y="6088"/>
                </a:lnTo>
                <a:lnTo>
                  <a:pt x="91658" y="6107"/>
                </a:lnTo>
                <a:lnTo>
                  <a:pt x="91713" y="6088"/>
                </a:lnTo>
                <a:lnTo>
                  <a:pt x="91788" y="6070"/>
                </a:lnTo>
                <a:lnTo>
                  <a:pt x="91844" y="6032"/>
                </a:lnTo>
                <a:lnTo>
                  <a:pt x="91900" y="5995"/>
                </a:lnTo>
                <a:lnTo>
                  <a:pt x="91937" y="5939"/>
                </a:lnTo>
                <a:lnTo>
                  <a:pt x="91955" y="5883"/>
                </a:lnTo>
                <a:lnTo>
                  <a:pt x="91974" y="5809"/>
                </a:lnTo>
                <a:lnTo>
                  <a:pt x="91974" y="5734"/>
                </a:lnTo>
                <a:lnTo>
                  <a:pt x="91955" y="5679"/>
                </a:lnTo>
                <a:lnTo>
                  <a:pt x="91937" y="5641"/>
                </a:lnTo>
                <a:lnTo>
                  <a:pt x="91862" y="5548"/>
                </a:lnTo>
                <a:lnTo>
                  <a:pt x="91769" y="5492"/>
                </a:lnTo>
                <a:lnTo>
                  <a:pt x="91658" y="5474"/>
                </a:lnTo>
                <a:close/>
                <a:moveTo>
                  <a:pt x="708" y="6963"/>
                </a:moveTo>
                <a:lnTo>
                  <a:pt x="652" y="6982"/>
                </a:lnTo>
                <a:lnTo>
                  <a:pt x="578" y="7000"/>
                </a:lnTo>
                <a:lnTo>
                  <a:pt x="504" y="7038"/>
                </a:lnTo>
                <a:lnTo>
                  <a:pt x="448" y="7075"/>
                </a:lnTo>
                <a:lnTo>
                  <a:pt x="392" y="7131"/>
                </a:lnTo>
                <a:lnTo>
                  <a:pt x="355" y="7187"/>
                </a:lnTo>
                <a:lnTo>
                  <a:pt x="336" y="7261"/>
                </a:lnTo>
                <a:lnTo>
                  <a:pt x="317" y="7317"/>
                </a:lnTo>
                <a:lnTo>
                  <a:pt x="317" y="7391"/>
                </a:lnTo>
                <a:lnTo>
                  <a:pt x="317" y="7447"/>
                </a:lnTo>
                <a:lnTo>
                  <a:pt x="355" y="7503"/>
                </a:lnTo>
                <a:lnTo>
                  <a:pt x="373" y="7559"/>
                </a:lnTo>
                <a:lnTo>
                  <a:pt x="429" y="7615"/>
                </a:lnTo>
                <a:lnTo>
                  <a:pt x="466" y="7652"/>
                </a:lnTo>
                <a:lnTo>
                  <a:pt x="541" y="7689"/>
                </a:lnTo>
                <a:lnTo>
                  <a:pt x="597" y="7708"/>
                </a:lnTo>
                <a:lnTo>
                  <a:pt x="671" y="7727"/>
                </a:lnTo>
                <a:lnTo>
                  <a:pt x="746" y="7708"/>
                </a:lnTo>
                <a:lnTo>
                  <a:pt x="801" y="7689"/>
                </a:lnTo>
                <a:lnTo>
                  <a:pt x="876" y="7671"/>
                </a:lnTo>
                <a:lnTo>
                  <a:pt x="932" y="7615"/>
                </a:lnTo>
                <a:lnTo>
                  <a:pt x="969" y="7559"/>
                </a:lnTo>
                <a:lnTo>
                  <a:pt x="1006" y="7503"/>
                </a:lnTo>
                <a:lnTo>
                  <a:pt x="1025" y="7429"/>
                </a:lnTo>
                <a:lnTo>
                  <a:pt x="1025" y="7354"/>
                </a:lnTo>
                <a:lnTo>
                  <a:pt x="1025" y="7261"/>
                </a:lnTo>
                <a:lnTo>
                  <a:pt x="1006" y="7187"/>
                </a:lnTo>
                <a:lnTo>
                  <a:pt x="969" y="7112"/>
                </a:lnTo>
                <a:lnTo>
                  <a:pt x="913" y="7056"/>
                </a:lnTo>
                <a:lnTo>
                  <a:pt x="857" y="7000"/>
                </a:lnTo>
                <a:lnTo>
                  <a:pt x="783" y="6982"/>
                </a:lnTo>
                <a:lnTo>
                  <a:pt x="708" y="6963"/>
                </a:lnTo>
                <a:close/>
                <a:moveTo>
                  <a:pt x="91658" y="7242"/>
                </a:moveTo>
                <a:lnTo>
                  <a:pt x="91602" y="7261"/>
                </a:lnTo>
                <a:lnTo>
                  <a:pt x="91546" y="7298"/>
                </a:lnTo>
                <a:lnTo>
                  <a:pt x="91490" y="7336"/>
                </a:lnTo>
                <a:lnTo>
                  <a:pt x="91434" y="7391"/>
                </a:lnTo>
                <a:lnTo>
                  <a:pt x="91397" y="7466"/>
                </a:lnTo>
                <a:lnTo>
                  <a:pt x="91378" y="7540"/>
                </a:lnTo>
                <a:lnTo>
                  <a:pt x="91378" y="7596"/>
                </a:lnTo>
                <a:lnTo>
                  <a:pt x="91378" y="7671"/>
                </a:lnTo>
                <a:lnTo>
                  <a:pt x="91397" y="7745"/>
                </a:lnTo>
                <a:lnTo>
                  <a:pt x="91434" y="7801"/>
                </a:lnTo>
                <a:lnTo>
                  <a:pt x="91490" y="7857"/>
                </a:lnTo>
                <a:lnTo>
                  <a:pt x="91546" y="7913"/>
                </a:lnTo>
                <a:lnTo>
                  <a:pt x="91602" y="7931"/>
                </a:lnTo>
                <a:lnTo>
                  <a:pt x="91676" y="7950"/>
                </a:lnTo>
                <a:lnTo>
                  <a:pt x="91751" y="7969"/>
                </a:lnTo>
                <a:lnTo>
                  <a:pt x="91806" y="7950"/>
                </a:lnTo>
                <a:lnTo>
                  <a:pt x="91881" y="7931"/>
                </a:lnTo>
                <a:lnTo>
                  <a:pt x="91937" y="7913"/>
                </a:lnTo>
                <a:lnTo>
                  <a:pt x="91993" y="7857"/>
                </a:lnTo>
                <a:lnTo>
                  <a:pt x="92049" y="7801"/>
                </a:lnTo>
                <a:lnTo>
                  <a:pt x="92086" y="7745"/>
                </a:lnTo>
                <a:lnTo>
                  <a:pt x="92104" y="7671"/>
                </a:lnTo>
                <a:lnTo>
                  <a:pt x="92104" y="7596"/>
                </a:lnTo>
                <a:lnTo>
                  <a:pt x="92104" y="7522"/>
                </a:lnTo>
                <a:lnTo>
                  <a:pt x="92067" y="7466"/>
                </a:lnTo>
                <a:lnTo>
                  <a:pt x="92049" y="7391"/>
                </a:lnTo>
                <a:lnTo>
                  <a:pt x="91993" y="7336"/>
                </a:lnTo>
                <a:lnTo>
                  <a:pt x="91937" y="7298"/>
                </a:lnTo>
                <a:lnTo>
                  <a:pt x="91862" y="7261"/>
                </a:lnTo>
                <a:lnTo>
                  <a:pt x="91806" y="7242"/>
                </a:lnTo>
                <a:close/>
                <a:moveTo>
                  <a:pt x="91304" y="9030"/>
                </a:moveTo>
                <a:lnTo>
                  <a:pt x="91211" y="9048"/>
                </a:lnTo>
                <a:lnTo>
                  <a:pt x="91118" y="9104"/>
                </a:lnTo>
                <a:lnTo>
                  <a:pt x="91080" y="9142"/>
                </a:lnTo>
                <a:lnTo>
                  <a:pt x="91062" y="9179"/>
                </a:lnTo>
                <a:lnTo>
                  <a:pt x="91043" y="9235"/>
                </a:lnTo>
                <a:lnTo>
                  <a:pt x="91043" y="9290"/>
                </a:lnTo>
                <a:lnTo>
                  <a:pt x="91043" y="9365"/>
                </a:lnTo>
                <a:lnTo>
                  <a:pt x="91062" y="9421"/>
                </a:lnTo>
                <a:lnTo>
                  <a:pt x="91080" y="9458"/>
                </a:lnTo>
                <a:lnTo>
                  <a:pt x="91118" y="9495"/>
                </a:lnTo>
                <a:lnTo>
                  <a:pt x="91211" y="9551"/>
                </a:lnTo>
                <a:lnTo>
                  <a:pt x="91416" y="9551"/>
                </a:lnTo>
                <a:lnTo>
                  <a:pt x="91490" y="9495"/>
                </a:lnTo>
                <a:lnTo>
                  <a:pt x="91527" y="9458"/>
                </a:lnTo>
                <a:lnTo>
                  <a:pt x="91546" y="9421"/>
                </a:lnTo>
                <a:lnTo>
                  <a:pt x="91564" y="9365"/>
                </a:lnTo>
                <a:lnTo>
                  <a:pt x="91583" y="9290"/>
                </a:lnTo>
                <a:lnTo>
                  <a:pt x="91564" y="9235"/>
                </a:lnTo>
                <a:lnTo>
                  <a:pt x="91546" y="9179"/>
                </a:lnTo>
                <a:lnTo>
                  <a:pt x="91527" y="9142"/>
                </a:lnTo>
                <a:lnTo>
                  <a:pt x="91490" y="9104"/>
                </a:lnTo>
                <a:lnTo>
                  <a:pt x="91416" y="9048"/>
                </a:lnTo>
                <a:lnTo>
                  <a:pt x="91304" y="9030"/>
                </a:lnTo>
                <a:close/>
                <a:moveTo>
                  <a:pt x="429" y="8955"/>
                </a:moveTo>
                <a:lnTo>
                  <a:pt x="373" y="8993"/>
                </a:lnTo>
                <a:lnTo>
                  <a:pt x="317" y="9030"/>
                </a:lnTo>
                <a:lnTo>
                  <a:pt x="243" y="9104"/>
                </a:lnTo>
                <a:lnTo>
                  <a:pt x="206" y="9216"/>
                </a:lnTo>
                <a:lnTo>
                  <a:pt x="206" y="9328"/>
                </a:lnTo>
                <a:lnTo>
                  <a:pt x="261" y="9439"/>
                </a:lnTo>
                <a:lnTo>
                  <a:pt x="299" y="9477"/>
                </a:lnTo>
                <a:lnTo>
                  <a:pt x="336" y="9514"/>
                </a:lnTo>
                <a:lnTo>
                  <a:pt x="392" y="9551"/>
                </a:lnTo>
                <a:lnTo>
                  <a:pt x="448" y="9570"/>
                </a:lnTo>
                <a:lnTo>
                  <a:pt x="578" y="9570"/>
                </a:lnTo>
                <a:lnTo>
                  <a:pt x="634" y="9551"/>
                </a:lnTo>
                <a:lnTo>
                  <a:pt x="690" y="9514"/>
                </a:lnTo>
                <a:lnTo>
                  <a:pt x="727" y="9477"/>
                </a:lnTo>
                <a:lnTo>
                  <a:pt x="764" y="9421"/>
                </a:lnTo>
                <a:lnTo>
                  <a:pt x="801" y="9365"/>
                </a:lnTo>
                <a:lnTo>
                  <a:pt x="820" y="9309"/>
                </a:lnTo>
                <a:lnTo>
                  <a:pt x="820" y="9253"/>
                </a:lnTo>
                <a:lnTo>
                  <a:pt x="820" y="9197"/>
                </a:lnTo>
                <a:lnTo>
                  <a:pt x="801" y="9123"/>
                </a:lnTo>
                <a:lnTo>
                  <a:pt x="764" y="9067"/>
                </a:lnTo>
                <a:lnTo>
                  <a:pt x="727" y="9030"/>
                </a:lnTo>
                <a:lnTo>
                  <a:pt x="671" y="8993"/>
                </a:lnTo>
                <a:lnTo>
                  <a:pt x="615" y="8974"/>
                </a:lnTo>
                <a:lnTo>
                  <a:pt x="559" y="8955"/>
                </a:lnTo>
                <a:close/>
                <a:moveTo>
                  <a:pt x="671" y="10501"/>
                </a:moveTo>
                <a:lnTo>
                  <a:pt x="522" y="10538"/>
                </a:lnTo>
                <a:lnTo>
                  <a:pt x="448" y="10575"/>
                </a:lnTo>
                <a:lnTo>
                  <a:pt x="392" y="10612"/>
                </a:lnTo>
                <a:lnTo>
                  <a:pt x="355" y="10668"/>
                </a:lnTo>
                <a:lnTo>
                  <a:pt x="317" y="10743"/>
                </a:lnTo>
                <a:lnTo>
                  <a:pt x="299" y="10799"/>
                </a:lnTo>
                <a:lnTo>
                  <a:pt x="299" y="10873"/>
                </a:lnTo>
                <a:lnTo>
                  <a:pt x="299" y="10947"/>
                </a:lnTo>
                <a:lnTo>
                  <a:pt x="336" y="11022"/>
                </a:lnTo>
                <a:lnTo>
                  <a:pt x="355" y="11078"/>
                </a:lnTo>
                <a:lnTo>
                  <a:pt x="410" y="11134"/>
                </a:lnTo>
                <a:lnTo>
                  <a:pt x="466" y="11171"/>
                </a:lnTo>
                <a:lnTo>
                  <a:pt x="522" y="11189"/>
                </a:lnTo>
                <a:lnTo>
                  <a:pt x="578" y="11208"/>
                </a:lnTo>
                <a:lnTo>
                  <a:pt x="652" y="11227"/>
                </a:lnTo>
                <a:lnTo>
                  <a:pt x="708" y="11208"/>
                </a:lnTo>
                <a:lnTo>
                  <a:pt x="783" y="11189"/>
                </a:lnTo>
                <a:lnTo>
                  <a:pt x="839" y="11152"/>
                </a:lnTo>
                <a:lnTo>
                  <a:pt x="894" y="11096"/>
                </a:lnTo>
                <a:lnTo>
                  <a:pt x="950" y="11041"/>
                </a:lnTo>
                <a:lnTo>
                  <a:pt x="1006" y="10985"/>
                </a:lnTo>
                <a:lnTo>
                  <a:pt x="1043" y="10910"/>
                </a:lnTo>
                <a:lnTo>
                  <a:pt x="1062" y="10836"/>
                </a:lnTo>
                <a:lnTo>
                  <a:pt x="1062" y="10761"/>
                </a:lnTo>
                <a:lnTo>
                  <a:pt x="1043" y="10687"/>
                </a:lnTo>
                <a:lnTo>
                  <a:pt x="1006" y="10612"/>
                </a:lnTo>
                <a:lnTo>
                  <a:pt x="950" y="10575"/>
                </a:lnTo>
                <a:lnTo>
                  <a:pt x="894" y="10538"/>
                </a:lnTo>
                <a:lnTo>
                  <a:pt x="820" y="10519"/>
                </a:lnTo>
                <a:lnTo>
                  <a:pt x="671" y="10501"/>
                </a:lnTo>
                <a:close/>
                <a:moveTo>
                  <a:pt x="91490" y="10538"/>
                </a:moveTo>
                <a:lnTo>
                  <a:pt x="91416" y="10575"/>
                </a:lnTo>
                <a:lnTo>
                  <a:pt x="91360" y="10612"/>
                </a:lnTo>
                <a:lnTo>
                  <a:pt x="91304" y="10650"/>
                </a:lnTo>
                <a:lnTo>
                  <a:pt x="91267" y="10724"/>
                </a:lnTo>
                <a:lnTo>
                  <a:pt x="91229" y="10780"/>
                </a:lnTo>
                <a:lnTo>
                  <a:pt x="91211" y="10854"/>
                </a:lnTo>
                <a:lnTo>
                  <a:pt x="91211" y="10929"/>
                </a:lnTo>
                <a:lnTo>
                  <a:pt x="91229" y="10985"/>
                </a:lnTo>
                <a:lnTo>
                  <a:pt x="91248" y="11059"/>
                </a:lnTo>
                <a:lnTo>
                  <a:pt x="91341" y="11152"/>
                </a:lnTo>
                <a:lnTo>
                  <a:pt x="91434" y="11208"/>
                </a:lnTo>
                <a:lnTo>
                  <a:pt x="91509" y="11227"/>
                </a:lnTo>
                <a:lnTo>
                  <a:pt x="91564" y="11245"/>
                </a:lnTo>
                <a:lnTo>
                  <a:pt x="91639" y="11227"/>
                </a:lnTo>
                <a:lnTo>
                  <a:pt x="91713" y="11208"/>
                </a:lnTo>
                <a:lnTo>
                  <a:pt x="91769" y="11171"/>
                </a:lnTo>
                <a:lnTo>
                  <a:pt x="91825" y="11115"/>
                </a:lnTo>
                <a:lnTo>
                  <a:pt x="91862" y="11059"/>
                </a:lnTo>
                <a:lnTo>
                  <a:pt x="91900" y="10985"/>
                </a:lnTo>
                <a:lnTo>
                  <a:pt x="91918" y="10929"/>
                </a:lnTo>
                <a:lnTo>
                  <a:pt x="91918" y="10854"/>
                </a:lnTo>
                <a:lnTo>
                  <a:pt x="91900" y="10780"/>
                </a:lnTo>
                <a:lnTo>
                  <a:pt x="91881" y="10724"/>
                </a:lnTo>
                <a:lnTo>
                  <a:pt x="91844" y="10668"/>
                </a:lnTo>
                <a:lnTo>
                  <a:pt x="91806" y="10631"/>
                </a:lnTo>
                <a:lnTo>
                  <a:pt x="91695" y="10556"/>
                </a:lnTo>
                <a:lnTo>
                  <a:pt x="91564" y="10538"/>
                </a:lnTo>
                <a:close/>
                <a:moveTo>
                  <a:pt x="764" y="12083"/>
                </a:moveTo>
                <a:lnTo>
                  <a:pt x="690" y="12102"/>
                </a:lnTo>
                <a:lnTo>
                  <a:pt x="615" y="12120"/>
                </a:lnTo>
                <a:lnTo>
                  <a:pt x="541" y="12139"/>
                </a:lnTo>
                <a:lnTo>
                  <a:pt x="466" y="12176"/>
                </a:lnTo>
                <a:lnTo>
                  <a:pt x="392" y="12232"/>
                </a:lnTo>
                <a:lnTo>
                  <a:pt x="355" y="12307"/>
                </a:lnTo>
                <a:lnTo>
                  <a:pt x="317" y="12381"/>
                </a:lnTo>
                <a:lnTo>
                  <a:pt x="317" y="12456"/>
                </a:lnTo>
                <a:lnTo>
                  <a:pt x="336" y="12530"/>
                </a:lnTo>
                <a:lnTo>
                  <a:pt x="373" y="12604"/>
                </a:lnTo>
                <a:lnTo>
                  <a:pt x="429" y="12679"/>
                </a:lnTo>
                <a:lnTo>
                  <a:pt x="485" y="12716"/>
                </a:lnTo>
                <a:lnTo>
                  <a:pt x="578" y="12735"/>
                </a:lnTo>
                <a:lnTo>
                  <a:pt x="652" y="12753"/>
                </a:lnTo>
                <a:lnTo>
                  <a:pt x="671" y="12753"/>
                </a:lnTo>
                <a:lnTo>
                  <a:pt x="708" y="12735"/>
                </a:lnTo>
                <a:lnTo>
                  <a:pt x="801" y="12716"/>
                </a:lnTo>
                <a:lnTo>
                  <a:pt x="894" y="12660"/>
                </a:lnTo>
                <a:lnTo>
                  <a:pt x="950" y="12567"/>
                </a:lnTo>
                <a:lnTo>
                  <a:pt x="988" y="12493"/>
                </a:lnTo>
                <a:lnTo>
                  <a:pt x="1006" y="12400"/>
                </a:lnTo>
                <a:lnTo>
                  <a:pt x="988" y="12307"/>
                </a:lnTo>
                <a:lnTo>
                  <a:pt x="950" y="12213"/>
                </a:lnTo>
                <a:lnTo>
                  <a:pt x="894" y="12158"/>
                </a:lnTo>
                <a:lnTo>
                  <a:pt x="820" y="12120"/>
                </a:lnTo>
                <a:lnTo>
                  <a:pt x="764" y="12083"/>
                </a:lnTo>
                <a:close/>
                <a:moveTo>
                  <a:pt x="91602" y="12381"/>
                </a:moveTo>
                <a:lnTo>
                  <a:pt x="91546" y="12418"/>
                </a:lnTo>
                <a:lnTo>
                  <a:pt x="91490" y="12456"/>
                </a:lnTo>
                <a:lnTo>
                  <a:pt x="91416" y="12567"/>
                </a:lnTo>
                <a:lnTo>
                  <a:pt x="91360" y="12698"/>
                </a:lnTo>
                <a:lnTo>
                  <a:pt x="91341" y="12809"/>
                </a:lnTo>
                <a:lnTo>
                  <a:pt x="91360" y="12884"/>
                </a:lnTo>
                <a:lnTo>
                  <a:pt x="91378" y="12940"/>
                </a:lnTo>
                <a:lnTo>
                  <a:pt x="91416" y="12995"/>
                </a:lnTo>
                <a:lnTo>
                  <a:pt x="91471" y="13033"/>
                </a:lnTo>
                <a:lnTo>
                  <a:pt x="91527" y="13070"/>
                </a:lnTo>
                <a:lnTo>
                  <a:pt x="91583" y="13089"/>
                </a:lnTo>
                <a:lnTo>
                  <a:pt x="91639" y="13107"/>
                </a:lnTo>
                <a:lnTo>
                  <a:pt x="91695" y="13089"/>
                </a:lnTo>
                <a:lnTo>
                  <a:pt x="91769" y="13089"/>
                </a:lnTo>
                <a:lnTo>
                  <a:pt x="91806" y="13051"/>
                </a:lnTo>
                <a:lnTo>
                  <a:pt x="91862" y="13014"/>
                </a:lnTo>
                <a:lnTo>
                  <a:pt x="91900" y="12977"/>
                </a:lnTo>
                <a:lnTo>
                  <a:pt x="91937" y="12902"/>
                </a:lnTo>
                <a:lnTo>
                  <a:pt x="91955" y="12846"/>
                </a:lnTo>
                <a:lnTo>
                  <a:pt x="91955" y="12772"/>
                </a:lnTo>
                <a:lnTo>
                  <a:pt x="91955" y="12698"/>
                </a:lnTo>
                <a:lnTo>
                  <a:pt x="91900" y="12567"/>
                </a:lnTo>
                <a:lnTo>
                  <a:pt x="91825" y="12456"/>
                </a:lnTo>
                <a:lnTo>
                  <a:pt x="91769" y="12418"/>
                </a:lnTo>
                <a:lnTo>
                  <a:pt x="91713" y="12400"/>
                </a:lnTo>
                <a:lnTo>
                  <a:pt x="91658" y="12381"/>
                </a:lnTo>
                <a:close/>
                <a:moveTo>
                  <a:pt x="578" y="14206"/>
                </a:moveTo>
                <a:lnTo>
                  <a:pt x="522" y="14224"/>
                </a:lnTo>
                <a:lnTo>
                  <a:pt x="466" y="14261"/>
                </a:lnTo>
                <a:lnTo>
                  <a:pt x="410" y="14299"/>
                </a:lnTo>
                <a:lnTo>
                  <a:pt x="373" y="14355"/>
                </a:lnTo>
                <a:lnTo>
                  <a:pt x="355" y="14429"/>
                </a:lnTo>
                <a:lnTo>
                  <a:pt x="336" y="14485"/>
                </a:lnTo>
                <a:lnTo>
                  <a:pt x="336" y="14559"/>
                </a:lnTo>
                <a:lnTo>
                  <a:pt x="355" y="14615"/>
                </a:lnTo>
                <a:lnTo>
                  <a:pt x="392" y="14652"/>
                </a:lnTo>
                <a:lnTo>
                  <a:pt x="410" y="14708"/>
                </a:lnTo>
                <a:lnTo>
                  <a:pt x="466" y="14746"/>
                </a:lnTo>
                <a:lnTo>
                  <a:pt x="522" y="14783"/>
                </a:lnTo>
                <a:lnTo>
                  <a:pt x="578" y="14801"/>
                </a:lnTo>
                <a:lnTo>
                  <a:pt x="634" y="14801"/>
                </a:lnTo>
                <a:lnTo>
                  <a:pt x="746" y="14783"/>
                </a:lnTo>
                <a:lnTo>
                  <a:pt x="839" y="14727"/>
                </a:lnTo>
                <a:lnTo>
                  <a:pt x="894" y="14652"/>
                </a:lnTo>
                <a:lnTo>
                  <a:pt x="932" y="14541"/>
                </a:lnTo>
                <a:lnTo>
                  <a:pt x="932" y="14448"/>
                </a:lnTo>
                <a:lnTo>
                  <a:pt x="894" y="14336"/>
                </a:lnTo>
                <a:lnTo>
                  <a:pt x="820" y="14261"/>
                </a:lnTo>
                <a:lnTo>
                  <a:pt x="727" y="14206"/>
                </a:lnTo>
                <a:close/>
                <a:moveTo>
                  <a:pt x="91509" y="14187"/>
                </a:moveTo>
                <a:lnTo>
                  <a:pt x="91434" y="14206"/>
                </a:lnTo>
                <a:lnTo>
                  <a:pt x="91378" y="14243"/>
                </a:lnTo>
                <a:lnTo>
                  <a:pt x="91322" y="14280"/>
                </a:lnTo>
                <a:lnTo>
                  <a:pt x="91285" y="14336"/>
                </a:lnTo>
                <a:lnTo>
                  <a:pt x="91248" y="14392"/>
                </a:lnTo>
                <a:lnTo>
                  <a:pt x="91229" y="14448"/>
                </a:lnTo>
                <a:lnTo>
                  <a:pt x="91229" y="14522"/>
                </a:lnTo>
                <a:lnTo>
                  <a:pt x="91229" y="14597"/>
                </a:lnTo>
                <a:lnTo>
                  <a:pt x="91248" y="14652"/>
                </a:lnTo>
                <a:lnTo>
                  <a:pt x="91285" y="14708"/>
                </a:lnTo>
                <a:lnTo>
                  <a:pt x="91322" y="14764"/>
                </a:lnTo>
                <a:lnTo>
                  <a:pt x="91378" y="14801"/>
                </a:lnTo>
                <a:lnTo>
                  <a:pt x="91434" y="14839"/>
                </a:lnTo>
                <a:lnTo>
                  <a:pt x="91509" y="14857"/>
                </a:lnTo>
                <a:lnTo>
                  <a:pt x="91639" y="14857"/>
                </a:lnTo>
                <a:lnTo>
                  <a:pt x="91695" y="14839"/>
                </a:lnTo>
                <a:lnTo>
                  <a:pt x="91751" y="14801"/>
                </a:lnTo>
                <a:lnTo>
                  <a:pt x="91806" y="14764"/>
                </a:lnTo>
                <a:lnTo>
                  <a:pt x="91844" y="14708"/>
                </a:lnTo>
                <a:lnTo>
                  <a:pt x="91881" y="14652"/>
                </a:lnTo>
                <a:lnTo>
                  <a:pt x="91900" y="14597"/>
                </a:lnTo>
                <a:lnTo>
                  <a:pt x="91900" y="14522"/>
                </a:lnTo>
                <a:lnTo>
                  <a:pt x="91900" y="14448"/>
                </a:lnTo>
                <a:lnTo>
                  <a:pt x="91881" y="14392"/>
                </a:lnTo>
                <a:lnTo>
                  <a:pt x="91844" y="14336"/>
                </a:lnTo>
                <a:lnTo>
                  <a:pt x="91806" y="14280"/>
                </a:lnTo>
                <a:lnTo>
                  <a:pt x="91751" y="14243"/>
                </a:lnTo>
                <a:lnTo>
                  <a:pt x="91695" y="14206"/>
                </a:lnTo>
                <a:lnTo>
                  <a:pt x="91639" y="14187"/>
                </a:lnTo>
                <a:close/>
                <a:moveTo>
                  <a:pt x="91453" y="15825"/>
                </a:moveTo>
                <a:lnTo>
                  <a:pt x="91397" y="15863"/>
                </a:lnTo>
                <a:lnTo>
                  <a:pt x="91360" y="15900"/>
                </a:lnTo>
                <a:lnTo>
                  <a:pt x="91322" y="15956"/>
                </a:lnTo>
                <a:lnTo>
                  <a:pt x="91322" y="16012"/>
                </a:lnTo>
                <a:lnTo>
                  <a:pt x="91341" y="16067"/>
                </a:lnTo>
                <a:lnTo>
                  <a:pt x="91378" y="16123"/>
                </a:lnTo>
                <a:lnTo>
                  <a:pt x="91434" y="16142"/>
                </a:lnTo>
                <a:lnTo>
                  <a:pt x="91490" y="16161"/>
                </a:lnTo>
                <a:lnTo>
                  <a:pt x="91546" y="16142"/>
                </a:lnTo>
                <a:lnTo>
                  <a:pt x="91602" y="16105"/>
                </a:lnTo>
                <a:lnTo>
                  <a:pt x="91639" y="16049"/>
                </a:lnTo>
                <a:lnTo>
                  <a:pt x="91658" y="15974"/>
                </a:lnTo>
                <a:lnTo>
                  <a:pt x="91639" y="15918"/>
                </a:lnTo>
                <a:lnTo>
                  <a:pt x="91564" y="15844"/>
                </a:lnTo>
                <a:lnTo>
                  <a:pt x="91509" y="15825"/>
                </a:lnTo>
                <a:close/>
                <a:moveTo>
                  <a:pt x="522" y="15918"/>
                </a:moveTo>
                <a:lnTo>
                  <a:pt x="373" y="15937"/>
                </a:lnTo>
                <a:lnTo>
                  <a:pt x="243" y="15974"/>
                </a:lnTo>
                <a:lnTo>
                  <a:pt x="131" y="16067"/>
                </a:lnTo>
                <a:lnTo>
                  <a:pt x="57" y="16179"/>
                </a:lnTo>
                <a:lnTo>
                  <a:pt x="1" y="16309"/>
                </a:lnTo>
                <a:lnTo>
                  <a:pt x="1" y="16384"/>
                </a:lnTo>
                <a:lnTo>
                  <a:pt x="1" y="16458"/>
                </a:lnTo>
                <a:lnTo>
                  <a:pt x="19" y="16533"/>
                </a:lnTo>
                <a:lnTo>
                  <a:pt x="57" y="16607"/>
                </a:lnTo>
                <a:lnTo>
                  <a:pt x="131" y="16719"/>
                </a:lnTo>
                <a:lnTo>
                  <a:pt x="187" y="16775"/>
                </a:lnTo>
                <a:lnTo>
                  <a:pt x="261" y="16812"/>
                </a:lnTo>
                <a:lnTo>
                  <a:pt x="336" y="16849"/>
                </a:lnTo>
                <a:lnTo>
                  <a:pt x="410" y="16868"/>
                </a:lnTo>
                <a:lnTo>
                  <a:pt x="485" y="16868"/>
                </a:lnTo>
                <a:lnTo>
                  <a:pt x="559" y="16849"/>
                </a:lnTo>
                <a:lnTo>
                  <a:pt x="615" y="16812"/>
                </a:lnTo>
                <a:lnTo>
                  <a:pt x="690" y="16775"/>
                </a:lnTo>
                <a:lnTo>
                  <a:pt x="727" y="16719"/>
                </a:lnTo>
                <a:lnTo>
                  <a:pt x="783" y="16645"/>
                </a:lnTo>
                <a:lnTo>
                  <a:pt x="894" y="16551"/>
                </a:lnTo>
                <a:lnTo>
                  <a:pt x="932" y="16496"/>
                </a:lnTo>
                <a:lnTo>
                  <a:pt x="950" y="16421"/>
                </a:lnTo>
                <a:lnTo>
                  <a:pt x="969" y="16328"/>
                </a:lnTo>
                <a:lnTo>
                  <a:pt x="950" y="16254"/>
                </a:lnTo>
                <a:lnTo>
                  <a:pt x="932" y="16198"/>
                </a:lnTo>
                <a:lnTo>
                  <a:pt x="894" y="16123"/>
                </a:lnTo>
                <a:lnTo>
                  <a:pt x="857" y="16067"/>
                </a:lnTo>
                <a:lnTo>
                  <a:pt x="801" y="16012"/>
                </a:lnTo>
                <a:lnTo>
                  <a:pt x="727" y="15974"/>
                </a:lnTo>
                <a:lnTo>
                  <a:pt x="671" y="15956"/>
                </a:lnTo>
                <a:lnTo>
                  <a:pt x="522" y="15918"/>
                </a:lnTo>
                <a:close/>
                <a:moveTo>
                  <a:pt x="91732" y="17743"/>
                </a:moveTo>
                <a:lnTo>
                  <a:pt x="91676" y="17762"/>
                </a:lnTo>
                <a:lnTo>
                  <a:pt x="91602" y="17780"/>
                </a:lnTo>
                <a:lnTo>
                  <a:pt x="91546" y="17818"/>
                </a:lnTo>
                <a:lnTo>
                  <a:pt x="91509" y="17855"/>
                </a:lnTo>
                <a:lnTo>
                  <a:pt x="91471" y="17911"/>
                </a:lnTo>
                <a:lnTo>
                  <a:pt x="91434" y="17966"/>
                </a:lnTo>
                <a:lnTo>
                  <a:pt x="91434" y="18041"/>
                </a:lnTo>
                <a:lnTo>
                  <a:pt x="91434" y="18097"/>
                </a:lnTo>
                <a:lnTo>
                  <a:pt x="91434" y="18153"/>
                </a:lnTo>
                <a:lnTo>
                  <a:pt x="91453" y="18208"/>
                </a:lnTo>
                <a:lnTo>
                  <a:pt x="91527" y="18302"/>
                </a:lnTo>
                <a:lnTo>
                  <a:pt x="91620" y="18357"/>
                </a:lnTo>
                <a:lnTo>
                  <a:pt x="91732" y="18395"/>
                </a:lnTo>
                <a:lnTo>
                  <a:pt x="91806" y="18376"/>
                </a:lnTo>
                <a:lnTo>
                  <a:pt x="91862" y="18357"/>
                </a:lnTo>
                <a:lnTo>
                  <a:pt x="91918" y="18320"/>
                </a:lnTo>
                <a:lnTo>
                  <a:pt x="91974" y="18283"/>
                </a:lnTo>
                <a:lnTo>
                  <a:pt x="92011" y="18227"/>
                </a:lnTo>
                <a:lnTo>
                  <a:pt x="92030" y="18171"/>
                </a:lnTo>
                <a:lnTo>
                  <a:pt x="92049" y="18115"/>
                </a:lnTo>
                <a:lnTo>
                  <a:pt x="92049" y="18041"/>
                </a:lnTo>
                <a:lnTo>
                  <a:pt x="92049" y="17985"/>
                </a:lnTo>
                <a:lnTo>
                  <a:pt x="92030" y="17929"/>
                </a:lnTo>
                <a:lnTo>
                  <a:pt x="91955" y="17836"/>
                </a:lnTo>
                <a:lnTo>
                  <a:pt x="91862" y="17780"/>
                </a:lnTo>
                <a:lnTo>
                  <a:pt x="91732" y="17743"/>
                </a:lnTo>
                <a:close/>
                <a:moveTo>
                  <a:pt x="634" y="18097"/>
                </a:moveTo>
                <a:lnTo>
                  <a:pt x="578" y="18115"/>
                </a:lnTo>
                <a:lnTo>
                  <a:pt x="522" y="18115"/>
                </a:lnTo>
                <a:lnTo>
                  <a:pt x="466" y="18153"/>
                </a:lnTo>
                <a:lnTo>
                  <a:pt x="429" y="18190"/>
                </a:lnTo>
                <a:lnTo>
                  <a:pt x="373" y="18283"/>
                </a:lnTo>
                <a:lnTo>
                  <a:pt x="355" y="18339"/>
                </a:lnTo>
                <a:lnTo>
                  <a:pt x="355" y="18413"/>
                </a:lnTo>
                <a:lnTo>
                  <a:pt x="355" y="18469"/>
                </a:lnTo>
                <a:lnTo>
                  <a:pt x="373" y="18506"/>
                </a:lnTo>
                <a:lnTo>
                  <a:pt x="429" y="18599"/>
                </a:lnTo>
                <a:lnTo>
                  <a:pt x="522" y="18655"/>
                </a:lnTo>
                <a:lnTo>
                  <a:pt x="634" y="18693"/>
                </a:lnTo>
                <a:lnTo>
                  <a:pt x="690" y="18674"/>
                </a:lnTo>
                <a:lnTo>
                  <a:pt x="746" y="18674"/>
                </a:lnTo>
                <a:lnTo>
                  <a:pt x="839" y="18599"/>
                </a:lnTo>
                <a:lnTo>
                  <a:pt x="913" y="18506"/>
                </a:lnTo>
                <a:lnTo>
                  <a:pt x="932" y="18451"/>
                </a:lnTo>
                <a:lnTo>
                  <a:pt x="932" y="18395"/>
                </a:lnTo>
                <a:lnTo>
                  <a:pt x="932" y="18339"/>
                </a:lnTo>
                <a:lnTo>
                  <a:pt x="913" y="18283"/>
                </a:lnTo>
                <a:lnTo>
                  <a:pt x="839" y="18190"/>
                </a:lnTo>
                <a:lnTo>
                  <a:pt x="746" y="18134"/>
                </a:lnTo>
                <a:lnTo>
                  <a:pt x="634" y="18097"/>
                </a:lnTo>
                <a:close/>
                <a:moveTo>
                  <a:pt x="91676" y="19456"/>
                </a:moveTo>
                <a:lnTo>
                  <a:pt x="91602" y="19475"/>
                </a:lnTo>
                <a:lnTo>
                  <a:pt x="91527" y="19493"/>
                </a:lnTo>
                <a:lnTo>
                  <a:pt x="91471" y="19530"/>
                </a:lnTo>
                <a:lnTo>
                  <a:pt x="91378" y="19642"/>
                </a:lnTo>
                <a:lnTo>
                  <a:pt x="91322" y="19772"/>
                </a:lnTo>
                <a:lnTo>
                  <a:pt x="91304" y="19847"/>
                </a:lnTo>
                <a:lnTo>
                  <a:pt x="91304" y="19921"/>
                </a:lnTo>
                <a:lnTo>
                  <a:pt x="91322" y="19996"/>
                </a:lnTo>
                <a:lnTo>
                  <a:pt x="91341" y="20052"/>
                </a:lnTo>
                <a:lnTo>
                  <a:pt x="91378" y="20126"/>
                </a:lnTo>
                <a:lnTo>
                  <a:pt x="91434" y="20163"/>
                </a:lnTo>
                <a:lnTo>
                  <a:pt x="91490" y="20219"/>
                </a:lnTo>
                <a:lnTo>
                  <a:pt x="91546" y="20238"/>
                </a:lnTo>
                <a:lnTo>
                  <a:pt x="91620" y="20256"/>
                </a:lnTo>
                <a:lnTo>
                  <a:pt x="91695" y="20256"/>
                </a:lnTo>
                <a:lnTo>
                  <a:pt x="91751" y="20238"/>
                </a:lnTo>
                <a:lnTo>
                  <a:pt x="91825" y="20201"/>
                </a:lnTo>
                <a:lnTo>
                  <a:pt x="91881" y="20163"/>
                </a:lnTo>
                <a:lnTo>
                  <a:pt x="91937" y="20108"/>
                </a:lnTo>
                <a:lnTo>
                  <a:pt x="91974" y="20052"/>
                </a:lnTo>
                <a:lnTo>
                  <a:pt x="91993" y="19977"/>
                </a:lnTo>
                <a:lnTo>
                  <a:pt x="92011" y="19921"/>
                </a:lnTo>
                <a:lnTo>
                  <a:pt x="92011" y="19847"/>
                </a:lnTo>
                <a:lnTo>
                  <a:pt x="91993" y="19772"/>
                </a:lnTo>
                <a:lnTo>
                  <a:pt x="91955" y="19717"/>
                </a:lnTo>
                <a:lnTo>
                  <a:pt x="91881" y="19586"/>
                </a:lnTo>
                <a:lnTo>
                  <a:pt x="91825" y="19530"/>
                </a:lnTo>
                <a:lnTo>
                  <a:pt x="91751" y="19475"/>
                </a:lnTo>
                <a:lnTo>
                  <a:pt x="91676" y="19456"/>
                </a:lnTo>
                <a:close/>
                <a:moveTo>
                  <a:pt x="634" y="19772"/>
                </a:moveTo>
                <a:lnTo>
                  <a:pt x="522" y="19810"/>
                </a:lnTo>
                <a:lnTo>
                  <a:pt x="429" y="19884"/>
                </a:lnTo>
                <a:lnTo>
                  <a:pt x="392" y="19921"/>
                </a:lnTo>
                <a:lnTo>
                  <a:pt x="373" y="19977"/>
                </a:lnTo>
                <a:lnTo>
                  <a:pt x="355" y="20052"/>
                </a:lnTo>
                <a:lnTo>
                  <a:pt x="355" y="20108"/>
                </a:lnTo>
                <a:lnTo>
                  <a:pt x="355" y="20182"/>
                </a:lnTo>
                <a:lnTo>
                  <a:pt x="373" y="20238"/>
                </a:lnTo>
                <a:lnTo>
                  <a:pt x="410" y="20294"/>
                </a:lnTo>
                <a:lnTo>
                  <a:pt x="466" y="20350"/>
                </a:lnTo>
                <a:lnTo>
                  <a:pt x="522" y="20387"/>
                </a:lnTo>
                <a:lnTo>
                  <a:pt x="578" y="20405"/>
                </a:lnTo>
                <a:lnTo>
                  <a:pt x="634" y="20424"/>
                </a:lnTo>
                <a:lnTo>
                  <a:pt x="708" y="20424"/>
                </a:lnTo>
                <a:lnTo>
                  <a:pt x="764" y="20405"/>
                </a:lnTo>
                <a:lnTo>
                  <a:pt x="820" y="20387"/>
                </a:lnTo>
                <a:lnTo>
                  <a:pt x="876" y="20350"/>
                </a:lnTo>
                <a:lnTo>
                  <a:pt x="913" y="20312"/>
                </a:lnTo>
                <a:lnTo>
                  <a:pt x="950" y="20256"/>
                </a:lnTo>
                <a:lnTo>
                  <a:pt x="969" y="20201"/>
                </a:lnTo>
                <a:lnTo>
                  <a:pt x="988" y="20126"/>
                </a:lnTo>
                <a:lnTo>
                  <a:pt x="988" y="20070"/>
                </a:lnTo>
                <a:lnTo>
                  <a:pt x="969" y="20014"/>
                </a:lnTo>
                <a:lnTo>
                  <a:pt x="950" y="19940"/>
                </a:lnTo>
                <a:lnTo>
                  <a:pt x="913" y="19884"/>
                </a:lnTo>
                <a:lnTo>
                  <a:pt x="876" y="19847"/>
                </a:lnTo>
                <a:lnTo>
                  <a:pt x="820" y="19810"/>
                </a:lnTo>
                <a:lnTo>
                  <a:pt x="764" y="19791"/>
                </a:lnTo>
                <a:lnTo>
                  <a:pt x="634" y="19772"/>
                </a:lnTo>
                <a:close/>
                <a:moveTo>
                  <a:pt x="91602" y="21020"/>
                </a:moveTo>
                <a:lnTo>
                  <a:pt x="91527" y="21038"/>
                </a:lnTo>
                <a:lnTo>
                  <a:pt x="91453" y="21076"/>
                </a:lnTo>
                <a:lnTo>
                  <a:pt x="91397" y="21132"/>
                </a:lnTo>
                <a:lnTo>
                  <a:pt x="91360" y="21187"/>
                </a:lnTo>
                <a:lnTo>
                  <a:pt x="91322" y="21262"/>
                </a:lnTo>
                <a:lnTo>
                  <a:pt x="91304" y="21336"/>
                </a:lnTo>
                <a:lnTo>
                  <a:pt x="91322" y="21411"/>
                </a:lnTo>
                <a:lnTo>
                  <a:pt x="91322" y="21467"/>
                </a:lnTo>
                <a:lnTo>
                  <a:pt x="91360" y="21523"/>
                </a:lnTo>
                <a:lnTo>
                  <a:pt x="91397" y="21578"/>
                </a:lnTo>
                <a:lnTo>
                  <a:pt x="91453" y="21634"/>
                </a:lnTo>
                <a:lnTo>
                  <a:pt x="91509" y="21653"/>
                </a:lnTo>
                <a:lnTo>
                  <a:pt x="91564" y="21690"/>
                </a:lnTo>
                <a:lnTo>
                  <a:pt x="91695" y="21690"/>
                </a:lnTo>
                <a:lnTo>
                  <a:pt x="91751" y="21671"/>
                </a:lnTo>
                <a:lnTo>
                  <a:pt x="91862" y="21616"/>
                </a:lnTo>
                <a:lnTo>
                  <a:pt x="91937" y="21541"/>
                </a:lnTo>
                <a:lnTo>
                  <a:pt x="91974" y="21485"/>
                </a:lnTo>
                <a:lnTo>
                  <a:pt x="91993" y="21411"/>
                </a:lnTo>
                <a:lnTo>
                  <a:pt x="91993" y="21355"/>
                </a:lnTo>
                <a:lnTo>
                  <a:pt x="91993" y="21299"/>
                </a:lnTo>
                <a:lnTo>
                  <a:pt x="91937" y="21169"/>
                </a:lnTo>
                <a:lnTo>
                  <a:pt x="91862" y="21076"/>
                </a:lnTo>
                <a:lnTo>
                  <a:pt x="91806" y="21057"/>
                </a:lnTo>
                <a:lnTo>
                  <a:pt x="91751" y="21020"/>
                </a:lnTo>
                <a:close/>
                <a:moveTo>
                  <a:pt x="597" y="21504"/>
                </a:moveTo>
                <a:lnTo>
                  <a:pt x="559" y="21523"/>
                </a:lnTo>
                <a:lnTo>
                  <a:pt x="504" y="21541"/>
                </a:lnTo>
                <a:lnTo>
                  <a:pt x="410" y="21616"/>
                </a:lnTo>
                <a:lnTo>
                  <a:pt x="392" y="21671"/>
                </a:lnTo>
                <a:lnTo>
                  <a:pt x="373" y="21727"/>
                </a:lnTo>
                <a:lnTo>
                  <a:pt x="373" y="21820"/>
                </a:lnTo>
                <a:lnTo>
                  <a:pt x="429" y="21913"/>
                </a:lnTo>
                <a:lnTo>
                  <a:pt x="504" y="21988"/>
                </a:lnTo>
                <a:lnTo>
                  <a:pt x="597" y="22025"/>
                </a:lnTo>
                <a:lnTo>
                  <a:pt x="708" y="22025"/>
                </a:lnTo>
                <a:lnTo>
                  <a:pt x="783" y="21988"/>
                </a:lnTo>
                <a:lnTo>
                  <a:pt x="857" y="21913"/>
                </a:lnTo>
                <a:lnTo>
                  <a:pt x="894" y="21820"/>
                </a:lnTo>
                <a:lnTo>
                  <a:pt x="894" y="21727"/>
                </a:lnTo>
                <a:lnTo>
                  <a:pt x="876" y="21634"/>
                </a:lnTo>
                <a:lnTo>
                  <a:pt x="820" y="21560"/>
                </a:lnTo>
                <a:lnTo>
                  <a:pt x="764" y="21541"/>
                </a:lnTo>
                <a:lnTo>
                  <a:pt x="708" y="21523"/>
                </a:lnTo>
                <a:lnTo>
                  <a:pt x="652" y="21504"/>
                </a:lnTo>
                <a:close/>
                <a:moveTo>
                  <a:pt x="578" y="22844"/>
                </a:moveTo>
                <a:lnTo>
                  <a:pt x="522" y="22863"/>
                </a:lnTo>
                <a:lnTo>
                  <a:pt x="448" y="22919"/>
                </a:lnTo>
                <a:lnTo>
                  <a:pt x="373" y="23012"/>
                </a:lnTo>
                <a:lnTo>
                  <a:pt x="355" y="23105"/>
                </a:lnTo>
                <a:lnTo>
                  <a:pt x="355" y="23198"/>
                </a:lnTo>
                <a:lnTo>
                  <a:pt x="373" y="23254"/>
                </a:lnTo>
                <a:lnTo>
                  <a:pt x="410" y="23291"/>
                </a:lnTo>
                <a:lnTo>
                  <a:pt x="448" y="23328"/>
                </a:lnTo>
                <a:lnTo>
                  <a:pt x="504" y="23366"/>
                </a:lnTo>
                <a:lnTo>
                  <a:pt x="578" y="23384"/>
                </a:lnTo>
                <a:lnTo>
                  <a:pt x="634" y="23384"/>
                </a:lnTo>
                <a:lnTo>
                  <a:pt x="690" y="23366"/>
                </a:lnTo>
                <a:lnTo>
                  <a:pt x="746" y="23347"/>
                </a:lnTo>
                <a:lnTo>
                  <a:pt x="839" y="23291"/>
                </a:lnTo>
                <a:lnTo>
                  <a:pt x="876" y="23235"/>
                </a:lnTo>
                <a:lnTo>
                  <a:pt x="894" y="23198"/>
                </a:lnTo>
                <a:lnTo>
                  <a:pt x="913" y="23142"/>
                </a:lnTo>
                <a:lnTo>
                  <a:pt x="913" y="23105"/>
                </a:lnTo>
                <a:lnTo>
                  <a:pt x="876" y="23012"/>
                </a:lnTo>
                <a:lnTo>
                  <a:pt x="820" y="22937"/>
                </a:lnTo>
                <a:lnTo>
                  <a:pt x="746" y="22882"/>
                </a:lnTo>
                <a:lnTo>
                  <a:pt x="690" y="22863"/>
                </a:lnTo>
                <a:lnTo>
                  <a:pt x="634" y="22844"/>
                </a:lnTo>
                <a:close/>
                <a:moveTo>
                  <a:pt x="91602" y="23068"/>
                </a:moveTo>
                <a:lnTo>
                  <a:pt x="91527" y="23086"/>
                </a:lnTo>
                <a:lnTo>
                  <a:pt x="91453" y="23124"/>
                </a:lnTo>
                <a:lnTo>
                  <a:pt x="91397" y="23161"/>
                </a:lnTo>
                <a:lnTo>
                  <a:pt x="91341" y="23198"/>
                </a:lnTo>
                <a:lnTo>
                  <a:pt x="91285" y="23254"/>
                </a:lnTo>
                <a:lnTo>
                  <a:pt x="91267" y="23328"/>
                </a:lnTo>
                <a:lnTo>
                  <a:pt x="91248" y="23403"/>
                </a:lnTo>
                <a:lnTo>
                  <a:pt x="91248" y="23459"/>
                </a:lnTo>
                <a:lnTo>
                  <a:pt x="91267" y="23589"/>
                </a:lnTo>
                <a:lnTo>
                  <a:pt x="91304" y="23645"/>
                </a:lnTo>
                <a:lnTo>
                  <a:pt x="91341" y="23682"/>
                </a:lnTo>
                <a:lnTo>
                  <a:pt x="91397" y="23719"/>
                </a:lnTo>
                <a:lnTo>
                  <a:pt x="91453" y="23757"/>
                </a:lnTo>
                <a:lnTo>
                  <a:pt x="91509" y="23775"/>
                </a:lnTo>
                <a:lnTo>
                  <a:pt x="91564" y="23794"/>
                </a:lnTo>
                <a:lnTo>
                  <a:pt x="91695" y="23775"/>
                </a:lnTo>
                <a:lnTo>
                  <a:pt x="91751" y="23757"/>
                </a:lnTo>
                <a:lnTo>
                  <a:pt x="91806" y="23719"/>
                </a:lnTo>
                <a:lnTo>
                  <a:pt x="91862" y="23682"/>
                </a:lnTo>
                <a:lnTo>
                  <a:pt x="91900" y="23626"/>
                </a:lnTo>
                <a:lnTo>
                  <a:pt x="91918" y="23552"/>
                </a:lnTo>
                <a:lnTo>
                  <a:pt x="91937" y="23459"/>
                </a:lnTo>
                <a:lnTo>
                  <a:pt x="91955" y="23384"/>
                </a:lnTo>
                <a:lnTo>
                  <a:pt x="91955" y="23291"/>
                </a:lnTo>
                <a:lnTo>
                  <a:pt x="91937" y="23217"/>
                </a:lnTo>
                <a:lnTo>
                  <a:pt x="91900" y="23161"/>
                </a:lnTo>
                <a:lnTo>
                  <a:pt x="91825" y="23105"/>
                </a:lnTo>
                <a:lnTo>
                  <a:pt x="91751" y="23086"/>
                </a:lnTo>
                <a:lnTo>
                  <a:pt x="91676" y="23068"/>
                </a:lnTo>
                <a:close/>
                <a:moveTo>
                  <a:pt x="91546" y="24632"/>
                </a:moveTo>
                <a:lnTo>
                  <a:pt x="91471" y="24650"/>
                </a:lnTo>
                <a:lnTo>
                  <a:pt x="91416" y="24669"/>
                </a:lnTo>
                <a:lnTo>
                  <a:pt x="91360" y="24688"/>
                </a:lnTo>
                <a:lnTo>
                  <a:pt x="91304" y="24743"/>
                </a:lnTo>
                <a:lnTo>
                  <a:pt x="91267" y="24781"/>
                </a:lnTo>
                <a:lnTo>
                  <a:pt x="91248" y="24837"/>
                </a:lnTo>
                <a:lnTo>
                  <a:pt x="91229" y="24911"/>
                </a:lnTo>
                <a:lnTo>
                  <a:pt x="91229" y="24967"/>
                </a:lnTo>
                <a:lnTo>
                  <a:pt x="91229" y="25023"/>
                </a:lnTo>
                <a:lnTo>
                  <a:pt x="91248" y="25079"/>
                </a:lnTo>
                <a:lnTo>
                  <a:pt x="91322" y="25172"/>
                </a:lnTo>
                <a:lnTo>
                  <a:pt x="91416" y="25246"/>
                </a:lnTo>
                <a:lnTo>
                  <a:pt x="91546" y="25265"/>
                </a:lnTo>
                <a:lnTo>
                  <a:pt x="91602" y="25265"/>
                </a:lnTo>
                <a:lnTo>
                  <a:pt x="91676" y="25246"/>
                </a:lnTo>
                <a:lnTo>
                  <a:pt x="91713" y="25209"/>
                </a:lnTo>
                <a:lnTo>
                  <a:pt x="91769" y="25153"/>
                </a:lnTo>
                <a:lnTo>
                  <a:pt x="91806" y="25116"/>
                </a:lnTo>
                <a:lnTo>
                  <a:pt x="91844" y="25041"/>
                </a:lnTo>
                <a:lnTo>
                  <a:pt x="91844" y="24985"/>
                </a:lnTo>
                <a:lnTo>
                  <a:pt x="91844" y="24911"/>
                </a:lnTo>
                <a:lnTo>
                  <a:pt x="91844" y="24855"/>
                </a:lnTo>
                <a:lnTo>
                  <a:pt x="91825" y="24818"/>
                </a:lnTo>
                <a:lnTo>
                  <a:pt x="91751" y="24725"/>
                </a:lnTo>
                <a:lnTo>
                  <a:pt x="91658" y="24669"/>
                </a:lnTo>
                <a:lnTo>
                  <a:pt x="91546" y="24632"/>
                </a:lnTo>
                <a:close/>
                <a:moveTo>
                  <a:pt x="727" y="25060"/>
                </a:moveTo>
                <a:lnTo>
                  <a:pt x="652" y="25079"/>
                </a:lnTo>
                <a:lnTo>
                  <a:pt x="597" y="25097"/>
                </a:lnTo>
                <a:lnTo>
                  <a:pt x="541" y="25134"/>
                </a:lnTo>
                <a:lnTo>
                  <a:pt x="485" y="25172"/>
                </a:lnTo>
                <a:lnTo>
                  <a:pt x="448" y="25228"/>
                </a:lnTo>
                <a:lnTo>
                  <a:pt x="429" y="25302"/>
                </a:lnTo>
                <a:lnTo>
                  <a:pt x="410" y="25358"/>
                </a:lnTo>
                <a:lnTo>
                  <a:pt x="410" y="25432"/>
                </a:lnTo>
                <a:lnTo>
                  <a:pt x="429" y="25488"/>
                </a:lnTo>
                <a:lnTo>
                  <a:pt x="466" y="25563"/>
                </a:lnTo>
                <a:lnTo>
                  <a:pt x="504" y="25600"/>
                </a:lnTo>
                <a:lnTo>
                  <a:pt x="559" y="25656"/>
                </a:lnTo>
                <a:lnTo>
                  <a:pt x="615" y="25674"/>
                </a:lnTo>
                <a:lnTo>
                  <a:pt x="671" y="25693"/>
                </a:lnTo>
                <a:lnTo>
                  <a:pt x="801" y="25693"/>
                </a:lnTo>
                <a:lnTo>
                  <a:pt x="913" y="25637"/>
                </a:lnTo>
                <a:lnTo>
                  <a:pt x="988" y="25544"/>
                </a:lnTo>
                <a:lnTo>
                  <a:pt x="1025" y="25451"/>
                </a:lnTo>
                <a:lnTo>
                  <a:pt x="1043" y="25376"/>
                </a:lnTo>
                <a:lnTo>
                  <a:pt x="1025" y="25321"/>
                </a:lnTo>
                <a:lnTo>
                  <a:pt x="988" y="25228"/>
                </a:lnTo>
                <a:lnTo>
                  <a:pt x="913" y="25134"/>
                </a:lnTo>
                <a:lnTo>
                  <a:pt x="820" y="25079"/>
                </a:lnTo>
                <a:lnTo>
                  <a:pt x="727" y="25060"/>
                </a:lnTo>
                <a:close/>
                <a:moveTo>
                  <a:pt x="91658" y="26289"/>
                </a:moveTo>
                <a:lnTo>
                  <a:pt x="91546" y="26345"/>
                </a:lnTo>
                <a:lnTo>
                  <a:pt x="91434" y="26419"/>
                </a:lnTo>
                <a:lnTo>
                  <a:pt x="91397" y="26475"/>
                </a:lnTo>
                <a:lnTo>
                  <a:pt x="91378" y="26531"/>
                </a:lnTo>
                <a:lnTo>
                  <a:pt x="91360" y="26587"/>
                </a:lnTo>
                <a:lnTo>
                  <a:pt x="91341" y="26661"/>
                </a:lnTo>
                <a:lnTo>
                  <a:pt x="91360" y="26717"/>
                </a:lnTo>
                <a:lnTo>
                  <a:pt x="91378" y="26773"/>
                </a:lnTo>
                <a:lnTo>
                  <a:pt x="91416" y="26829"/>
                </a:lnTo>
                <a:lnTo>
                  <a:pt x="91453" y="26885"/>
                </a:lnTo>
                <a:lnTo>
                  <a:pt x="91509" y="26922"/>
                </a:lnTo>
                <a:lnTo>
                  <a:pt x="91564" y="26959"/>
                </a:lnTo>
                <a:lnTo>
                  <a:pt x="91620" y="26978"/>
                </a:lnTo>
                <a:lnTo>
                  <a:pt x="91676" y="26978"/>
                </a:lnTo>
                <a:lnTo>
                  <a:pt x="91751" y="26959"/>
                </a:lnTo>
                <a:lnTo>
                  <a:pt x="91825" y="26940"/>
                </a:lnTo>
                <a:lnTo>
                  <a:pt x="91881" y="26922"/>
                </a:lnTo>
                <a:lnTo>
                  <a:pt x="91918" y="26866"/>
                </a:lnTo>
                <a:lnTo>
                  <a:pt x="91974" y="26829"/>
                </a:lnTo>
                <a:lnTo>
                  <a:pt x="91993" y="26773"/>
                </a:lnTo>
                <a:lnTo>
                  <a:pt x="92030" y="26698"/>
                </a:lnTo>
                <a:lnTo>
                  <a:pt x="92030" y="26642"/>
                </a:lnTo>
                <a:lnTo>
                  <a:pt x="92030" y="26568"/>
                </a:lnTo>
                <a:lnTo>
                  <a:pt x="92011" y="26494"/>
                </a:lnTo>
                <a:lnTo>
                  <a:pt x="91993" y="26419"/>
                </a:lnTo>
                <a:lnTo>
                  <a:pt x="91937" y="26363"/>
                </a:lnTo>
                <a:lnTo>
                  <a:pt x="91881" y="26326"/>
                </a:lnTo>
                <a:lnTo>
                  <a:pt x="91825" y="26289"/>
                </a:lnTo>
                <a:close/>
                <a:moveTo>
                  <a:pt x="708" y="26829"/>
                </a:moveTo>
                <a:lnTo>
                  <a:pt x="634" y="26847"/>
                </a:lnTo>
                <a:lnTo>
                  <a:pt x="559" y="26866"/>
                </a:lnTo>
                <a:lnTo>
                  <a:pt x="504" y="26903"/>
                </a:lnTo>
                <a:lnTo>
                  <a:pt x="429" y="26959"/>
                </a:lnTo>
                <a:lnTo>
                  <a:pt x="392" y="27015"/>
                </a:lnTo>
                <a:lnTo>
                  <a:pt x="355" y="27089"/>
                </a:lnTo>
                <a:lnTo>
                  <a:pt x="317" y="27164"/>
                </a:lnTo>
                <a:lnTo>
                  <a:pt x="317" y="27238"/>
                </a:lnTo>
                <a:lnTo>
                  <a:pt x="336" y="27331"/>
                </a:lnTo>
                <a:lnTo>
                  <a:pt x="355" y="27406"/>
                </a:lnTo>
                <a:lnTo>
                  <a:pt x="373" y="27462"/>
                </a:lnTo>
                <a:lnTo>
                  <a:pt x="410" y="27518"/>
                </a:lnTo>
                <a:lnTo>
                  <a:pt x="466" y="27555"/>
                </a:lnTo>
                <a:lnTo>
                  <a:pt x="541" y="27592"/>
                </a:lnTo>
                <a:lnTo>
                  <a:pt x="597" y="27611"/>
                </a:lnTo>
                <a:lnTo>
                  <a:pt x="671" y="27611"/>
                </a:lnTo>
                <a:lnTo>
                  <a:pt x="746" y="27592"/>
                </a:lnTo>
                <a:lnTo>
                  <a:pt x="801" y="27573"/>
                </a:lnTo>
                <a:lnTo>
                  <a:pt x="857" y="27536"/>
                </a:lnTo>
                <a:lnTo>
                  <a:pt x="950" y="27424"/>
                </a:lnTo>
                <a:lnTo>
                  <a:pt x="1006" y="27294"/>
                </a:lnTo>
                <a:lnTo>
                  <a:pt x="1025" y="27238"/>
                </a:lnTo>
                <a:lnTo>
                  <a:pt x="1025" y="27164"/>
                </a:lnTo>
                <a:lnTo>
                  <a:pt x="1006" y="27108"/>
                </a:lnTo>
                <a:lnTo>
                  <a:pt x="988" y="27033"/>
                </a:lnTo>
                <a:lnTo>
                  <a:pt x="950" y="26978"/>
                </a:lnTo>
                <a:lnTo>
                  <a:pt x="894" y="26922"/>
                </a:lnTo>
                <a:lnTo>
                  <a:pt x="839" y="26866"/>
                </a:lnTo>
                <a:lnTo>
                  <a:pt x="783" y="26847"/>
                </a:lnTo>
                <a:lnTo>
                  <a:pt x="708" y="26829"/>
                </a:lnTo>
                <a:close/>
                <a:moveTo>
                  <a:pt x="91620" y="28262"/>
                </a:moveTo>
                <a:lnTo>
                  <a:pt x="91564" y="28281"/>
                </a:lnTo>
                <a:lnTo>
                  <a:pt x="91490" y="28318"/>
                </a:lnTo>
                <a:lnTo>
                  <a:pt x="91434" y="28355"/>
                </a:lnTo>
                <a:lnTo>
                  <a:pt x="91378" y="28430"/>
                </a:lnTo>
                <a:lnTo>
                  <a:pt x="91360" y="28486"/>
                </a:lnTo>
                <a:lnTo>
                  <a:pt x="91341" y="28560"/>
                </a:lnTo>
                <a:lnTo>
                  <a:pt x="91341" y="28635"/>
                </a:lnTo>
                <a:lnTo>
                  <a:pt x="91360" y="28709"/>
                </a:lnTo>
                <a:lnTo>
                  <a:pt x="91378" y="28784"/>
                </a:lnTo>
                <a:lnTo>
                  <a:pt x="91434" y="28858"/>
                </a:lnTo>
                <a:lnTo>
                  <a:pt x="91490" y="28914"/>
                </a:lnTo>
                <a:lnTo>
                  <a:pt x="91546" y="28951"/>
                </a:lnTo>
                <a:lnTo>
                  <a:pt x="91620" y="28970"/>
                </a:lnTo>
                <a:lnTo>
                  <a:pt x="91695" y="28988"/>
                </a:lnTo>
                <a:lnTo>
                  <a:pt x="91806" y="28970"/>
                </a:lnTo>
                <a:lnTo>
                  <a:pt x="91900" y="28933"/>
                </a:lnTo>
                <a:lnTo>
                  <a:pt x="91974" y="28877"/>
                </a:lnTo>
                <a:lnTo>
                  <a:pt x="92030" y="28802"/>
                </a:lnTo>
                <a:lnTo>
                  <a:pt x="92067" y="28690"/>
                </a:lnTo>
                <a:lnTo>
                  <a:pt x="92067" y="28579"/>
                </a:lnTo>
                <a:lnTo>
                  <a:pt x="92030" y="28486"/>
                </a:lnTo>
                <a:lnTo>
                  <a:pt x="91955" y="28374"/>
                </a:lnTo>
                <a:lnTo>
                  <a:pt x="91955" y="28393"/>
                </a:lnTo>
                <a:lnTo>
                  <a:pt x="91881" y="28318"/>
                </a:lnTo>
                <a:lnTo>
                  <a:pt x="91825" y="28281"/>
                </a:lnTo>
                <a:lnTo>
                  <a:pt x="91769" y="28281"/>
                </a:lnTo>
                <a:lnTo>
                  <a:pt x="91695" y="28262"/>
                </a:lnTo>
                <a:close/>
                <a:moveTo>
                  <a:pt x="671" y="28635"/>
                </a:moveTo>
                <a:lnTo>
                  <a:pt x="597" y="28653"/>
                </a:lnTo>
                <a:lnTo>
                  <a:pt x="541" y="28690"/>
                </a:lnTo>
                <a:lnTo>
                  <a:pt x="485" y="28728"/>
                </a:lnTo>
                <a:lnTo>
                  <a:pt x="448" y="28784"/>
                </a:lnTo>
                <a:lnTo>
                  <a:pt x="410" y="28839"/>
                </a:lnTo>
                <a:lnTo>
                  <a:pt x="392" y="28914"/>
                </a:lnTo>
                <a:lnTo>
                  <a:pt x="392" y="28970"/>
                </a:lnTo>
                <a:lnTo>
                  <a:pt x="410" y="29044"/>
                </a:lnTo>
                <a:lnTo>
                  <a:pt x="429" y="29100"/>
                </a:lnTo>
                <a:lnTo>
                  <a:pt x="466" y="29156"/>
                </a:lnTo>
                <a:lnTo>
                  <a:pt x="522" y="29193"/>
                </a:lnTo>
                <a:lnTo>
                  <a:pt x="578" y="29230"/>
                </a:lnTo>
                <a:lnTo>
                  <a:pt x="634" y="29268"/>
                </a:lnTo>
                <a:lnTo>
                  <a:pt x="746" y="29268"/>
                </a:lnTo>
                <a:lnTo>
                  <a:pt x="839" y="29249"/>
                </a:lnTo>
                <a:lnTo>
                  <a:pt x="932" y="29175"/>
                </a:lnTo>
                <a:lnTo>
                  <a:pt x="969" y="29137"/>
                </a:lnTo>
                <a:lnTo>
                  <a:pt x="1006" y="29100"/>
                </a:lnTo>
                <a:lnTo>
                  <a:pt x="1025" y="29044"/>
                </a:lnTo>
                <a:lnTo>
                  <a:pt x="1043" y="28970"/>
                </a:lnTo>
                <a:lnTo>
                  <a:pt x="1043" y="28914"/>
                </a:lnTo>
                <a:lnTo>
                  <a:pt x="1025" y="28858"/>
                </a:lnTo>
                <a:lnTo>
                  <a:pt x="950" y="28746"/>
                </a:lnTo>
                <a:lnTo>
                  <a:pt x="913" y="28709"/>
                </a:lnTo>
                <a:lnTo>
                  <a:pt x="857" y="28672"/>
                </a:lnTo>
                <a:lnTo>
                  <a:pt x="801" y="28653"/>
                </a:lnTo>
                <a:lnTo>
                  <a:pt x="727" y="28635"/>
                </a:lnTo>
                <a:close/>
                <a:moveTo>
                  <a:pt x="91490" y="30087"/>
                </a:moveTo>
                <a:lnTo>
                  <a:pt x="91416" y="30124"/>
                </a:lnTo>
                <a:lnTo>
                  <a:pt x="91360" y="30161"/>
                </a:lnTo>
                <a:lnTo>
                  <a:pt x="91322" y="30217"/>
                </a:lnTo>
                <a:lnTo>
                  <a:pt x="91229" y="30347"/>
                </a:lnTo>
                <a:lnTo>
                  <a:pt x="91192" y="30422"/>
                </a:lnTo>
                <a:lnTo>
                  <a:pt x="91192" y="30496"/>
                </a:lnTo>
                <a:lnTo>
                  <a:pt x="91192" y="30590"/>
                </a:lnTo>
                <a:lnTo>
                  <a:pt x="91211" y="30645"/>
                </a:lnTo>
                <a:lnTo>
                  <a:pt x="91248" y="30720"/>
                </a:lnTo>
                <a:lnTo>
                  <a:pt x="91285" y="30776"/>
                </a:lnTo>
                <a:lnTo>
                  <a:pt x="91341" y="30832"/>
                </a:lnTo>
                <a:lnTo>
                  <a:pt x="91397" y="30869"/>
                </a:lnTo>
                <a:lnTo>
                  <a:pt x="91471" y="30887"/>
                </a:lnTo>
                <a:lnTo>
                  <a:pt x="91546" y="30906"/>
                </a:lnTo>
                <a:lnTo>
                  <a:pt x="91639" y="30887"/>
                </a:lnTo>
                <a:lnTo>
                  <a:pt x="91713" y="30869"/>
                </a:lnTo>
                <a:lnTo>
                  <a:pt x="91769" y="30832"/>
                </a:lnTo>
                <a:lnTo>
                  <a:pt x="91825" y="30776"/>
                </a:lnTo>
                <a:lnTo>
                  <a:pt x="91862" y="30720"/>
                </a:lnTo>
                <a:lnTo>
                  <a:pt x="91900" y="30645"/>
                </a:lnTo>
                <a:lnTo>
                  <a:pt x="91918" y="30590"/>
                </a:lnTo>
                <a:lnTo>
                  <a:pt x="91918" y="30496"/>
                </a:lnTo>
                <a:lnTo>
                  <a:pt x="91918" y="30422"/>
                </a:lnTo>
                <a:lnTo>
                  <a:pt x="91881" y="30347"/>
                </a:lnTo>
                <a:lnTo>
                  <a:pt x="91806" y="30217"/>
                </a:lnTo>
                <a:lnTo>
                  <a:pt x="91751" y="30161"/>
                </a:lnTo>
                <a:lnTo>
                  <a:pt x="91695" y="30124"/>
                </a:lnTo>
                <a:lnTo>
                  <a:pt x="91620" y="30087"/>
                </a:lnTo>
                <a:close/>
                <a:moveTo>
                  <a:pt x="876" y="30608"/>
                </a:moveTo>
                <a:lnTo>
                  <a:pt x="801" y="30627"/>
                </a:lnTo>
                <a:lnTo>
                  <a:pt x="746" y="30645"/>
                </a:lnTo>
                <a:lnTo>
                  <a:pt x="690" y="30683"/>
                </a:lnTo>
                <a:lnTo>
                  <a:pt x="634" y="30738"/>
                </a:lnTo>
                <a:lnTo>
                  <a:pt x="597" y="30813"/>
                </a:lnTo>
                <a:lnTo>
                  <a:pt x="578" y="30887"/>
                </a:lnTo>
                <a:lnTo>
                  <a:pt x="597" y="30962"/>
                </a:lnTo>
                <a:lnTo>
                  <a:pt x="615" y="31036"/>
                </a:lnTo>
                <a:lnTo>
                  <a:pt x="652" y="31111"/>
                </a:lnTo>
                <a:lnTo>
                  <a:pt x="690" y="31167"/>
                </a:lnTo>
                <a:lnTo>
                  <a:pt x="746" y="31223"/>
                </a:lnTo>
                <a:lnTo>
                  <a:pt x="839" y="31260"/>
                </a:lnTo>
                <a:lnTo>
                  <a:pt x="857" y="31260"/>
                </a:lnTo>
                <a:lnTo>
                  <a:pt x="894" y="31316"/>
                </a:lnTo>
                <a:lnTo>
                  <a:pt x="932" y="31334"/>
                </a:lnTo>
                <a:lnTo>
                  <a:pt x="969" y="31316"/>
                </a:lnTo>
                <a:lnTo>
                  <a:pt x="1006" y="31297"/>
                </a:lnTo>
                <a:lnTo>
                  <a:pt x="1099" y="31241"/>
                </a:lnTo>
                <a:lnTo>
                  <a:pt x="1137" y="31204"/>
                </a:lnTo>
                <a:lnTo>
                  <a:pt x="1174" y="31148"/>
                </a:lnTo>
                <a:lnTo>
                  <a:pt x="1230" y="31036"/>
                </a:lnTo>
                <a:lnTo>
                  <a:pt x="1230" y="30962"/>
                </a:lnTo>
                <a:lnTo>
                  <a:pt x="1230" y="30906"/>
                </a:lnTo>
                <a:lnTo>
                  <a:pt x="1211" y="30832"/>
                </a:lnTo>
                <a:lnTo>
                  <a:pt x="1174" y="30757"/>
                </a:lnTo>
                <a:lnTo>
                  <a:pt x="1137" y="30720"/>
                </a:lnTo>
                <a:lnTo>
                  <a:pt x="1081" y="30664"/>
                </a:lnTo>
                <a:lnTo>
                  <a:pt x="1025" y="30627"/>
                </a:lnTo>
                <a:lnTo>
                  <a:pt x="950" y="30608"/>
                </a:lnTo>
                <a:close/>
                <a:moveTo>
                  <a:pt x="91620" y="31781"/>
                </a:moveTo>
                <a:lnTo>
                  <a:pt x="91564" y="31800"/>
                </a:lnTo>
                <a:lnTo>
                  <a:pt x="91527" y="31818"/>
                </a:lnTo>
                <a:lnTo>
                  <a:pt x="91471" y="31856"/>
                </a:lnTo>
                <a:lnTo>
                  <a:pt x="91434" y="31911"/>
                </a:lnTo>
                <a:lnTo>
                  <a:pt x="91397" y="32004"/>
                </a:lnTo>
                <a:lnTo>
                  <a:pt x="91397" y="32098"/>
                </a:lnTo>
                <a:lnTo>
                  <a:pt x="91434" y="32191"/>
                </a:lnTo>
                <a:lnTo>
                  <a:pt x="91509" y="32247"/>
                </a:lnTo>
                <a:lnTo>
                  <a:pt x="91546" y="32284"/>
                </a:lnTo>
                <a:lnTo>
                  <a:pt x="91602" y="32302"/>
                </a:lnTo>
                <a:lnTo>
                  <a:pt x="91695" y="32302"/>
                </a:lnTo>
                <a:lnTo>
                  <a:pt x="91769" y="32265"/>
                </a:lnTo>
                <a:lnTo>
                  <a:pt x="91844" y="32209"/>
                </a:lnTo>
                <a:lnTo>
                  <a:pt x="91900" y="32135"/>
                </a:lnTo>
                <a:lnTo>
                  <a:pt x="91918" y="32042"/>
                </a:lnTo>
                <a:lnTo>
                  <a:pt x="91900" y="31949"/>
                </a:lnTo>
                <a:lnTo>
                  <a:pt x="91881" y="31911"/>
                </a:lnTo>
                <a:lnTo>
                  <a:pt x="91844" y="31874"/>
                </a:lnTo>
                <a:lnTo>
                  <a:pt x="91788" y="31837"/>
                </a:lnTo>
                <a:lnTo>
                  <a:pt x="91732" y="31800"/>
                </a:lnTo>
                <a:lnTo>
                  <a:pt x="91676" y="31781"/>
                </a:lnTo>
                <a:close/>
                <a:moveTo>
                  <a:pt x="652" y="32340"/>
                </a:moveTo>
                <a:lnTo>
                  <a:pt x="578" y="32358"/>
                </a:lnTo>
                <a:lnTo>
                  <a:pt x="522" y="32377"/>
                </a:lnTo>
                <a:lnTo>
                  <a:pt x="466" y="32414"/>
                </a:lnTo>
                <a:lnTo>
                  <a:pt x="410" y="32451"/>
                </a:lnTo>
                <a:lnTo>
                  <a:pt x="355" y="32507"/>
                </a:lnTo>
                <a:lnTo>
                  <a:pt x="317" y="32563"/>
                </a:lnTo>
                <a:lnTo>
                  <a:pt x="299" y="32637"/>
                </a:lnTo>
                <a:lnTo>
                  <a:pt x="280" y="32693"/>
                </a:lnTo>
                <a:lnTo>
                  <a:pt x="299" y="32768"/>
                </a:lnTo>
                <a:lnTo>
                  <a:pt x="299" y="32824"/>
                </a:lnTo>
                <a:lnTo>
                  <a:pt x="336" y="32880"/>
                </a:lnTo>
                <a:lnTo>
                  <a:pt x="373" y="32935"/>
                </a:lnTo>
                <a:lnTo>
                  <a:pt x="410" y="32973"/>
                </a:lnTo>
                <a:lnTo>
                  <a:pt x="466" y="33010"/>
                </a:lnTo>
                <a:lnTo>
                  <a:pt x="541" y="33028"/>
                </a:lnTo>
                <a:lnTo>
                  <a:pt x="597" y="33047"/>
                </a:lnTo>
                <a:lnTo>
                  <a:pt x="671" y="33047"/>
                </a:lnTo>
                <a:lnTo>
                  <a:pt x="727" y="33028"/>
                </a:lnTo>
                <a:lnTo>
                  <a:pt x="801" y="32991"/>
                </a:lnTo>
                <a:lnTo>
                  <a:pt x="857" y="32954"/>
                </a:lnTo>
                <a:lnTo>
                  <a:pt x="894" y="32917"/>
                </a:lnTo>
                <a:lnTo>
                  <a:pt x="932" y="32861"/>
                </a:lnTo>
                <a:lnTo>
                  <a:pt x="969" y="32805"/>
                </a:lnTo>
                <a:lnTo>
                  <a:pt x="988" y="32731"/>
                </a:lnTo>
                <a:lnTo>
                  <a:pt x="988" y="32656"/>
                </a:lnTo>
                <a:lnTo>
                  <a:pt x="969" y="32582"/>
                </a:lnTo>
                <a:lnTo>
                  <a:pt x="950" y="32526"/>
                </a:lnTo>
                <a:lnTo>
                  <a:pt x="913" y="32470"/>
                </a:lnTo>
                <a:lnTo>
                  <a:pt x="857" y="32414"/>
                </a:lnTo>
                <a:lnTo>
                  <a:pt x="801" y="32377"/>
                </a:lnTo>
                <a:lnTo>
                  <a:pt x="727" y="32358"/>
                </a:lnTo>
                <a:lnTo>
                  <a:pt x="652" y="32340"/>
                </a:lnTo>
                <a:close/>
                <a:moveTo>
                  <a:pt x="91602" y="33401"/>
                </a:moveTo>
                <a:lnTo>
                  <a:pt x="91509" y="33457"/>
                </a:lnTo>
                <a:lnTo>
                  <a:pt x="91453" y="33531"/>
                </a:lnTo>
                <a:lnTo>
                  <a:pt x="91416" y="33606"/>
                </a:lnTo>
                <a:lnTo>
                  <a:pt x="91434" y="33699"/>
                </a:lnTo>
                <a:lnTo>
                  <a:pt x="91471" y="33792"/>
                </a:lnTo>
                <a:lnTo>
                  <a:pt x="91527" y="33848"/>
                </a:lnTo>
                <a:lnTo>
                  <a:pt x="91620" y="33866"/>
                </a:lnTo>
                <a:lnTo>
                  <a:pt x="91732" y="33866"/>
                </a:lnTo>
                <a:lnTo>
                  <a:pt x="91806" y="33829"/>
                </a:lnTo>
                <a:lnTo>
                  <a:pt x="91844" y="33755"/>
                </a:lnTo>
                <a:lnTo>
                  <a:pt x="91881" y="33680"/>
                </a:lnTo>
                <a:lnTo>
                  <a:pt x="91881" y="33587"/>
                </a:lnTo>
                <a:lnTo>
                  <a:pt x="91844" y="33513"/>
                </a:lnTo>
                <a:lnTo>
                  <a:pt x="91788" y="33438"/>
                </a:lnTo>
                <a:lnTo>
                  <a:pt x="91695" y="33401"/>
                </a:lnTo>
                <a:close/>
                <a:moveTo>
                  <a:pt x="708" y="34034"/>
                </a:moveTo>
                <a:lnTo>
                  <a:pt x="652" y="34052"/>
                </a:lnTo>
                <a:lnTo>
                  <a:pt x="597" y="34052"/>
                </a:lnTo>
                <a:lnTo>
                  <a:pt x="541" y="34090"/>
                </a:lnTo>
                <a:lnTo>
                  <a:pt x="504" y="34127"/>
                </a:lnTo>
                <a:lnTo>
                  <a:pt x="466" y="34164"/>
                </a:lnTo>
                <a:lnTo>
                  <a:pt x="429" y="34220"/>
                </a:lnTo>
                <a:lnTo>
                  <a:pt x="410" y="34276"/>
                </a:lnTo>
                <a:lnTo>
                  <a:pt x="410" y="34332"/>
                </a:lnTo>
                <a:lnTo>
                  <a:pt x="410" y="34388"/>
                </a:lnTo>
                <a:lnTo>
                  <a:pt x="429" y="34443"/>
                </a:lnTo>
                <a:lnTo>
                  <a:pt x="485" y="34537"/>
                </a:lnTo>
                <a:lnTo>
                  <a:pt x="578" y="34592"/>
                </a:lnTo>
                <a:lnTo>
                  <a:pt x="671" y="34630"/>
                </a:lnTo>
                <a:lnTo>
                  <a:pt x="746" y="34630"/>
                </a:lnTo>
                <a:lnTo>
                  <a:pt x="801" y="34611"/>
                </a:lnTo>
                <a:lnTo>
                  <a:pt x="857" y="34592"/>
                </a:lnTo>
                <a:lnTo>
                  <a:pt x="894" y="34555"/>
                </a:lnTo>
                <a:lnTo>
                  <a:pt x="932" y="34499"/>
                </a:lnTo>
                <a:lnTo>
                  <a:pt x="969" y="34462"/>
                </a:lnTo>
                <a:lnTo>
                  <a:pt x="988" y="34406"/>
                </a:lnTo>
                <a:lnTo>
                  <a:pt x="988" y="34332"/>
                </a:lnTo>
                <a:lnTo>
                  <a:pt x="988" y="34276"/>
                </a:lnTo>
                <a:lnTo>
                  <a:pt x="969" y="34220"/>
                </a:lnTo>
                <a:lnTo>
                  <a:pt x="913" y="34127"/>
                </a:lnTo>
                <a:lnTo>
                  <a:pt x="820" y="34071"/>
                </a:lnTo>
                <a:lnTo>
                  <a:pt x="708" y="34034"/>
                </a:lnTo>
                <a:close/>
                <a:moveTo>
                  <a:pt x="91620" y="35058"/>
                </a:moveTo>
                <a:lnTo>
                  <a:pt x="91490" y="35076"/>
                </a:lnTo>
                <a:lnTo>
                  <a:pt x="91434" y="35095"/>
                </a:lnTo>
                <a:lnTo>
                  <a:pt x="91378" y="35114"/>
                </a:lnTo>
                <a:lnTo>
                  <a:pt x="91341" y="35170"/>
                </a:lnTo>
                <a:lnTo>
                  <a:pt x="91304" y="35207"/>
                </a:lnTo>
                <a:lnTo>
                  <a:pt x="91267" y="35263"/>
                </a:lnTo>
                <a:lnTo>
                  <a:pt x="91248" y="35337"/>
                </a:lnTo>
                <a:lnTo>
                  <a:pt x="91248" y="35393"/>
                </a:lnTo>
                <a:lnTo>
                  <a:pt x="91267" y="35449"/>
                </a:lnTo>
                <a:lnTo>
                  <a:pt x="91285" y="35505"/>
                </a:lnTo>
                <a:lnTo>
                  <a:pt x="91322" y="35561"/>
                </a:lnTo>
                <a:lnTo>
                  <a:pt x="91360" y="35598"/>
                </a:lnTo>
                <a:lnTo>
                  <a:pt x="91416" y="35635"/>
                </a:lnTo>
                <a:lnTo>
                  <a:pt x="91471" y="35672"/>
                </a:lnTo>
                <a:lnTo>
                  <a:pt x="91658" y="35672"/>
                </a:lnTo>
                <a:lnTo>
                  <a:pt x="91713" y="35654"/>
                </a:lnTo>
                <a:lnTo>
                  <a:pt x="91769" y="35616"/>
                </a:lnTo>
                <a:lnTo>
                  <a:pt x="91806" y="35579"/>
                </a:lnTo>
                <a:lnTo>
                  <a:pt x="91844" y="35523"/>
                </a:lnTo>
                <a:lnTo>
                  <a:pt x="91881" y="35412"/>
                </a:lnTo>
                <a:lnTo>
                  <a:pt x="91862" y="35281"/>
                </a:lnTo>
                <a:lnTo>
                  <a:pt x="91844" y="35225"/>
                </a:lnTo>
                <a:lnTo>
                  <a:pt x="91825" y="35170"/>
                </a:lnTo>
                <a:lnTo>
                  <a:pt x="91788" y="35132"/>
                </a:lnTo>
                <a:lnTo>
                  <a:pt x="91732" y="35095"/>
                </a:lnTo>
                <a:lnTo>
                  <a:pt x="91620" y="35058"/>
                </a:lnTo>
                <a:close/>
                <a:moveTo>
                  <a:pt x="801" y="35821"/>
                </a:moveTo>
                <a:lnTo>
                  <a:pt x="708" y="35840"/>
                </a:lnTo>
                <a:lnTo>
                  <a:pt x="652" y="35858"/>
                </a:lnTo>
                <a:lnTo>
                  <a:pt x="615" y="35877"/>
                </a:lnTo>
                <a:lnTo>
                  <a:pt x="541" y="35970"/>
                </a:lnTo>
                <a:lnTo>
                  <a:pt x="504" y="36082"/>
                </a:lnTo>
                <a:lnTo>
                  <a:pt x="504" y="36138"/>
                </a:lnTo>
                <a:lnTo>
                  <a:pt x="504" y="36194"/>
                </a:lnTo>
                <a:lnTo>
                  <a:pt x="522" y="36249"/>
                </a:lnTo>
                <a:lnTo>
                  <a:pt x="559" y="36305"/>
                </a:lnTo>
                <a:lnTo>
                  <a:pt x="597" y="36342"/>
                </a:lnTo>
                <a:lnTo>
                  <a:pt x="634" y="36380"/>
                </a:lnTo>
                <a:lnTo>
                  <a:pt x="746" y="36417"/>
                </a:lnTo>
                <a:lnTo>
                  <a:pt x="857" y="36417"/>
                </a:lnTo>
                <a:lnTo>
                  <a:pt x="913" y="36398"/>
                </a:lnTo>
                <a:lnTo>
                  <a:pt x="969" y="36361"/>
                </a:lnTo>
                <a:lnTo>
                  <a:pt x="1006" y="36324"/>
                </a:lnTo>
                <a:lnTo>
                  <a:pt x="1043" y="36268"/>
                </a:lnTo>
                <a:lnTo>
                  <a:pt x="1062" y="36212"/>
                </a:lnTo>
                <a:lnTo>
                  <a:pt x="1081" y="36156"/>
                </a:lnTo>
                <a:lnTo>
                  <a:pt x="1081" y="36082"/>
                </a:lnTo>
                <a:lnTo>
                  <a:pt x="1062" y="36026"/>
                </a:lnTo>
                <a:lnTo>
                  <a:pt x="988" y="35914"/>
                </a:lnTo>
                <a:lnTo>
                  <a:pt x="913" y="35858"/>
                </a:lnTo>
                <a:lnTo>
                  <a:pt x="801" y="35821"/>
                </a:lnTo>
                <a:close/>
                <a:moveTo>
                  <a:pt x="91490" y="36827"/>
                </a:moveTo>
                <a:lnTo>
                  <a:pt x="91397" y="36864"/>
                </a:lnTo>
                <a:lnTo>
                  <a:pt x="91341" y="36920"/>
                </a:lnTo>
                <a:lnTo>
                  <a:pt x="91304" y="36957"/>
                </a:lnTo>
                <a:lnTo>
                  <a:pt x="91267" y="37031"/>
                </a:lnTo>
                <a:lnTo>
                  <a:pt x="91248" y="37087"/>
                </a:lnTo>
                <a:lnTo>
                  <a:pt x="91248" y="37162"/>
                </a:lnTo>
                <a:lnTo>
                  <a:pt x="91248" y="37218"/>
                </a:lnTo>
                <a:lnTo>
                  <a:pt x="91267" y="37292"/>
                </a:lnTo>
                <a:lnTo>
                  <a:pt x="91285" y="37348"/>
                </a:lnTo>
                <a:lnTo>
                  <a:pt x="91341" y="37404"/>
                </a:lnTo>
                <a:lnTo>
                  <a:pt x="91397" y="37460"/>
                </a:lnTo>
                <a:lnTo>
                  <a:pt x="91453" y="37497"/>
                </a:lnTo>
                <a:lnTo>
                  <a:pt x="91527" y="37515"/>
                </a:lnTo>
                <a:lnTo>
                  <a:pt x="91602" y="37515"/>
                </a:lnTo>
                <a:lnTo>
                  <a:pt x="91676" y="37497"/>
                </a:lnTo>
                <a:lnTo>
                  <a:pt x="91732" y="37460"/>
                </a:lnTo>
                <a:lnTo>
                  <a:pt x="91788" y="37422"/>
                </a:lnTo>
                <a:lnTo>
                  <a:pt x="91844" y="37366"/>
                </a:lnTo>
                <a:lnTo>
                  <a:pt x="91862" y="37292"/>
                </a:lnTo>
                <a:lnTo>
                  <a:pt x="91881" y="37236"/>
                </a:lnTo>
                <a:lnTo>
                  <a:pt x="91881" y="37162"/>
                </a:lnTo>
                <a:lnTo>
                  <a:pt x="91881" y="37087"/>
                </a:lnTo>
                <a:lnTo>
                  <a:pt x="91862" y="37031"/>
                </a:lnTo>
                <a:lnTo>
                  <a:pt x="91825" y="36957"/>
                </a:lnTo>
                <a:lnTo>
                  <a:pt x="91788" y="36901"/>
                </a:lnTo>
                <a:lnTo>
                  <a:pt x="91695" y="36845"/>
                </a:lnTo>
                <a:lnTo>
                  <a:pt x="91602" y="36827"/>
                </a:lnTo>
                <a:close/>
                <a:moveTo>
                  <a:pt x="597" y="37478"/>
                </a:moveTo>
                <a:lnTo>
                  <a:pt x="522" y="37497"/>
                </a:lnTo>
                <a:lnTo>
                  <a:pt x="466" y="37497"/>
                </a:lnTo>
                <a:lnTo>
                  <a:pt x="392" y="37534"/>
                </a:lnTo>
                <a:lnTo>
                  <a:pt x="336" y="37571"/>
                </a:lnTo>
                <a:lnTo>
                  <a:pt x="299" y="37627"/>
                </a:lnTo>
                <a:lnTo>
                  <a:pt x="261" y="37683"/>
                </a:lnTo>
                <a:lnTo>
                  <a:pt x="243" y="37739"/>
                </a:lnTo>
                <a:lnTo>
                  <a:pt x="224" y="37869"/>
                </a:lnTo>
                <a:lnTo>
                  <a:pt x="224" y="37944"/>
                </a:lnTo>
                <a:lnTo>
                  <a:pt x="243" y="37999"/>
                </a:lnTo>
                <a:lnTo>
                  <a:pt x="280" y="38074"/>
                </a:lnTo>
                <a:lnTo>
                  <a:pt x="317" y="38130"/>
                </a:lnTo>
                <a:lnTo>
                  <a:pt x="373" y="38167"/>
                </a:lnTo>
                <a:lnTo>
                  <a:pt x="429" y="38204"/>
                </a:lnTo>
                <a:lnTo>
                  <a:pt x="485" y="38223"/>
                </a:lnTo>
                <a:lnTo>
                  <a:pt x="615" y="38223"/>
                </a:lnTo>
                <a:lnTo>
                  <a:pt x="690" y="38186"/>
                </a:lnTo>
                <a:lnTo>
                  <a:pt x="746" y="38148"/>
                </a:lnTo>
                <a:lnTo>
                  <a:pt x="783" y="38093"/>
                </a:lnTo>
                <a:lnTo>
                  <a:pt x="820" y="38037"/>
                </a:lnTo>
                <a:lnTo>
                  <a:pt x="839" y="37962"/>
                </a:lnTo>
                <a:lnTo>
                  <a:pt x="839" y="37888"/>
                </a:lnTo>
                <a:lnTo>
                  <a:pt x="857" y="37832"/>
                </a:lnTo>
                <a:lnTo>
                  <a:pt x="876" y="37739"/>
                </a:lnTo>
                <a:lnTo>
                  <a:pt x="857" y="37664"/>
                </a:lnTo>
                <a:lnTo>
                  <a:pt x="820" y="37590"/>
                </a:lnTo>
                <a:lnTo>
                  <a:pt x="764" y="37553"/>
                </a:lnTo>
                <a:lnTo>
                  <a:pt x="708" y="37515"/>
                </a:lnTo>
                <a:lnTo>
                  <a:pt x="652" y="37497"/>
                </a:lnTo>
                <a:lnTo>
                  <a:pt x="597" y="37478"/>
                </a:lnTo>
                <a:close/>
                <a:moveTo>
                  <a:pt x="615" y="39005"/>
                </a:moveTo>
                <a:lnTo>
                  <a:pt x="559" y="39023"/>
                </a:lnTo>
                <a:lnTo>
                  <a:pt x="504" y="39042"/>
                </a:lnTo>
                <a:lnTo>
                  <a:pt x="410" y="39117"/>
                </a:lnTo>
                <a:lnTo>
                  <a:pt x="373" y="39154"/>
                </a:lnTo>
                <a:lnTo>
                  <a:pt x="336" y="39210"/>
                </a:lnTo>
                <a:lnTo>
                  <a:pt x="317" y="39266"/>
                </a:lnTo>
                <a:lnTo>
                  <a:pt x="317" y="39321"/>
                </a:lnTo>
                <a:lnTo>
                  <a:pt x="317" y="39396"/>
                </a:lnTo>
                <a:lnTo>
                  <a:pt x="336" y="39452"/>
                </a:lnTo>
                <a:lnTo>
                  <a:pt x="355" y="39508"/>
                </a:lnTo>
                <a:lnTo>
                  <a:pt x="410" y="39545"/>
                </a:lnTo>
                <a:lnTo>
                  <a:pt x="504" y="39619"/>
                </a:lnTo>
                <a:lnTo>
                  <a:pt x="597" y="39638"/>
                </a:lnTo>
                <a:lnTo>
                  <a:pt x="708" y="39619"/>
                </a:lnTo>
                <a:lnTo>
                  <a:pt x="801" y="39563"/>
                </a:lnTo>
                <a:lnTo>
                  <a:pt x="857" y="39526"/>
                </a:lnTo>
                <a:lnTo>
                  <a:pt x="876" y="39470"/>
                </a:lnTo>
                <a:lnTo>
                  <a:pt x="913" y="39414"/>
                </a:lnTo>
                <a:lnTo>
                  <a:pt x="913" y="39340"/>
                </a:lnTo>
                <a:lnTo>
                  <a:pt x="913" y="39284"/>
                </a:lnTo>
                <a:lnTo>
                  <a:pt x="894" y="39228"/>
                </a:lnTo>
                <a:lnTo>
                  <a:pt x="876" y="39172"/>
                </a:lnTo>
                <a:lnTo>
                  <a:pt x="820" y="39117"/>
                </a:lnTo>
                <a:lnTo>
                  <a:pt x="727" y="39042"/>
                </a:lnTo>
                <a:lnTo>
                  <a:pt x="671" y="39023"/>
                </a:lnTo>
                <a:lnTo>
                  <a:pt x="615" y="39005"/>
                </a:lnTo>
                <a:close/>
                <a:moveTo>
                  <a:pt x="91695" y="38949"/>
                </a:moveTo>
                <a:lnTo>
                  <a:pt x="91620" y="38968"/>
                </a:lnTo>
                <a:lnTo>
                  <a:pt x="91509" y="39042"/>
                </a:lnTo>
                <a:lnTo>
                  <a:pt x="91471" y="39098"/>
                </a:lnTo>
                <a:lnTo>
                  <a:pt x="91434" y="39154"/>
                </a:lnTo>
                <a:lnTo>
                  <a:pt x="91416" y="39210"/>
                </a:lnTo>
                <a:lnTo>
                  <a:pt x="91397" y="39284"/>
                </a:lnTo>
                <a:lnTo>
                  <a:pt x="91397" y="39340"/>
                </a:lnTo>
                <a:lnTo>
                  <a:pt x="91416" y="39396"/>
                </a:lnTo>
                <a:lnTo>
                  <a:pt x="91434" y="39470"/>
                </a:lnTo>
                <a:lnTo>
                  <a:pt x="91471" y="39526"/>
                </a:lnTo>
                <a:lnTo>
                  <a:pt x="91509" y="39563"/>
                </a:lnTo>
                <a:lnTo>
                  <a:pt x="91564" y="39601"/>
                </a:lnTo>
                <a:lnTo>
                  <a:pt x="91620" y="39638"/>
                </a:lnTo>
                <a:lnTo>
                  <a:pt x="91695" y="39657"/>
                </a:lnTo>
                <a:lnTo>
                  <a:pt x="91751" y="39657"/>
                </a:lnTo>
                <a:lnTo>
                  <a:pt x="91825" y="39638"/>
                </a:lnTo>
                <a:lnTo>
                  <a:pt x="91881" y="39619"/>
                </a:lnTo>
                <a:lnTo>
                  <a:pt x="91937" y="39601"/>
                </a:lnTo>
                <a:lnTo>
                  <a:pt x="91993" y="39545"/>
                </a:lnTo>
                <a:lnTo>
                  <a:pt x="92030" y="39489"/>
                </a:lnTo>
                <a:lnTo>
                  <a:pt x="92067" y="39433"/>
                </a:lnTo>
                <a:lnTo>
                  <a:pt x="92086" y="39359"/>
                </a:lnTo>
                <a:lnTo>
                  <a:pt x="92086" y="39303"/>
                </a:lnTo>
                <a:lnTo>
                  <a:pt x="92067" y="39228"/>
                </a:lnTo>
                <a:lnTo>
                  <a:pt x="92049" y="39172"/>
                </a:lnTo>
                <a:lnTo>
                  <a:pt x="92011" y="39098"/>
                </a:lnTo>
                <a:lnTo>
                  <a:pt x="91974" y="39042"/>
                </a:lnTo>
                <a:lnTo>
                  <a:pt x="91918" y="39005"/>
                </a:lnTo>
                <a:lnTo>
                  <a:pt x="91844" y="38968"/>
                </a:lnTo>
                <a:lnTo>
                  <a:pt x="91769" y="38949"/>
                </a:lnTo>
                <a:close/>
                <a:moveTo>
                  <a:pt x="597" y="40476"/>
                </a:moveTo>
                <a:lnTo>
                  <a:pt x="541" y="40494"/>
                </a:lnTo>
                <a:lnTo>
                  <a:pt x="485" y="40513"/>
                </a:lnTo>
                <a:lnTo>
                  <a:pt x="392" y="40587"/>
                </a:lnTo>
                <a:lnTo>
                  <a:pt x="317" y="40699"/>
                </a:lnTo>
                <a:lnTo>
                  <a:pt x="317" y="40755"/>
                </a:lnTo>
                <a:lnTo>
                  <a:pt x="299" y="40811"/>
                </a:lnTo>
                <a:lnTo>
                  <a:pt x="317" y="40885"/>
                </a:lnTo>
                <a:lnTo>
                  <a:pt x="336" y="40941"/>
                </a:lnTo>
                <a:lnTo>
                  <a:pt x="373" y="40997"/>
                </a:lnTo>
                <a:lnTo>
                  <a:pt x="410" y="41034"/>
                </a:lnTo>
                <a:lnTo>
                  <a:pt x="504" y="41090"/>
                </a:lnTo>
                <a:lnTo>
                  <a:pt x="615" y="41109"/>
                </a:lnTo>
                <a:lnTo>
                  <a:pt x="727" y="41090"/>
                </a:lnTo>
                <a:lnTo>
                  <a:pt x="783" y="41053"/>
                </a:lnTo>
                <a:lnTo>
                  <a:pt x="839" y="41016"/>
                </a:lnTo>
                <a:lnTo>
                  <a:pt x="876" y="40960"/>
                </a:lnTo>
                <a:lnTo>
                  <a:pt x="913" y="40904"/>
                </a:lnTo>
                <a:lnTo>
                  <a:pt x="913" y="40848"/>
                </a:lnTo>
                <a:lnTo>
                  <a:pt x="932" y="40774"/>
                </a:lnTo>
                <a:lnTo>
                  <a:pt x="913" y="40699"/>
                </a:lnTo>
                <a:lnTo>
                  <a:pt x="876" y="40643"/>
                </a:lnTo>
                <a:lnTo>
                  <a:pt x="801" y="40550"/>
                </a:lnTo>
                <a:lnTo>
                  <a:pt x="708" y="40494"/>
                </a:lnTo>
                <a:lnTo>
                  <a:pt x="652" y="40476"/>
                </a:lnTo>
                <a:close/>
                <a:moveTo>
                  <a:pt x="91732" y="40625"/>
                </a:moveTo>
                <a:lnTo>
                  <a:pt x="91676" y="40643"/>
                </a:lnTo>
                <a:lnTo>
                  <a:pt x="91620" y="40643"/>
                </a:lnTo>
                <a:lnTo>
                  <a:pt x="91564" y="40680"/>
                </a:lnTo>
                <a:lnTo>
                  <a:pt x="91509" y="40755"/>
                </a:lnTo>
                <a:lnTo>
                  <a:pt x="91471" y="40848"/>
                </a:lnTo>
                <a:lnTo>
                  <a:pt x="91471" y="40941"/>
                </a:lnTo>
                <a:lnTo>
                  <a:pt x="91490" y="41034"/>
                </a:lnTo>
                <a:lnTo>
                  <a:pt x="91527" y="41090"/>
                </a:lnTo>
                <a:lnTo>
                  <a:pt x="91564" y="41127"/>
                </a:lnTo>
                <a:lnTo>
                  <a:pt x="91658" y="41165"/>
                </a:lnTo>
                <a:lnTo>
                  <a:pt x="91769" y="41183"/>
                </a:lnTo>
                <a:lnTo>
                  <a:pt x="91825" y="41165"/>
                </a:lnTo>
                <a:lnTo>
                  <a:pt x="91881" y="41146"/>
                </a:lnTo>
                <a:lnTo>
                  <a:pt x="91918" y="41109"/>
                </a:lnTo>
                <a:lnTo>
                  <a:pt x="91955" y="41071"/>
                </a:lnTo>
                <a:lnTo>
                  <a:pt x="92011" y="40978"/>
                </a:lnTo>
                <a:lnTo>
                  <a:pt x="92011" y="40867"/>
                </a:lnTo>
                <a:lnTo>
                  <a:pt x="91974" y="40774"/>
                </a:lnTo>
                <a:lnTo>
                  <a:pt x="91937" y="40718"/>
                </a:lnTo>
                <a:lnTo>
                  <a:pt x="91900" y="40680"/>
                </a:lnTo>
                <a:lnTo>
                  <a:pt x="91844" y="40662"/>
                </a:lnTo>
                <a:lnTo>
                  <a:pt x="91788" y="40643"/>
                </a:lnTo>
                <a:lnTo>
                  <a:pt x="91732" y="40625"/>
                </a:lnTo>
                <a:close/>
                <a:moveTo>
                  <a:pt x="485" y="42207"/>
                </a:moveTo>
                <a:lnTo>
                  <a:pt x="429" y="42226"/>
                </a:lnTo>
                <a:lnTo>
                  <a:pt x="355" y="42263"/>
                </a:lnTo>
                <a:lnTo>
                  <a:pt x="317" y="42319"/>
                </a:lnTo>
                <a:lnTo>
                  <a:pt x="280" y="42375"/>
                </a:lnTo>
                <a:lnTo>
                  <a:pt x="243" y="42431"/>
                </a:lnTo>
                <a:lnTo>
                  <a:pt x="224" y="42505"/>
                </a:lnTo>
                <a:lnTo>
                  <a:pt x="243" y="42561"/>
                </a:lnTo>
                <a:lnTo>
                  <a:pt x="243" y="42635"/>
                </a:lnTo>
                <a:lnTo>
                  <a:pt x="280" y="42673"/>
                </a:lnTo>
                <a:lnTo>
                  <a:pt x="336" y="42766"/>
                </a:lnTo>
                <a:lnTo>
                  <a:pt x="448" y="42822"/>
                </a:lnTo>
                <a:lnTo>
                  <a:pt x="559" y="42859"/>
                </a:lnTo>
                <a:lnTo>
                  <a:pt x="634" y="42840"/>
                </a:lnTo>
                <a:lnTo>
                  <a:pt x="690" y="42822"/>
                </a:lnTo>
                <a:lnTo>
                  <a:pt x="746" y="42784"/>
                </a:lnTo>
                <a:lnTo>
                  <a:pt x="801" y="42747"/>
                </a:lnTo>
                <a:lnTo>
                  <a:pt x="839" y="42691"/>
                </a:lnTo>
                <a:lnTo>
                  <a:pt x="857" y="42617"/>
                </a:lnTo>
                <a:lnTo>
                  <a:pt x="876" y="42561"/>
                </a:lnTo>
                <a:lnTo>
                  <a:pt x="876" y="42486"/>
                </a:lnTo>
                <a:lnTo>
                  <a:pt x="857" y="42431"/>
                </a:lnTo>
                <a:lnTo>
                  <a:pt x="839" y="42375"/>
                </a:lnTo>
                <a:lnTo>
                  <a:pt x="764" y="42282"/>
                </a:lnTo>
                <a:lnTo>
                  <a:pt x="671" y="42226"/>
                </a:lnTo>
                <a:lnTo>
                  <a:pt x="559" y="42207"/>
                </a:lnTo>
                <a:close/>
                <a:moveTo>
                  <a:pt x="91583" y="42468"/>
                </a:moveTo>
                <a:lnTo>
                  <a:pt x="91527" y="42505"/>
                </a:lnTo>
                <a:lnTo>
                  <a:pt x="91471" y="42524"/>
                </a:lnTo>
                <a:lnTo>
                  <a:pt x="91416" y="42580"/>
                </a:lnTo>
                <a:lnTo>
                  <a:pt x="91378" y="42617"/>
                </a:lnTo>
                <a:lnTo>
                  <a:pt x="91341" y="42673"/>
                </a:lnTo>
                <a:lnTo>
                  <a:pt x="91322" y="42747"/>
                </a:lnTo>
                <a:lnTo>
                  <a:pt x="91304" y="42803"/>
                </a:lnTo>
                <a:lnTo>
                  <a:pt x="91322" y="42877"/>
                </a:lnTo>
                <a:lnTo>
                  <a:pt x="91341" y="42952"/>
                </a:lnTo>
                <a:lnTo>
                  <a:pt x="91378" y="43008"/>
                </a:lnTo>
                <a:lnTo>
                  <a:pt x="91416" y="43045"/>
                </a:lnTo>
                <a:lnTo>
                  <a:pt x="91471" y="43101"/>
                </a:lnTo>
                <a:lnTo>
                  <a:pt x="91527" y="43119"/>
                </a:lnTo>
                <a:lnTo>
                  <a:pt x="91583" y="43138"/>
                </a:lnTo>
                <a:lnTo>
                  <a:pt x="91658" y="43157"/>
                </a:lnTo>
                <a:lnTo>
                  <a:pt x="91713" y="43138"/>
                </a:lnTo>
                <a:lnTo>
                  <a:pt x="91788" y="43119"/>
                </a:lnTo>
                <a:lnTo>
                  <a:pt x="91844" y="43101"/>
                </a:lnTo>
                <a:lnTo>
                  <a:pt x="91900" y="43045"/>
                </a:lnTo>
                <a:lnTo>
                  <a:pt x="91937" y="43008"/>
                </a:lnTo>
                <a:lnTo>
                  <a:pt x="91974" y="42933"/>
                </a:lnTo>
                <a:lnTo>
                  <a:pt x="91993" y="42877"/>
                </a:lnTo>
                <a:lnTo>
                  <a:pt x="91993" y="42803"/>
                </a:lnTo>
                <a:lnTo>
                  <a:pt x="91993" y="42747"/>
                </a:lnTo>
                <a:lnTo>
                  <a:pt x="91974" y="42673"/>
                </a:lnTo>
                <a:lnTo>
                  <a:pt x="91937" y="42617"/>
                </a:lnTo>
                <a:lnTo>
                  <a:pt x="91900" y="42580"/>
                </a:lnTo>
                <a:lnTo>
                  <a:pt x="91844" y="42524"/>
                </a:lnTo>
                <a:lnTo>
                  <a:pt x="91788" y="42505"/>
                </a:lnTo>
                <a:lnTo>
                  <a:pt x="91713" y="42486"/>
                </a:lnTo>
                <a:lnTo>
                  <a:pt x="91658" y="42468"/>
                </a:lnTo>
                <a:close/>
                <a:moveTo>
                  <a:pt x="652" y="43790"/>
                </a:moveTo>
                <a:lnTo>
                  <a:pt x="615" y="43827"/>
                </a:lnTo>
                <a:lnTo>
                  <a:pt x="578" y="43864"/>
                </a:lnTo>
                <a:lnTo>
                  <a:pt x="559" y="43920"/>
                </a:lnTo>
                <a:lnTo>
                  <a:pt x="578" y="43976"/>
                </a:lnTo>
                <a:lnTo>
                  <a:pt x="615" y="44013"/>
                </a:lnTo>
                <a:lnTo>
                  <a:pt x="652" y="44032"/>
                </a:lnTo>
                <a:lnTo>
                  <a:pt x="708" y="44050"/>
                </a:lnTo>
                <a:lnTo>
                  <a:pt x="746" y="44032"/>
                </a:lnTo>
                <a:lnTo>
                  <a:pt x="783" y="44013"/>
                </a:lnTo>
                <a:lnTo>
                  <a:pt x="820" y="43976"/>
                </a:lnTo>
                <a:lnTo>
                  <a:pt x="839" y="43920"/>
                </a:lnTo>
                <a:lnTo>
                  <a:pt x="820" y="43864"/>
                </a:lnTo>
                <a:lnTo>
                  <a:pt x="783" y="43827"/>
                </a:lnTo>
                <a:lnTo>
                  <a:pt x="746" y="43790"/>
                </a:lnTo>
                <a:close/>
                <a:moveTo>
                  <a:pt x="91732" y="44050"/>
                </a:moveTo>
                <a:lnTo>
                  <a:pt x="91639" y="44069"/>
                </a:lnTo>
                <a:lnTo>
                  <a:pt x="91527" y="44125"/>
                </a:lnTo>
                <a:lnTo>
                  <a:pt x="91490" y="44162"/>
                </a:lnTo>
                <a:lnTo>
                  <a:pt x="91471" y="44218"/>
                </a:lnTo>
                <a:lnTo>
                  <a:pt x="91453" y="44274"/>
                </a:lnTo>
                <a:lnTo>
                  <a:pt x="91434" y="44330"/>
                </a:lnTo>
                <a:lnTo>
                  <a:pt x="91453" y="44404"/>
                </a:lnTo>
                <a:lnTo>
                  <a:pt x="91471" y="44460"/>
                </a:lnTo>
                <a:lnTo>
                  <a:pt x="91490" y="44516"/>
                </a:lnTo>
                <a:lnTo>
                  <a:pt x="91527" y="44553"/>
                </a:lnTo>
                <a:lnTo>
                  <a:pt x="91639" y="44609"/>
                </a:lnTo>
                <a:lnTo>
                  <a:pt x="91732" y="44628"/>
                </a:lnTo>
                <a:lnTo>
                  <a:pt x="91844" y="44609"/>
                </a:lnTo>
                <a:lnTo>
                  <a:pt x="91937" y="44553"/>
                </a:lnTo>
                <a:lnTo>
                  <a:pt x="91974" y="44516"/>
                </a:lnTo>
                <a:lnTo>
                  <a:pt x="92011" y="44460"/>
                </a:lnTo>
                <a:lnTo>
                  <a:pt x="92030" y="44404"/>
                </a:lnTo>
                <a:lnTo>
                  <a:pt x="92030" y="44330"/>
                </a:lnTo>
                <a:lnTo>
                  <a:pt x="92030" y="44274"/>
                </a:lnTo>
                <a:lnTo>
                  <a:pt x="92011" y="44218"/>
                </a:lnTo>
                <a:lnTo>
                  <a:pt x="91974" y="44162"/>
                </a:lnTo>
                <a:lnTo>
                  <a:pt x="91937" y="44125"/>
                </a:lnTo>
                <a:lnTo>
                  <a:pt x="91844" y="44069"/>
                </a:lnTo>
                <a:lnTo>
                  <a:pt x="91732" y="44050"/>
                </a:lnTo>
                <a:close/>
                <a:moveTo>
                  <a:pt x="708" y="45093"/>
                </a:moveTo>
                <a:lnTo>
                  <a:pt x="578" y="45112"/>
                </a:lnTo>
                <a:lnTo>
                  <a:pt x="522" y="45112"/>
                </a:lnTo>
                <a:lnTo>
                  <a:pt x="466" y="45149"/>
                </a:lnTo>
                <a:lnTo>
                  <a:pt x="429" y="45186"/>
                </a:lnTo>
                <a:lnTo>
                  <a:pt x="392" y="45242"/>
                </a:lnTo>
                <a:lnTo>
                  <a:pt x="355" y="45298"/>
                </a:lnTo>
                <a:lnTo>
                  <a:pt x="355" y="45372"/>
                </a:lnTo>
                <a:lnTo>
                  <a:pt x="355" y="45428"/>
                </a:lnTo>
                <a:lnTo>
                  <a:pt x="355" y="45484"/>
                </a:lnTo>
                <a:lnTo>
                  <a:pt x="392" y="45540"/>
                </a:lnTo>
                <a:lnTo>
                  <a:pt x="429" y="45577"/>
                </a:lnTo>
                <a:lnTo>
                  <a:pt x="522" y="45652"/>
                </a:lnTo>
                <a:lnTo>
                  <a:pt x="652" y="45689"/>
                </a:lnTo>
                <a:lnTo>
                  <a:pt x="708" y="45689"/>
                </a:lnTo>
                <a:lnTo>
                  <a:pt x="783" y="45670"/>
                </a:lnTo>
                <a:lnTo>
                  <a:pt x="839" y="45652"/>
                </a:lnTo>
                <a:lnTo>
                  <a:pt x="876" y="45614"/>
                </a:lnTo>
                <a:lnTo>
                  <a:pt x="932" y="45577"/>
                </a:lnTo>
                <a:lnTo>
                  <a:pt x="969" y="45540"/>
                </a:lnTo>
                <a:lnTo>
                  <a:pt x="988" y="45465"/>
                </a:lnTo>
                <a:lnTo>
                  <a:pt x="1006" y="45409"/>
                </a:lnTo>
                <a:lnTo>
                  <a:pt x="988" y="45354"/>
                </a:lnTo>
                <a:lnTo>
                  <a:pt x="988" y="45298"/>
                </a:lnTo>
                <a:lnTo>
                  <a:pt x="950" y="45242"/>
                </a:lnTo>
                <a:lnTo>
                  <a:pt x="913" y="45186"/>
                </a:lnTo>
                <a:lnTo>
                  <a:pt x="876" y="45149"/>
                </a:lnTo>
                <a:lnTo>
                  <a:pt x="820" y="45112"/>
                </a:lnTo>
                <a:lnTo>
                  <a:pt x="764" y="45093"/>
                </a:lnTo>
                <a:close/>
                <a:moveTo>
                  <a:pt x="91695" y="45093"/>
                </a:moveTo>
                <a:lnTo>
                  <a:pt x="91620" y="45112"/>
                </a:lnTo>
                <a:lnTo>
                  <a:pt x="91546" y="45130"/>
                </a:lnTo>
                <a:lnTo>
                  <a:pt x="91490" y="45167"/>
                </a:lnTo>
                <a:lnTo>
                  <a:pt x="91434" y="45223"/>
                </a:lnTo>
                <a:lnTo>
                  <a:pt x="91378" y="45279"/>
                </a:lnTo>
                <a:lnTo>
                  <a:pt x="91360" y="45354"/>
                </a:lnTo>
                <a:lnTo>
                  <a:pt x="91341" y="45428"/>
                </a:lnTo>
                <a:lnTo>
                  <a:pt x="91341" y="45503"/>
                </a:lnTo>
                <a:lnTo>
                  <a:pt x="91360" y="45558"/>
                </a:lnTo>
                <a:lnTo>
                  <a:pt x="91378" y="45614"/>
                </a:lnTo>
                <a:lnTo>
                  <a:pt x="91416" y="45670"/>
                </a:lnTo>
                <a:lnTo>
                  <a:pt x="91453" y="45726"/>
                </a:lnTo>
                <a:lnTo>
                  <a:pt x="91564" y="45782"/>
                </a:lnTo>
                <a:lnTo>
                  <a:pt x="91620" y="45800"/>
                </a:lnTo>
                <a:lnTo>
                  <a:pt x="91695" y="45819"/>
                </a:lnTo>
                <a:lnTo>
                  <a:pt x="91769" y="45800"/>
                </a:lnTo>
                <a:lnTo>
                  <a:pt x="91844" y="45782"/>
                </a:lnTo>
                <a:lnTo>
                  <a:pt x="91900" y="45745"/>
                </a:lnTo>
                <a:lnTo>
                  <a:pt x="91955" y="45689"/>
                </a:lnTo>
                <a:lnTo>
                  <a:pt x="91993" y="45633"/>
                </a:lnTo>
                <a:lnTo>
                  <a:pt x="92030" y="45558"/>
                </a:lnTo>
                <a:lnTo>
                  <a:pt x="92049" y="45484"/>
                </a:lnTo>
                <a:lnTo>
                  <a:pt x="92049" y="45409"/>
                </a:lnTo>
                <a:lnTo>
                  <a:pt x="92030" y="45354"/>
                </a:lnTo>
                <a:lnTo>
                  <a:pt x="92011" y="45298"/>
                </a:lnTo>
                <a:lnTo>
                  <a:pt x="91974" y="45242"/>
                </a:lnTo>
                <a:lnTo>
                  <a:pt x="91937" y="45186"/>
                </a:lnTo>
                <a:lnTo>
                  <a:pt x="91825" y="45130"/>
                </a:lnTo>
                <a:lnTo>
                  <a:pt x="91695" y="45093"/>
                </a:lnTo>
                <a:close/>
                <a:moveTo>
                  <a:pt x="504" y="46769"/>
                </a:moveTo>
                <a:lnTo>
                  <a:pt x="448" y="46787"/>
                </a:lnTo>
                <a:lnTo>
                  <a:pt x="392" y="46824"/>
                </a:lnTo>
                <a:lnTo>
                  <a:pt x="336" y="46862"/>
                </a:lnTo>
                <a:lnTo>
                  <a:pt x="280" y="46918"/>
                </a:lnTo>
                <a:lnTo>
                  <a:pt x="206" y="47066"/>
                </a:lnTo>
                <a:lnTo>
                  <a:pt x="187" y="47141"/>
                </a:lnTo>
                <a:lnTo>
                  <a:pt x="187" y="47215"/>
                </a:lnTo>
                <a:lnTo>
                  <a:pt x="187" y="47290"/>
                </a:lnTo>
                <a:lnTo>
                  <a:pt x="224" y="47364"/>
                </a:lnTo>
                <a:lnTo>
                  <a:pt x="261" y="47420"/>
                </a:lnTo>
                <a:lnTo>
                  <a:pt x="317" y="47476"/>
                </a:lnTo>
                <a:lnTo>
                  <a:pt x="392" y="47513"/>
                </a:lnTo>
                <a:lnTo>
                  <a:pt x="448" y="47532"/>
                </a:lnTo>
                <a:lnTo>
                  <a:pt x="522" y="47551"/>
                </a:lnTo>
                <a:lnTo>
                  <a:pt x="597" y="47532"/>
                </a:lnTo>
                <a:lnTo>
                  <a:pt x="652" y="47513"/>
                </a:lnTo>
                <a:lnTo>
                  <a:pt x="727" y="47476"/>
                </a:lnTo>
                <a:lnTo>
                  <a:pt x="783" y="47439"/>
                </a:lnTo>
                <a:lnTo>
                  <a:pt x="820" y="47383"/>
                </a:lnTo>
                <a:lnTo>
                  <a:pt x="894" y="47234"/>
                </a:lnTo>
                <a:lnTo>
                  <a:pt x="913" y="47160"/>
                </a:lnTo>
                <a:lnTo>
                  <a:pt x="913" y="47085"/>
                </a:lnTo>
                <a:lnTo>
                  <a:pt x="913" y="47011"/>
                </a:lnTo>
                <a:lnTo>
                  <a:pt x="876" y="46936"/>
                </a:lnTo>
                <a:lnTo>
                  <a:pt x="839" y="46880"/>
                </a:lnTo>
                <a:lnTo>
                  <a:pt x="764" y="46824"/>
                </a:lnTo>
                <a:lnTo>
                  <a:pt x="708" y="46787"/>
                </a:lnTo>
                <a:lnTo>
                  <a:pt x="634" y="46769"/>
                </a:lnTo>
                <a:close/>
                <a:moveTo>
                  <a:pt x="91658" y="47215"/>
                </a:moveTo>
                <a:lnTo>
                  <a:pt x="91546" y="47234"/>
                </a:lnTo>
                <a:lnTo>
                  <a:pt x="91471" y="47290"/>
                </a:lnTo>
                <a:lnTo>
                  <a:pt x="91434" y="47327"/>
                </a:lnTo>
                <a:lnTo>
                  <a:pt x="91397" y="47364"/>
                </a:lnTo>
                <a:lnTo>
                  <a:pt x="91397" y="47420"/>
                </a:lnTo>
                <a:lnTo>
                  <a:pt x="91378" y="47476"/>
                </a:lnTo>
                <a:lnTo>
                  <a:pt x="91397" y="47551"/>
                </a:lnTo>
                <a:lnTo>
                  <a:pt x="91397" y="47606"/>
                </a:lnTo>
                <a:lnTo>
                  <a:pt x="91434" y="47644"/>
                </a:lnTo>
                <a:lnTo>
                  <a:pt x="91471" y="47681"/>
                </a:lnTo>
                <a:lnTo>
                  <a:pt x="91546" y="47737"/>
                </a:lnTo>
                <a:lnTo>
                  <a:pt x="91751" y="47737"/>
                </a:lnTo>
                <a:lnTo>
                  <a:pt x="91844" y="47681"/>
                </a:lnTo>
                <a:lnTo>
                  <a:pt x="91881" y="47644"/>
                </a:lnTo>
                <a:lnTo>
                  <a:pt x="91900" y="47606"/>
                </a:lnTo>
                <a:lnTo>
                  <a:pt x="91918" y="47551"/>
                </a:lnTo>
                <a:lnTo>
                  <a:pt x="91918" y="47476"/>
                </a:lnTo>
                <a:lnTo>
                  <a:pt x="91918" y="47420"/>
                </a:lnTo>
                <a:lnTo>
                  <a:pt x="91900" y="47364"/>
                </a:lnTo>
                <a:lnTo>
                  <a:pt x="91881" y="47327"/>
                </a:lnTo>
                <a:lnTo>
                  <a:pt x="91844" y="47290"/>
                </a:lnTo>
                <a:lnTo>
                  <a:pt x="91751" y="47234"/>
                </a:lnTo>
                <a:lnTo>
                  <a:pt x="91658" y="47215"/>
                </a:lnTo>
                <a:close/>
                <a:moveTo>
                  <a:pt x="504" y="48295"/>
                </a:moveTo>
                <a:lnTo>
                  <a:pt x="429" y="48333"/>
                </a:lnTo>
                <a:lnTo>
                  <a:pt x="373" y="48407"/>
                </a:lnTo>
                <a:lnTo>
                  <a:pt x="355" y="48481"/>
                </a:lnTo>
                <a:lnTo>
                  <a:pt x="336" y="48556"/>
                </a:lnTo>
                <a:lnTo>
                  <a:pt x="336" y="48630"/>
                </a:lnTo>
                <a:lnTo>
                  <a:pt x="355" y="48705"/>
                </a:lnTo>
                <a:lnTo>
                  <a:pt x="373" y="48779"/>
                </a:lnTo>
                <a:lnTo>
                  <a:pt x="410" y="48835"/>
                </a:lnTo>
                <a:lnTo>
                  <a:pt x="466" y="48891"/>
                </a:lnTo>
                <a:lnTo>
                  <a:pt x="522" y="48928"/>
                </a:lnTo>
                <a:lnTo>
                  <a:pt x="597" y="48947"/>
                </a:lnTo>
                <a:lnTo>
                  <a:pt x="671" y="48928"/>
                </a:lnTo>
                <a:lnTo>
                  <a:pt x="746" y="48891"/>
                </a:lnTo>
                <a:lnTo>
                  <a:pt x="820" y="48835"/>
                </a:lnTo>
                <a:lnTo>
                  <a:pt x="857" y="48779"/>
                </a:lnTo>
                <a:lnTo>
                  <a:pt x="894" y="48705"/>
                </a:lnTo>
                <a:lnTo>
                  <a:pt x="913" y="48612"/>
                </a:lnTo>
                <a:lnTo>
                  <a:pt x="913" y="48519"/>
                </a:lnTo>
                <a:lnTo>
                  <a:pt x="876" y="48444"/>
                </a:lnTo>
                <a:lnTo>
                  <a:pt x="820" y="48370"/>
                </a:lnTo>
                <a:lnTo>
                  <a:pt x="746" y="48333"/>
                </a:lnTo>
                <a:lnTo>
                  <a:pt x="671" y="48295"/>
                </a:lnTo>
                <a:close/>
                <a:moveTo>
                  <a:pt x="91658" y="48630"/>
                </a:moveTo>
                <a:lnTo>
                  <a:pt x="91564" y="48649"/>
                </a:lnTo>
                <a:lnTo>
                  <a:pt x="91471" y="48705"/>
                </a:lnTo>
                <a:lnTo>
                  <a:pt x="91434" y="48742"/>
                </a:lnTo>
                <a:lnTo>
                  <a:pt x="91397" y="48798"/>
                </a:lnTo>
                <a:lnTo>
                  <a:pt x="91360" y="48891"/>
                </a:lnTo>
                <a:lnTo>
                  <a:pt x="91378" y="49003"/>
                </a:lnTo>
                <a:lnTo>
                  <a:pt x="91397" y="49059"/>
                </a:lnTo>
                <a:lnTo>
                  <a:pt x="91434" y="49114"/>
                </a:lnTo>
                <a:lnTo>
                  <a:pt x="91471" y="49152"/>
                </a:lnTo>
                <a:lnTo>
                  <a:pt x="91509" y="49170"/>
                </a:lnTo>
                <a:lnTo>
                  <a:pt x="91620" y="49208"/>
                </a:lnTo>
                <a:lnTo>
                  <a:pt x="91732" y="49208"/>
                </a:lnTo>
                <a:lnTo>
                  <a:pt x="91788" y="49189"/>
                </a:lnTo>
                <a:lnTo>
                  <a:pt x="91825" y="49152"/>
                </a:lnTo>
                <a:lnTo>
                  <a:pt x="91881" y="49114"/>
                </a:lnTo>
                <a:lnTo>
                  <a:pt x="91900" y="49059"/>
                </a:lnTo>
                <a:lnTo>
                  <a:pt x="91937" y="49003"/>
                </a:lnTo>
                <a:lnTo>
                  <a:pt x="91937" y="48947"/>
                </a:lnTo>
                <a:lnTo>
                  <a:pt x="91937" y="48872"/>
                </a:lnTo>
                <a:lnTo>
                  <a:pt x="91937" y="48817"/>
                </a:lnTo>
                <a:lnTo>
                  <a:pt x="91900" y="48761"/>
                </a:lnTo>
                <a:lnTo>
                  <a:pt x="91862" y="48723"/>
                </a:lnTo>
                <a:lnTo>
                  <a:pt x="91769" y="48668"/>
                </a:lnTo>
                <a:lnTo>
                  <a:pt x="91658" y="48630"/>
                </a:lnTo>
                <a:close/>
                <a:moveTo>
                  <a:pt x="26755" y="49990"/>
                </a:moveTo>
                <a:lnTo>
                  <a:pt x="26736" y="50008"/>
                </a:lnTo>
                <a:lnTo>
                  <a:pt x="26744" y="50004"/>
                </a:lnTo>
                <a:lnTo>
                  <a:pt x="26755" y="49990"/>
                </a:lnTo>
                <a:close/>
                <a:moveTo>
                  <a:pt x="48836" y="50027"/>
                </a:moveTo>
                <a:lnTo>
                  <a:pt x="48817" y="50045"/>
                </a:lnTo>
                <a:lnTo>
                  <a:pt x="48825" y="50040"/>
                </a:lnTo>
                <a:lnTo>
                  <a:pt x="48825" y="50040"/>
                </a:lnTo>
                <a:lnTo>
                  <a:pt x="48836" y="50027"/>
                </a:lnTo>
                <a:close/>
                <a:moveTo>
                  <a:pt x="39192" y="49952"/>
                </a:moveTo>
                <a:lnTo>
                  <a:pt x="39155" y="49971"/>
                </a:lnTo>
                <a:lnTo>
                  <a:pt x="39099" y="50008"/>
                </a:lnTo>
                <a:lnTo>
                  <a:pt x="39062" y="50045"/>
                </a:lnTo>
                <a:lnTo>
                  <a:pt x="39024" y="50083"/>
                </a:lnTo>
                <a:lnTo>
                  <a:pt x="38987" y="50194"/>
                </a:lnTo>
                <a:lnTo>
                  <a:pt x="38987" y="50250"/>
                </a:lnTo>
                <a:lnTo>
                  <a:pt x="39006" y="50306"/>
                </a:lnTo>
                <a:lnTo>
                  <a:pt x="39024" y="50362"/>
                </a:lnTo>
                <a:lnTo>
                  <a:pt x="39062" y="50418"/>
                </a:lnTo>
                <a:lnTo>
                  <a:pt x="39136" y="50474"/>
                </a:lnTo>
                <a:lnTo>
                  <a:pt x="39248" y="50492"/>
                </a:lnTo>
                <a:lnTo>
                  <a:pt x="39341" y="50492"/>
                </a:lnTo>
                <a:lnTo>
                  <a:pt x="39434" y="50455"/>
                </a:lnTo>
                <a:lnTo>
                  <a:pt x="39471" y="50399"/>
                </a:lnTo>
                <a:lnTo>
                  <a:pt x="39508" y="50362"/>
                </a:lnTo>
                <a:lnTo>
                  <a:pt x="39546" y="50250"/>
                </a:lnTo>
                <a:lnTo>
                  <a:pt x="39546" y="50194"/>
                </a:lnTo>
                <a:lnTo>
                  <a:pt x="39546" y="50157"/>
                </a:lnTo>
                <a:lnTo>
                  <a:pt x="39527" y="50101"/>
                </a:lnTo>
                <a:lnTo>
                  <a:pt x="39490" y="50045"/>
                </a:lnTo>
                <a:lnTo>
                  <a:pt x="39453" y="50008"/>
                </a:lnTo>
                <a:lnTo>
                  <a:pt x="39397" y="49971"/>
                </a:lnTo>
                <a:lnTo>
                  <a:pt x="39304" y="49952"/>
                </a:lnTo>
                <a:close/>
                <a:moveTo>
                  <a:pt x="42692" y="49915"/>
                </a:moveTo>
                <a:lnTo>
                  <a:pt x="42636" y="49934"/>
                </a:lnTo>
                <a:lnTo>
                  <a:pt x="42562" y="49952"/>
                </a:lnTo>
                <a:lnTo>
                  <a:pt x="42524" y="49971"/>
                </a:lnTo>
                <a:lnTo>
                  <a:pt x="42487" y="50008"/>
                </a:lnTo>
                <a:lnTo>
                  <a:pt x="42431" y="50101"/>
                </a:lnTo>
                <a:lnTo>
                  <a:pt x="42413" y="50213"/>
                </a:lnTo>
                <a:lnTo>
                  <a:pt x="42431" y="50325"/>
                </a:lnTo>
                <a:lnTo>
                  <a:pt x="42487" y="50418"/>
                </a:lnTo>
                <a:lnTo>
                  <a:pt x="42524" y="50455"/>
                </a:lnTo>
                <a:lnTo>
                  <a:pt x="42562" y="50492"/>
                </a:lnTo>
                <a:lnTo>
                  <a:pt x="42636" y="50511"/>
                </a:lnTo>
                <a:lnTo>
                  <a:pt x="42767" y="50511"/>
                </a:lnTo>
                <a:lnTo>
                  <a:pt x="42822" y="50492"/>
                </a:lnTo>
                <a:lnTo>
                  <a:pt x="42878" y="50455"/>
                </a:lnTo>
                <a:lnTo>
                  <a:pt x="42915" y="50418"/>
                </a:lnTo>
                <a:lnTo>
                  <a:pt x="42971" y="50325"/>
                </a:lnTo>
                <a:lnTo>
                  <a:pt x="42990" y="50213"/>
                </a:lnTo>
                <a:lnTo>
                  <a:pt x="42971" y="50101"/>
                </a:lnTo>
                <a:lnTo>
                  <a:pt x="42915" y="50008"/>
                </a:lnTo>
                <a:lnTo>
                  <a:pt x="42878" y="49971"/>
                </a:lnTo>
                <a:lnTo>
                  <a:pt x="42822" y="49952"/>
                </a:lnTo>
                <a:lnTo>
                  <a:pt x="42767" y="49934"/>
                </a:lnTo>
                <a:lnTo>
                  <a:pt x="42692" y="49915"/>
                </a:lnTo>
                <a:close/>
                <a:moveTo>
                  <a:pt x="16422" y="49896"/>
                </a:moveTo>
                <a:lnTo>
                  <a:pt x="16366" y="49915"/>
                </a:lnTo>
                <a:lnTo>
                  <a:pt x="16310" y="49915"/>
                </a:lnTo>
                <a:lnTo>
                  <a:pt x="16217" y="49990"/>
                </a:lnTo>
                <a:lnTo>
                  <a:pt x="16143" y="50083"/>
                </a:lnTo>
                <a:lnTo>
                  <a:pt x="16124" y="50194"/>
                </a:lnTo>
                <a:lnTo>
                  <a:pt x="16105" y="50250"/>
                </a:lnTo>
                <a:lnTo>
                  <a:pt x="16124" y="50325"/>
                </a:lnTo>
                <a:lnTo>
                  <a:pt x="16161" y="50381"/>
                </a:lnTo>
                <a:lnTo>
                  <a:pt x="16199" y="50436"/>
                </a:lnTo>
                <a:lnTo>
                  <a:pt x="16236" y="50474"/>
                </a:lnTo>
                <a:lnTo>
                  <a:pt x="16292" y="50511"/>
                </a:lnTo>
                <a:lnTo>
                  <a:pt x="16366" y="50529"/>
                </a:lnTo>
                <a:lnTo>
                  <a:pt x="16478" y="50529"/>
                </a:lnTo>
                <a:lnTo>
                  <a:pt x="16534" y="50511"/>
                </a:lnTo>
                <a:lnTo>
                  <a:pt x="16627" y="50455"/>
                </a:lnTo>
                <a:lnTo>
                  <a:pt x="16701" y="50362"/>
                </a:lnTo>
                <a:lnTo>
                  <a:pt x="16738" y="50250"/>
                </a:lnTo>
                <a:lnTo>
                  <a:pt x="16738" y="50194"/>
                </a:lnTo>
                <a:lnTo>
                  <a:pt x="16738" y="50120"/>
                </a:lnTo>
                <a:lnTo>
                  <a:pt x="16701" y="50064"/>
                </a:lnTo>
                <a:lnTo>
                  <a:pt x="16664" y="50008"/>
                </a:lnTo>
                <a:lnTo>
                  <a:pt x="16608" y="49971"/>
                </a:lnTo>
                <a:lnTo>
                  <a:pt x="16552" y="49934"/>
                </a:lnTo>
                <a:lnTo>
                  <a:pt x="16496" y="49915"/>
                </a:lnTo>
                <a:lnTo>
                  <a:pt x="16422" y="49896"/>
                </a:lnTo>
                <a:close/>
                <a:moveTo>
                  <a:pt x="32024" y="50064"/>
                </a:moveTo>
                <a:lnTo>
                  <a:pt x="31931" y="50083"/>
                </a:lnTo>
                <a:lnTo>
                  <a:pt x="31856" y="50120"/>
                </a:lnTo>
                <a:lnTo>
                  <a:pt x="31782" y="50213"/>
                </a:lnTo>
                <a:lnTo>
                  <a:pt x="31763" y="50250"/>
                </a:lnTo>
                <a:lnTo>
                  <a:pt x="31763" y="50306"/>
                </a:lnTo>
                <a:lnTo>
                  <a:pt x="31782" y="50381"/>
                </a:lnTo>
                <a:lnTo>
                  <a:pt x="31838" y="50474"/>
                </a:lnTo>
                <a:lnTo>
                  <a:pt x="31912" y="50529"/>
                </a:lnTo>
                <a:lnTo>
                  <a:pt x="32005" y="50548"/>
                </a:lnTo>
                <a:lnTo>
                  <a:pt x="32098" y="50511"/>
                </a:lnTo>
                <a:lnTo>
                  <a:pt x="32154" y="50474"/>
                </a:lnTo>
                <a:lnTo>
                  <a:pt x="32210" y="50399"/>
                </a:lnTo>
                <a:lnTo>
                  <a:pt x="32229" y="50325"/>
                </a:lnTo>
                <a:lnTo>
                  <a:pt x="32229" y="50232"/>
                </a:lnTo>
                <a:lnTo>
                  <a:pt x="32191" y="50157"/>
                </a:lnTo>
                <a:lnTo>
                  <a:pt x="32117" y="50101"/>
                </a:lnTo>
                <a:lnTo>
                  <a:pt x="32024" y="50064"/>
                </a:lnTo>
                <a:close/>
                <a:moveTo>
                  <a:pt x="30404" y="50045"/>
                </a:moveTo>
                <a:lnTo>
                  <a:pt x="30311" y="50064"/>
                </a:lnTo>
                <a:lnTo>
                  <a:pt x="30274" y="50083"/>
                </a:lnTo>
                <a:lnTo>
                  <a:pt x="30237" y="50120"/>
                </a:lnTo>
                <a:lnTo>
                  <a:pt x="30181" y="50176"/>
                </a:lnTo>
                <a:lnTo>
                  <a:pt x="30162" y="50232"/>
                </a:lnTo>
                <a:lnTo>
                  <a:pt x="30143" y="50287"/>
                </a:lnTo>
                <a:lnTo>
                  <a:pt x="30143" y="50343"/>
                </a:lnTo>
                <a:lnTo>
                  <a:pt x="30162" y="50381"/>
                </a:lnTo>
                <a:lnTo>
                  <a:pt x="30181" y="50436"/>
                </a:lnTo>
                <a:lnTo>
                  <a:pt x="30218" y="50492"/>
                </a:lnTo>
                <a:lnTo>
                  <a:pt x="30274" y="50529"/>
                </a:lnTo>
                <a:lnTo>
                  <a:pt x="30367" y="50567"/>
                </a:lnTo>
                <a:lnTo>
                  <a:pt x="30460" y="50548"/>
                </a:lnTo>
                <a:lnTo>
                  <a:pt x="30553" y="50529"/>
                </a:lnTo>
                <a:lnTo>
                  <a:pt x="30609" y="50455"/>
                </a:lnTo>
                <a:lnTo>
                  <a:pt x="30646" y="50418"/>
                </a:lnTo>
                <a:lnTo>
                  <a:pt x="30665" y="50362"/>
                </a:lnTo>
                <a:lnTo>
                  <a:pt x="30665" y="50269"/>
                </a:lnTo>
                <a:lnTo>
                  <a:pt x="30628" y="50194"/>
                </a:lnTo>
                <a:lnTo>
                  <a:pt x="30572" y="50120"/>
                </a:lnTo>
                <a:lnTo>
                  <a:pt x="30497" y="50064"/>
                </a:lnTo>
                <a:lnTo>
                  <a:pt x="30404" y="50045"/>
                </a:lnTo>
                <a:close/>
                <a:moveTo>
                  <a:pt x="37628" y="49878"/>
                </a:moveTo>
                <a:lnTo>
                  <a:pt x="37553" y="49896"/>
                </a:lnTo>
                <a:lnTo>
                  <a:pt x="37498" y="49915"/>
                </a:lnTo>
                <a:lnTo>
                  <a:pt x="37442" y="49971"/>
                </a:lnTo>
                <a:lnTo>
                  <a:pt x="37386" y="50008"/>
                </a:lnTo>
                <a:lnTo>
                  <a:pt x="37349" y="50064"/>
                </a:lnTo>
                <a:lnTo>
                  <a:pt x="37311" y="50138"/>
                </a:lnTo>
                <a:lnTo>
                  <a:pt x="37311" y="50213"/>
                </a:lnTo>
                <a:lnTo>
                  <a:pt x="37311" y="50269"/>
                </a:lnTo>
                <a:lnTo>
                  <a:pt x="37330" y="50343"/>
                </a:lnTo>
                <a:lnTo>
                  <a:pt x="37367" y="50399"/>
                </a:lnTo>
                <a:lnTo>
                  <a:pt x="37423" y="50455"/>
                </a:lnTo>
                <a:lnTo>
                  <a:pt x="37479" y="50511"/>
                </a:lnTo>
                <a:lnTo>
                  <a:pt x="37535" y="50529"/>
                </a:lnTo>
                <a:lnTo>
                  <a:pt x="37591" y="50548"/>
                </a:lnTo>
                <a:lnTo>
                  <a:pt x="37665" y="50567"/>
                </a:lnTo>
                <a:lnTo>
                  <a:pt x="37721" y="50567"/>
                </a:lnTo>
                <a:lnTo>
                  <a:pt x="37795" y="50548"/>
                </a:lnTo>
                <a:lnTo>
                  <a:pt x="37851" y="50511"/>
                </a:lnTo>
                <a:lnTo>
                  <a:pt x="37889" y="50474"/>
                </a:lnTo>
                <a:lnTo>
                  <a:pt x="37944" y="50436"/>
                </a:lnTo>
                <a:lnTo>
                  <a:pt x="37982" y="50381"/>
                </a:lnTo>
                <a:lnTo>
                  <a:pt x="38000" y="50325"/>
                </a:lnTo>
                <a:lnTo>
                  <a:pt x="38019" y="50250"/>
                </a:lnTo>
                <a:lnTo>
                  <a:pt x="38019" y="50176"/>
                </a:lnTo>
                <a:lnTo>
                  <a:pt x="38000" y="50120"/>
                </a:lnTo>
                <a:lnTo>
                  <a:pt x="37963" y="50045"/>
                </a:lnTo>
                <a:lnTo>
                  <a:pt x="37926" y="49990"/>
                </a:lnTo>
                <a:lnTo>
                  <a:pt x="37889" y="49952"/>
                </a:lnTo>
                <a:lnTo>
                  <a:pt x="37833" y="49915"/>
                </a:lnTo>
                <a:lnTo>
                  <a:pt x="37758" y="49878"/>
                </a:lnTo>
                <a:close/>
                <a:moveTo>
                  <a:pt x="48985" y="49971"/>
                </a:moveTo>
                <a:lnTo>
                  <a:pt x="48929" y="49990"/>
                </a:lnTo>
                <a:lnTo>
                  <a:pt x="48873" y="50008"/>
                </a:lnTo>
                <a:lnTo>
                  <a:pt x="48825" y="50040"/>
                </a:lnTo>
                <a:lnTo>
                  <a:pt x="48825" y="50040"/>
                </a:lnTo>
                <a:lnTo>
                  <a:pt x="48762" y="50120"/>
                </a:lnTo>
                <a:lnTo>
                  <a:pt x="48724" y="50176"/>
                </a:lnTo>
                <a:lnTo>
                  <a:pt x="48724" y="50232"/>
                </a:lnTo>
                <a:lnTo>
                  <a:pt x="48743" y="50287"/>
                </a:lnTo>
                <a:lnTo>
                  <a:pt x="48762" y="50343"/>
                </a:lnTo>
                <a:lnTo>
                  <a:pt x="48817" y="50362"/>
                </a:lnTo>
                <a:lnTo>
                  <a:pt x="48855" y="50381"/>
                </a:lnTo>
                <a:lnTo>
                  <a:pt x="48855" y="50399"/>
                </a:lnTo>
                <a:lnTo>
                  <a:pt x="48873" y="50399"/>
                </a:lnTo>
                <a:lnTo>
                  <a:pt x="48910" y="50418"/>
                </a:lnTo>
                <a:lnTo>
                  <a:pt x="48892" y="50418"/>
                </a:lnTo>
                <a:lnTo>
                  <a:pt x="48910" y="50436"/>
                </a:lnTo>
                <a:lnTo>
                  <a:pt x="48966" y="50492"/>
                </a:lnTo>
                <a:lnTo>
                  <a:pt x="49041" y="50548"/>
                </a:lnTo>
                <a:lnTo>
                  <a:pt x="49115" y="50567"/>
                </a:lnTo>
                <a:lnTo>
                  <a:pt x="49190" y="50548"/>
                </a:lnTo>
                <a:lnTo>
                  <a:pt x="49264" y="50529"/>
                </a:lnTo>
                <a:lnTo>
                  <a:pt x="49320" y="50492"/>
                </a:lnTo>
                <a:lnTo>
                  <a:pt x="49376" y="50418"/>
                </a:lnTo>
                <a:lnTo>
                  <a:pt x="49395" y="50343"/>
                </a:lnTo>
                <a:lnTo>
                  <a:pt x="49395" y="50269"/>
                </a:lnTo>
                <a:lnTo>
                  <a:pt x="49376" y="50194"/>
                </a:lnTo>
                <a:lnTo>
                  <a:pt x="49339" y="50120"/>
                </a:lnTo>
                <a:lnTo>
                  <a:pt x="49283" y="50064"/>
                </a:lnTo>
                <a:lnTo>
                  <a:pt x="49208" y="50027"/>
                </a:lnTo>
                <a:lnTo>
                  <a:pt x="49134" y="49990"/>
                </a:lnTo>
                <a:lnTo>
                  <a:pt x="49059" y="49971"/>
                </a:lnTo>
                <a:close/>
                <a:moveTo>
                  <a:pt x="5884" y="49859"/>
                </a:moveTo>
                <a:lnTo>
                  <a:pt x="5828" y="49878"/>
                </a:lnTo>
                <a:lnTo>
                  <a:pt x="5772" y="49915"/>
                </a:lnTo>
                <a:lnTo>
                  <a:pt x="5717" y="49952"/>
                </a:lnTo>
                <a:lnTo>
                  <a:pt x="5642" y="50045"/>
                </a:lnTo>
                <a:lnTo>
                  <a:pt x="5623" y="50120"/>
                </a:lnTo>
                <a:lnTo>
                  <a:pt x="5605" y="50176"/>
                </a:lnTo>
                <a:lnTo>
                  <a:pt x="5605" y="50250"/>
                </a:lnTo>
                <a:lnTo>
                  <a:pt x="5605" y="50325"/>
                </a:lnTo>
                <a:lnTo>
                  <a:pt x="5642" y="50399"/>
                </a:lnTo>
                <a:lnTo>
                  <a:pt x="5698" y="50455"/>
                </a:lnTo>
                <a:lnTo>
                  <a:pt x="5754" y="50511"/>
                </a:lnTo>
                <a:lnTo>
                  <a:pt x="5810" y="50548"/>
                </a:lnTo>
                <a:lnTo>
                  <a:pt x="5884" y="50567"/>
                </a:lnTo>
                <a:lnTo>
                  <a:pt x="5959" y="50585"/>
                </a:lnTo>
                <a:lnTo>
                  <a:pt x="6033" y="50585"/>
                </a:lnTo>
                <a:lnTo>
                  <a:pt x="6089" y="50567"/>
                </a:lnTo>
                <a:lnTo>
                  <a:pt x="6145" y="50529"/>
                </a:lnTo>
                <a:lnTo>
                  <a:pt x="6201" y="50492"/>
                </a:lnTo>
                <a:lnTo>
                  <a:pt x="6275" y="50381"/>
                </a:lnTo>
                <a:lnTo>
                  <a:pt x="6312" y="50325"/>
                </a:lnTo>
                <a:lnTo>
                  <a:pt x="6331" y="50250"/>
                </a:lnTo>
                <a:lnTo>
                  <a:pt x="6331" y="50176"/>
                </a:lnTo>
                <a:lnTo>
                  <a:pt x="6312" y="50101"/>
                </a:lnTo>
                <a:lnTo>
                  <a:pt x="6275" y="50045"/>
                </a:lnTo>
                <a:lnTo>
                  <a:pt x="6238" y="49971"/>
                </a:lnTo>
                <a:lnTo>
                  <a:pt x="6182" y="49934"/>
                </a:lnTo>
                <a:lnTo>
                  <a:pt x="6108" y="49878"/>
                </a:lnTo>
                <a:lnTo>
                  <a:pt x="6033" y="49859"/>
                </a:lnTo>
                <a:close/>
                <a:moveTo>
                  <a:pt x="45839" y="50027"/>
                </a:moveTo>
                <a:lnTo>
                  <a:pt x="45783" y="50045"/>
                </a:lnTo>
                <a:lnTo>
                  <a:pt x="45727" y="50064"/>
                </a:lnTo>
                <a:lnTo>
                  <a:pt x="45690" y="50083"/>
                </a:lnTo>
                <a:lnTo>
                  <a:pt x="45652" y="50120"/>
                </a:lnTo>
                <a:lnTo>
                  <a:pt x="45596" y="50213"/>
                </a:lnTo>
                <a:lnTo>
                  <a:pt x="45578" y="50306"/>
                </a:lnTo>
                <a:lnTo>
                  <a:pt x="45596" y="50399"/>
                </a:lnTo>
                <a:lnTo>
                  <a:pt x="45652" y="50492"/>
                </a:lnTo>
                <a:lnTo>
                  <a:pt x="45690" y="50529"/>
                </a:lnTo>
                <a:lnTo>
                  <a:pt x="45727" y="50548"/>
                </a:lnTo>
                <a:lnTo>
                  <a:pt x="45783" y="50567"/>
                </a:lnTo>
                <a:lnTo>
                  <a:pt x="45839" y="50585"/>
                </a:lnTo>
                <a:lnTo>
                  <a:pt x="45913" y="50567"/>
                </a:lnTo>
                <a:lnTo>
                  <a:pt x="45950" y="50548"/>
                </a:lnTo>
                <a:lnTo>
                  <a:pt x="46006" y="50529"/>
                </a:lnTo>
                <a:lnTo>
                  <a:pt x="46043" y="50492"/>
                </a:lnTo>
                <a:lnTo>
                  <a:pt x="46081" y="50399"/>
                </a:lnTo>
                <a:lnTo>
                  <a:pt x="46099" y="50306"/>
                </a:lnTo>
                <a:lnTo>
                  <a:pt x="46081" y="50213"/>
                </a:lnTo>
                <a:lnTo>
                  <a:pt x="46043" y="50120"/>
                </a:lnTo>
                <a:lnTo>
                  <a:pt x="46006" y="50083"/>
                </a:lnTo>
                <a:lnTo>
                  <a:pt x="45950" y="50064"/>
                </a:lnTo>
                <a:lnTo>
                  <a:pt x="45913" y="50045"/>
                </a:lnTo>
                <a:lnTo>
                  <a:pt x="45839" y="50027"/>
                </a:lnTo>
                <a:close/>
                <a:moveTo>
                  <a:pt x="47272" y="50008"/>
                </a:moveTo>
                <a:lnTo>
                  <a:pt x="47216" y="50027"/>
                </a:lnTo>
                <a:lnTo>
                  <a:pt x="47179" y="50045"/>
                </a:lnTo>
                <a:lnTo>
                  <a:pt x="47086" y="50101"/>
                </a:lnTo>
                <a:lnTo>
                  <a:pt x="47030" y="50194"/>
                </a:lnTo>
                <a:lnTo>
                  <a:pt x="46993" y="50287"/>
                </a:lnTo>
                <a:lnTo>
                  <a:pt x="47011" y="50399"/>
                </a:lnTo>
                <a:lnTo>
                  <a:pt x="47030" y="50455"/>
                </a:lnTo>
                <a:lnTo>
                  <a:pt x="47049" y="50492"/>
                </a:lnTo>
                <a:lnTo>
                  <a:pt x="47105" y="50529"/>
                </a:lnTo>
                <a:lnTo>
                  <a:pt x="47160" y="50567"/>
                </a:lnTo>
                <a:lnTo>
                  <a:pt x="47216" y="50585"/>
                </a:lnTo>
                <a:lnTo>
                  <a:pt x="47272" y="50585"/>
                </a:lnTo>
                <a:lnTo>
                  <a:pt x="47384" y="50567"/>
                </a:lnTo>
                <a:lnTo>
                  <a:pt x="47440" y="50548"/>
                </a:lnTo>
                <a:lnTo>
                  <a:pt x="47477" y="50511"/>
                </a:lnTo>
                <a:lnTo>
                  <a:pt x="47514" y="50474"/>
                </a:lnTo>
                <a:lnTo>
                  <a:pt x="47551" y="50418"/>
                </a:lnTo>
                <a:lnTo>
                  <a:pt x="47570" y="50362"/>
                </a:lnTo>
                <a:lnTo>
                  <a:pt x="47570" y="50306"/>
                </a:lnTo>
                <a:lnTo>
                  <a:pt x="47551" y="50194"/>
                </a:lnTo>
                <a:lnTo>
                  <a:pt x="47496" y="50101"/>
                </a:lnTo>
                <a:lnTo>
                  <a:pt x="47458" y="50064"/>
                </a:lnTo>
                <a:lnTo>
                  <a:pt x="47402" y="50045"/>
                </a:lnTo>
                <a:lnTo>
                  <a:pt x="47328" y="50027"/>
                </a:lnTo>
                <a:lnTo>
                  <a:pt x="47272" y="50008"/>
                </a:lnTo>
                <a:close/>
                <a:moveTo>
                  <a:pt x="74138" y="49934"/>
                </a:moveTo>
                <a:lnTo>
                  <a:pt x="74082" y="49952"/>
                </a:lnTo>
                <a:lnTo>
                  <a:pt x="74026" y="49971"/>
                </a:lnTo>
                <a:lnTo>
                  <a:pt x="73970" y="50008"/>
                </a:lnTo>
                <a:lnTo>
                  <a:pt x="73896" y="50101"/>
                </a:lnTo>
                <a:lnTo>
                  <a:pt x="73840" y="50213"/>
                </a:lnTo>
                <a:lnTo>
                  <a:pt x="73840" y="50269"/>
                </a:lnTo>
                <a:lnTo>
                  <a:pt x="73840" y="50343"/>
                </a:lnTo>
                <a:lnTo>
                  <a:pt x="73877" y="50436"/>
                </a:lnTo>
                <a:lnTo>
                  <a:pt x="73952" y="50511"/>
                </a:lnTo>
                <a:lnTo>
                  <a:pt x="74026" y="50567"/>
                </a:lnTo>
                <a:lnTo>
                  <a:pt x="74138" y="50585"/>
                </a:lnTo>
                <a:lnTo>
                  <a:pt x="74212" y="50585"/>
                </a:lnTo>
                <a:lnTo>
                  <a:pt x="74268" y="50567"/>
                </a:lnTo>
                <a:lnTo>
                  <a:pt x="74343" y="50529"/>
                </a:lnTo>
                <a:lnTo>
                  <a:pt x="74399" y="50492"/>
                </a:lnTo>
                <a:lnTo>
                  <a:pt x="74436" y="50436"/>
                </a:lnTo>
                <a:lnTo>
                  <a:pt x="74473" y="50381"/>
                </a:lnTo>
                <a:lnTo>
                  <a:pt x="74492" y="50343"/>
                </a:lnTo>
                <a:lnTo>
                  <a:pt x="74492" y="50325"/>
                </a:lnTo>
                <a:lnTo>
                  <a:pt x="74510" y="50306"/>
                </a:lnTo>
                <a:lnTo>
                  <a:pt x="74492" y="50306"/>
                </a:lnTo>
                <a:lnTo>
                  <a:pt x="74548" y="50287"/>
                </a:lnTo>
                <a:lnTo>
                  <a:pt x="74566" y="50250"/>
                </a:lnTo>
                <a:lnTo>
                  <a:pt x="74566" y="50213"/>
                </a:lnTo>
                <a:lnTo>
                  <a:pt x="74510" y="50120"/>
                </a:lnTo>
                <a:lnTo>
                  <a:pt x="74473" y="50064"/>
                </a:lnTo>
                <a:lnTo>
                  <a:pt x="74417" y="50027"/>
                </a:lnTo>
                <a:lnTo>
                  <a:pt x="74324" y="49971"/>
                </a:lnTo>
                <a:lnTo>
                  <a:pt x="74268" y="49952"/>
                </a:lnTo>
                <a:lnTo>
                  <a:pt x="74194" y="49934"/>
                </a:lnTo>
                <a:close/>
                <a:moveTo>
                  <a:pt x="24930" y="49915"/>
                </a:moveTo>
                <a:lnTo>
                  <a:pt x="24856" y="49934"/>
                </a:lnTo>
                <a:lnTo>
                  <a:pt x="24800" y="49952"/>
                </a:lnTo>
                <a:lnTo>
                  <a:pt x="24744" y="49990"/>
                </a:lnTo>
                <a:lnTo>
                  <a:pt x="24688" y="50045"/>
                </a:lnTo>
                <a:lnTo>
                  <a:pt x="24651" y="50120"/>
                </a:lnTo>
                <a:lnTo>
                  <a:pt x="24651" y="50194"/>
                </a:lnTo>
                <a:lnTo>
                  <a:pt x="24651" y="50269"/>
                </a:lnTo>
                <a:lnTo>
                  <a:pt x="24707" y="50418"/>
                </a:lnTo>
                <a:lnTo>
                  <a:pt x="24726" y="50474"/>
                </a:lnTo>
                <a:lnTo>
                  <a:pt x="24781" y="50511"/>
                </a:lnTo>
                <a:lnTo>
                  <a:pt x="24837" y="50548"/>
                </a:lnTo>
                <a:lnTo>
                  <a:pt x="24893" y="50585"/>
                </a:lnTo>
                <a:lnTo>
                  <a:pt x="24949" y="50604"/>
                </a:lnTo>
                <a:lnTo>
                  <a:pt x="25079" y="50604"/>
                </a:lnTo>
                <a:lnTo>
                  <a:pt x="25135" y="50585"/>
                </a:lnTo>
                <a:lnTo>
                  <a:pt x="25191" y="50548"/>
                </a:lnTo>
                <a:lnTo>
                  <a:pt x="25247" y="50511"/>
                </a:lnTo>
                <a:lnTo>
                  <a:pt x="25284" y="50455"/>
                </a:lnTo>
                <a:lnTo>
                  <a:pt x="25303" y="50399"/>
                </a:lnTo>
                <a:lnTo>
                  <a:pt x="25321" y="50343"/>
                </a:lnTo>
                <a:lnTo>
                  <a:pt x="25340" y="50287"/>
                </a:lnTo>
                <a:lnTo>
                  <a:pt x="25340" y="50213"/>
                </a:lnTo>
                <a:lnTo>
                  <a:pt x="25321" y="50157"/>
                </a:lnTo>
                <a:lnTo>
                  <a:pt x="25284" y="50101"/>
                </a:lnTo>
                <a:lnTo>
                  <a:pt x="25247" y="50045"/>
                </a:lnTo>
                <a:lnTo>
                  <a:pt x="25191" y="49990"/>
                </a:lnTo>
                <a:lnTo>
                  <a:pt x="25135" y="49952"/>
                </a:lnTo>
                <a:lnTo>
                  <a:pt x="25061" y="49934"/>
                </a:lnTo>
                <a:lnTo>
                  <a:pt x="25005" y="49915"/>
                </a:lnTo>
                <a:close/>
                <a:moveTo>
                  <a:pt x="86854" y="50343"/>
                </a:moveTo>
                <a:lnTo>
                  <a:pt x="86798" y="50362"/>
                </a:lnTo>
                <a:lnTo>
                  <a:pt x="86761" y="50381"/>
                </a:lnTo>
                <a:lnTo>
                  <a:pt x="86724" y="50436"/>
                </a:lnTo>
                <a:lnTo>
                  <a:pt x="86724" y="50474"/>
                </a:lnTo>
                <a:lnTo>
                  <a:pt x="86724" y="50529"/>
                </a:lnTo>
                <a:lnTo>
                  <a:pt x="86761" y="50567"/>
                </a:lnTo>
                <a:lnTo>
                  <a:pt x="86798" y="50604"/>
                </a:lnTo>
                <a:lnTo>
                  <a:pt x="86910" y="50604"/>
                </a:lnTo>
                <a:lnTo>
                  <a:pt x="86947" y="50567"/>
                </a:lnTo>
                <a:lnTo>
                  <a:pt x="86966" y="50529"/>
                </a:lnTo>
                <a:lnTo>
                  <a:pt x="86984" y="50474"/>
                </a:lnTo>
                <a:lnTo>
                  <a:pt x="86966" y="50436"/>
                </a:lnTo>
                <a:lnTo>
                  <a:pt x="86947" y="50381"/>
                </a:lnTo>
                <a:lnTo>
                  <a:pt x="86910" y="50362"/>
                </a:lnTo>
                <a:lnTo>
                  <a:pt x="86854" y="50343"/>
                </a:lnTo>
                <a:close/>
                <a:moveTo>
                  <a:pt x="4078" y="49990"/>
                </a:moveTo>
                <a:lnTo>
                  <a:pt x="4022" y="50008"/>
                </a:lnTo>
                <a:lnTo>
                  <a:pt x="3929" y="50064"/>
                </a:lnTo>
                <a:lnTo>
                  <a:pt x="3873" y="50157"/>
                </a:lnTo>
                <a:lnTo>
                  <a:pt x="3836" y="50269"/>
                </a:lnTo>
                <a:lnTo>
                  <a:pt x="3836" y="50343"/>
                </a:lnTo>
                <a:lnTo>
                  <a:pt x="3836" y="50399"/>
                </a:lnTo>
                <a:lnTo>
                  <a:pt x="3873" y="50455"/>
                </a:lnTo>
                <a:lnTo>
                  <a:pt x="3911" y="50511"/>
                </a:lnTo>
                <a:lnTo>
                  <a:pt x="3948" y="50567"/>
                </a:lnTo>
                <a:lnTo>
                  <a:pt x="4004" y="50585"/>
                </a:lnTo>
                <a:lnTo>
                  <a:pt x="4078" y="50623"/>
                </a:lnTo>
                <a:lnTo>
                  <a:pt x="4209" y="50623"/>
                </a:lnTo>
                <a:lnTo>
                  <a:pt x="4264" y="50604"/>
                </a:lnTo>
                <a:lnTo>
                  <a:pt x="4357" y="50548"/>
                </a:lnTo>
                <a:lnTo>
                  <a:pt x="4413" y="50455"/>
                </a:lnTo>
                <a:lnTo>
                  <a:pt x="4451" y="50343"/>
                </a:lnTo>
                <a:lnTo>
                  <a:pt x="4469" y="50269"/>
                </a:lnTo>
                <a:lnTo>
                  <a:pt x="4451" y="50213"/>
                </a:lnTo>
                <a:lnTo>
                  <a:pt x="4413" y="50157"/>
                </a:lnTo>
                <a:lnTo>
                  <a:pt x="4376" y="50101"/>
                </a:lnTo>
                <a:lnTo>
                  <a:pt x="4339" y="50045"/>
                </a:lnTo>
                <a:lnTo>
                  <a:pt x="4283" y="50008"/>
                </a:lnTo>
                <a:lnTo>
                  <a:pt x="4209" y="49990"/>
                </a:lnTo>
                <a:close/>
                <a:moveTo>
                  <a:pt x="11134" y="49990"/>
                </a:moveTo>
                <a:lnTo>
                  <a:pt x="11060" y="50008"/>
                </a:lnTo>
                <a:lnTo>
                  <a:pt x="10948" y="50064"/>
                </a:lnTo>
                <a:lnTo>
                  <a:pt x="10837" y="50120"/>
                </a:lnTo>
                <a:lnTo>
                  <a:pt x="10781" y="50176"/>
                </a:lnTo>
                <a:lnTo>
                  <a:pt x="10762" y="50232"/>
                </a:lnTo>
                <a:lnTo>
                  <a:pt x="10743" y="50287"/>
                </a:lnTo>
                <a:lnTo>
                  <a:pt x="10762" y="50362"/>
                </a:lnTo>
                <a:lnTo>
                  <a:pt x="10781" y="50418"/>
                </a:lnTo>
                <a:lnTo>
                  <a:pt x="10818" y="50474"/>
                </a:lnTo>
                <a:lnTo>
                  <a:pt x="10874" y="50529"/>
                </a:lnTo>
                <a:lnTo>
                  <a:pt x="10930" y="50567"/>
                </a:lnTo>
                <a:lnTo>
                  <a:pt x="11079" y="50604"/>
                </a:lnTo>
                <a:lnTo>
                  <a:pt x="11153" y="50623"/>
                </a:lnTo>
                <a:lnTo>
                  <a:pt x="11209" y="50623"/>
                </a:lnTo>
                <a:lnTo>
                  <a:pt x="11265" y="50604"/>
                </a:lnTo>
                <a:lnTo>
                  <a:pt x="11321" y="50567"/>
                </a:lnTo>
                <a:lnTo>
                  <a:pt x="11376" y="50529"/>
                </a:lnTo>
                <a:lnTo>
                  <a:pt x="11414" y="50474"/>
                </a:lnTo>
                <a:lnTo>
                  <a:pt x="11432" y="50418"/>
                </a:lnTo>
                <a:lnTo>
                  <a:pt x="11451" y="50362"/>
                </a:lnTo>
                <a:lnTo>
                  <a:pt x="11470" y="50306"/>
                </a:lnTo>
                <a:lnTo>
                  <a:pt x="11451" y="50250"/>
                </a:lnTo>
                <a:lnTo>
                  <a:pt x="11432" y="50176"/>
                </a:lnTo>
                <a:lnTo>
                  <a:pt x="11414" y="50120"/>
                </a:lnTo>
                <a:lnTo>
                  <a:pt x="11358" y="50083"/>
                </a:lnTo>
                <a:lnTo>
                  <a:pt x="11321" y="50045"/>
                </a:lnTo>
                <a:lnTo>
                  <a:pt x="11265" y="50008"/>
                </a:lnTo>
                <a:lnTo>
                  <a:pt x="11190" y="49990"/>
                </a:lnTo>
                <a:close/>
                <a:moveTo>
                  <a:pt x="26904" y="49896"/>
                </a:moveTo>
                <a:lnTo>
                  <a:pt x="26829" y="49952"/>
                </a:lnTo>
                <a:lnTo>
                  <a:pt x="26744" y="50004"/>
                </a:lnTo>
                <a:lnTo>
                  <a:pt x="26681" y="50083"/>
                </a:lnTo>
                <a:lnTo>
                  <a:pt x="26643" y="50138"/>
                </a:lnTo>
                <a:lnTo>
                  <a:pt x="26643" y="50176"/>
                </a:lnTo>
                <a:lnTo>
                  <a:pt x="26625" y="50287"/>
                </a:lnTo>
                <a:lnTo>
                  <a:pt x="26643" y="50381"/>
                </a:lnTo>
                <a:lnTo>
                  <a:pt x="26681" y="50474"/>
                </a:lnTo>
                <a:lnTo>
                  <a:pt x="26755" y="50548"/>
                </a:lnTo>
                <a:lnTo>
                  <a:pt x="26848" y="50604"/>
                </a:lnTo>
                <a:lnTo>
                  <a:pt x="26960" y="50623"/>
                </a:lnTo>
                <a:lnTo>
                  <a:pt x="27071" y="50604"/>
                </a:lnTo>
                <a:lnTo>
                  <a:pt x="27165" y="50567"/>
                </a:lnTo>
                <a:lnTo>
                  <a:pt x="27258" y="50511"/>
                </a:lnTo>
                <a:lnTo>
                  <a:pt x="27314" y="50418"/>
                </a:lnTo>
                <a:lnTo>
                  <a:pt x="27332" y="50306"/>
                </a:lnTo>
                <a:lnTo>
                  <a:pt x="27332" y="50213"/>
                </a:lnTo>
                <a:lnTo>
                  <a:pt x="27314" y="50101"/>
                </a:lnTo>
                <a:lnTo>
                  <a:pt x="27258" y="50027"/>
                </a:lnTo>
                <a:lnTo>
                  <a:pt x="27183" y="49952"/>
                </a:lnTo>
                <a:lnTo>
                  <a:pt x="27090" y="49896"/>
                </a:lnTo>
                <a:close/>
                <a:moveTo>
                  <a:pt x="43753" y="49915"/>
                </a:moveTo>
                <a:lnTo>
                  <a:pt x="43679" y="49934"/>
                </a:lnTo>
                <a:lnTo>
                  <a:pt x="43623" y="49971"/>
                </a:lnTo>
                <a:lnTo>
                  <a:pt x="43586" y="50008"/>
                </a:lnTo>
                <a:lnTo>
                  <a:pt x="43511" y="50101"/>
                </a:lnTo>
                <a:lnTo>
                  <a:pt x="43474" y="50157"/>
                </a:lnTo>
                <a:lnTo>
                  <a:pt x="43455" y="50232"/>
                </a:lnTo>
                <a:lnTo>
                  <a:pt x="43455" y="50306"/>
                </a:lnTo>
                <a:lnTo>
                  <a:pt x="43474" y="50381"/>
                </a:lnTo>
                <a:lnTo>
                  <a:pt x="43511" y="50436"/>
                </a:lnTo>
                <a:lnTo>
                  <a:pt x="43548" y="50511"/>
                </a:lnTo>
                <a:lnTo>
                  <a:pt x="43604" y="50548"/>
                </a:lnTo>
                <a:lnTo>
                  <a:pt x="43660" y="50585"/>
                </a:lnTo>
                <a:lnTo>
                  <a:pt x="43735" y="50623"/>
                </a:lnTo>
                <a:lnTo>
                  <a:pt x="43884" y="50623"/>
                </a:lnTo>
                <a:lnTo>
                  <a:pt x="43939" y="50604"/>
                </a:lnTo>
                <a:lnTo>
                  <a:pt x="43995" y="50567"/>
                </a:lnTo>
                <a:lnTo>
                  <a:pt x="44051" y="50529"/>
                </a:lnTo>
                <a:lnTo>
                  <a:pt x="44126" y="50436"/>
                </a:lnTo>
                <a:lnTo>
                  <a:pt x="44144" y="50362"/>
                </a:lnTo>
                <a:lnTo>
                  <a:pt x="44163" y="50306"/>
                </a:lnTo>
                <a:lnTo>
                  <a:pt x="44163" y="50232"/>
                </a:lnTo>
                <a:lnTo>
                  <a:pt x="44163" y="50157"/>
                </a:lnTo>
                <a:lnTo>
                  <a:pt x="44126" y="50083"/>
                </a:lnTo>
                <a:lnTo>
                  <a:pt x="44088" y="50027"/>
                </a:lnTo>
                <a:lnTo>
                  <a:pt x="44033" y="49990"/>
                </a:lnTo>
                <a:lnTo>
                  <a:pt x="43958" y="49934"/>
                </a:lnTo>
                <a:lnTo>
                  <a:pt x="43884" y="49915"/>
                </a:lnTo>
                <a:close/>
                <a:moveTo>
                  <a:pt x="14318" y="50306"/>
                </a:moveTo>
                <a:lnTo>
                  <a:pt x="14262" y="50325"/>
                </a:lnTo>
                <a:lnTo>
                  <a:pt x="14225" y="50381"/>
                </a:lnTo>
                <a:lnTo>
                  <a:pt x="14188" y="50455"/>
                </a:lnTo>
                <a:lnTo>
                  <a:pt x="14188" y="50511"/>
                </a:lnTo>
                <a:lnTo>
                  <a:pt x="14225" y="50567"/>
                </a:lnTo>
                <a:lnTo>
                  <a:pt x="14281" y="50623"/>
                </a:lnTo>
                <a:lnTo>
                  <a:pt x="14337" y="50641"/>
                </a:lnTo>
                <a:lnTo>
                  <a:pt x="14393" y="50641"/>
                </a:lnTo>
                <a:lnTo>
                  <a:pt x="14448" y="50604"/>
                </a:lnTo>
                <a:lnTo>
                  <a:pt x="14486" y="50567"/>
                </a:lnTo>
                <a:lnTo>
                  <a:pt x="14523" y="50492"/>
                </a:lnTo>
                <a:lnTo>
                  <a:pt x="14504" y="50436"/>
                </a:lnTo>
                <a:lnTo>
                  <a:pt x="14486" y="50381"/>
                </a:lnTo>
                <a:lnTo>
                  <a:pt x="14448" y="50343"/>
                </a:lnTo>
                <a:lnTo>
                  <a:pt x="14374" y="50306"/>
                </a:lnTo>
                <a:close/>
                <a:moveTo>
                  <a:pt x="19643" y="49971"/>
                </a:moveTo>
                <a:lnTo>
                  <a:pt x="19531" y="50027"/>
                </a:lnTo>
                <a:lnTo>
                  <a:pt x="19475" y="50064"/>
                </a:lnTo>
                <a:lnTo>
                  <a:pt x="19438" y="50101"/>
                </a:lnTo>
                <a:lnTo>
                  <a:pt x="19401" y="50176"/>
                </a:lnTo>
                <a:lnTo>
                  <a:pt x="19382" y="50250"/>
                </a:lnTo>
                <a:lnTo>
                  <a:pt x="19382" y="50306"/>
                </a:lnTo>
                <a:lnTo>
                  <a:pt x="19382" y="50381"/>
                </a:lnTo>
                <a:lnTo>
                  <a:pt x="19401" y="50455"/>
                </a:lnTo>
                <a:lnTo>
                  <a:pt x="19438" y="50511"/>
                </a:lnTo>
                <a:lnTo>
                  <a:pt x="19494" y="50567"/>
                </a:lnTo>
                <a:lnTo>
                  <a:pt x="19550" y="50604"/>
                </a:lnTo>
                <a:lnTo>
                  <a:pt x="19624" y="50641"/>
                </a:lnTo>
                <a:lnTo>
                  <a:pt x="19755" y="50641"/>
                </a:lnTo>
                <a:lnTo>
                  <a:pt x="19829" y="50623"/>
                </a:lnTo>
                <a:lnTo>
                  <a:pt x="19885" y="50604"/>
                </a:lnTo>
                <a:lnTo>
                  <a:pt x="19941" y="50548"/>
                </a:lnTo>
                <a:lnTo>
                  <a:pt x="19997" y="50511"/>
                </a:lnTo>
                <a:lnTo>
                  <a:pt x="20034" y="50436"/>
                </a:lnTo>
                <a:lnTo>
                  <a:pt x="20052" y="50381"/>
                </a:lnTo>
                <a:lnTo>
                  <a:pt x="20052" y="50325"/>
                </a:lnTo>
                <a:lnTo>
                  <a:pt x="20034" y="50194"/>
                </a:lnTo>
                <a:lnTo>
                  <a:pt x="19978" y="50083"/>
                </a:lnTo>
                <a:lnTo>
                  <a:pt x="19941" y="50045"/>
                </a:lnTo>
                <a:lnTo>
                  <a:pt x="19885" y="50008"/>
                </a:lnTo>
                <a:lnTo>
                  <a:pt x="19829" y="49990"/>
                </a:lnTo>
                <a:lnTo>
                  <a:pt x="19773" y="49971"/>
                </a:lnTo>
                <a:close/>
                <a:moveTo>
                  <a:pt x="41110" y="49971"/>
                </a:moveTo>
                <a:lnTo>
                  <a:pt x="41035" y="49990"/>
                </a:lnTo>
                <a:lnTo>
                  <a:pt x="40979" y="50027"/>
                </a:lnTo>
                <a:lnTo>
                  <a:pt x="40923" y="50064"/>
                </a:lnTo>
                <a:lnTo>
                  <a:pt x="40886" y="50120"/>
                </a:lnTo>
                <a:lnTo>
                  <a:pt x="40867" y="50176"/>
                </a:lnTo>
                <a:lnTo>
                  <a:pt x="40830" y="50232"/>
                </a:lnTo>
                <a:lnTo>
                  <a:pt x="40830" y="50306"/>
                </a:lnTo>
                <a:lnTo>
                  <a:pt x="40830" y="50381"/>
                </a:lnTo>
                <a:lnTo>
                  <a:pt x="40849" y="50436"/>
                </a:lnTo>
                <a:lnTo>
                  <a:pt x="40886" y="50492"/>
                </a:lnTo>
                <a:lnTo>
                  <a:pt x="40923" y="50548"/>
                </a:lnTo>
                <a:lnTo>
                  <a:pt x="40979" y="50585"/>
                </a:lnTo>
                <a:lnTo>
                  <a:pt x="41035" y="50623"/>
                </a:lnTo>
                <a:lnTo>
                  <a:pt x="41110" y="50641"/>
                </a:lnTo>
                <a:lnTo>
                  <a:pt x="41240" y="50641"/>
                </a:lnTo>
                <a:lnTo>
                  <a:pt x="41296" y="50623"/>
                </a:lnTo>
                <a:lnTo>
                  <a:pt x="41370" y="50585"/>
                </a:lnTo>
                <a:lnTo>
                  <a:pt x="41407" y="50548"/>
                </a:lnTo>
                <a:lnTo>
                  <a:pt x="41445" y="50492"/>
                </a:lnTo>
                <a:lnTo>
                  <a:pt x="41482" y="50436"/>
                </a:lnTo>
                <a:lnTo>
                  <a:pt x="41500" y="50381"/>
                </a:lnTo>
                <a:lnTo>
                  <a:pt x="41519" y="50306"/>
                </a:lnTo>
                <a:lnTo>
                  <a:pt x="41500" y="50232"/>
                </a:lnTo>
                <a:lnTo>
                  <a:pt x="41482" y="50176"/>
                </a:lnTo>
                <a:lnTo>
                  <a:pt x="41463" y="50120"/>
                </a:lnTo>
                <a:lnTo>
                  <a:pt x="41407" y="50064"/>
                </a:lnTo>
                <a:lnTo>
                  <a:pt x="41352" y="50027"/>
                </a:lnTo>
                <a:lnTo>
                  <a:pt x="41296" y="49990"/>
                </a:lnTo>
                <a:lnTo>
                  <a:pt x="41240" y="49971"/>
                </a:lnTo>
                <a:close/>
                <a:moveTo>
                  <a:pt x="18209" y="49952"/>
                </a:moveTo>
                <a:lnTo>
                  <a:pt x="18135" y="49971"/>
                </a:lnTo>
                <a:lnTo>
                  <a:pt x="18079" y="49990"/>
                </a:lnTo>
                <a:lnTo>
                  <a:pt x="17930" y="50083"/>
                </a:lnTo>
                <a:lnTo>
                  <a:pt x="17874" y="50138"/>
                </a:lnTo>
                <a:lnTo>
                  <a:pt x="17837" y="50213"/>
                </a:lnTo>
                <a:lnTo>
                  <a:pt x="17818" y="50287"/>
                </a:lnTo>
                <a:lnTo>
                  <a:pt x="17818" y="50362"/>
                </a:lnTo>
                <a:lnTo>
                  <a:pt x="17856" y="50436"/>
                </a:lnTo>
                <a:lnTo>
                  <a:pt x="17893" y="50492"/>
                </a:lnTo>
                <a:lnTo>
                  <a:pt x="18004" y="50585"/>
                </a:lnTo>
                <a:lnTo>
                  <a:pt x="18135" y="50641"/>
                </a:lnTo>
                <a:lnTo>
                  <a:pt x="18209" y="50660"/>
                </a:lnTo>
                <a:lnTo>
                  <a:pt x="18284" y="50660"/>
                </a:lnTo>
                <a:lnTo>
                  <a:pt x="18358" y="50641"/>
                </a:lnTo>
                <a:lnTo>
                  <a:pt x="18414" y="50623"/>
                </a:lnTo>
                <a:lnTo>
                  <a:pt x="18489" y="50567"/>
                </a:lnTo>
                <a:lnTo>
                  <a:pt x="18526" y="50529"/>
                </a:lnTo>
                <a:lnTo>
                  <a:pt x="18582" y="50474"/>
                </a:lnTo>
                <a:lnTo>
                  <a:pt x="18600" y="50399"/>
                </a:lnTo>
                <a:lnTo>
                  <a:pt x="18619" y="50325"/>
                </a:lnTo>
                <a:lnTo>
                  <a:pt x="18619" y="50269"/>
                </a:lnTo>
                <a:lnTo>
                  <a:pt x="18600" y="50194"/>
                </a:lnTo>
                <a:lnTo>
                  <a:pt x="18563" y="50120"/>
                </a:lnTo>
                <a:lnTo>
                  <a:pt x="18507" y="50064"/>
                </a:lnTo>
                <a:lnTo>
                  <a:pt x="18470" y="50027"/>
                </a:lnTo>
                <a:lnTo>
                  <a:pt x="18395" y="49990"/>
                </a:lnTo>
                <a:lnTo>
                  <a:pt x="18340" y="49971"/>
                </a:lnTo>
                <a:lnTo>
                  <a:pt x="18265" y="49952"/>
                </a:lnTo>
                <a:close/>
                <a:moveTo>
                  <a:pt x="65220" y="50120"/>
                </a:moveTo>
                <a:lnTo>
                  <a:pt x="65164" y="50138"/>
                </a:lnTo>
                <a:lnTo>
                  <a:pt x="65108" y="50157"/>
                </a:lnTo>
                <a:lnTo>
                  <a:pt x="65034" y="50213"/>
                </a:lnTo>
                <a:lnTo>
                  <a:pt x="64978" y="50306"/>
                </a:lnTo>
                <a:lnTo>
                  <a:pt x="64959" y="50362"/>
                </a:lnTo>
                <a:lnTo>
                  <a:pt x="64959" y="50418"/>
                </a:lnTo>
                <a:lnTo>
                  <a:pt x="64959" y="50474"/>
                </a:lnTo>
                <a:lnTo>
                  <a:pt x="64996" y="50511"/>
                </a:lnTo>
                <a:lnTo>
                  <a:pt x="65052" y="50604"/>
                </a:lnTo>
                <a:lnTo>
                  <a:pt x="65164" y="50641"/>
                </a:lnTo>
                <a:lnTo>
                  <a:pt x="65220" y="50660"/>
                </a:lnTo>
                <a:lnTo>
                  <a:pt x="65276" y="50660"/>
                </a:lnTo>
                <a:lnTo>
                  <a:pt x="65369" y="50623"/>
                </a:lnTo>
                <a:lnTo>
                  <a:pt x="65425" y="50548"/>
                </a:lnTo>
                <a:lnTo>
                  <a:pt x="65481" y="50455"/>
                </a:lnTo>
                <a:lnTo>
                  <a:pt x="65481" y="50362"/>
                </a:lnTo>
                <a:lnTo>
                  <a:pt x="65462" y="50269"/>
                </a:lnTo>
                <a:lnTo>
                  <a:pt x="65406" y="50194"/>
                </a:lnTo>
                <a:lnTo>
                  <a:pt x="65313" y="50138"/>
                </a:lnTo>
                <a:lnTo>
                  <a:pt x="65220" y="50120"/>
                </a:lnTo>
                <a:close/>
                <a:moveTo>
                  <a:pt x="61794" y="50101"/>
                </a:moveTo>
                <a:lnTo>
                  <a:pt x="61738" y="50120"/>
                </a:lnTo>
                <a:lnTo>
                  <a:pt x="61645" y="50176"/>
                </a:lnTo>
                <a:lnTo>
                  <a:pt x="61589" y="50269"/>
                </a:lnTo>
                <a:lnTo>
                  <a:pt x="61552" y="50381"/>
                </a:lnTo>
                <a:lnTo>
                  <a:pt x="61552" y="50436"/>
                </a:lnTo>
                <a:lnTo>
                  <a:pt x="61571" y="50492"/>
                </a:lnTo>
                <a:lnTo>
                  <a:pt x="61608" y="50548"/>
                </a:lnTo>
                <a:lnTo>
                  <a:pt x="61645" y="50585"/>
                </a:lnTo>
                <a:lnTo>
                  <a:pt x="61738" y="50660"/>
                </a:lnTo>
                <a:lnTo>
                  <a:pt x="61794" y="50678"/>
                </a:lnTo>
                <a:lnTo>
                  <a:pt x="61906" y="50678"/>
                </a:lnTo>
                <a:lnTo>
                  <a:pt x="61962" y="50660"/>
                </a:lnTo>
                <a:lnTo>
                  <a:pt x="62036" y="50604"/>
                </a:lnTo>
                <a:lnTo>
                  <a:pt x="62111" y="50511"/>
                </a:lnTo>
                <a:lnTo>
                  <a:pt x="62148" y="50418"/>
                </a:lnTo>
                <a:lnTo>
                  <a:pt x="62129" y="50343"/>
                </a:lnTo>
                <a:lnTo>
                  <a:pt x="62129" y="50287"/>
                </a:lnTo>
                <a:lnTo>
                  <a:pt x="62092" y="50232"/>
                </a:lnTo>
                <a:lnTo>
                  <a:pt x="62055" y="50194"/>
                </a:lnTo>
                <a:lnTo>
                  <a:pt x="62018" y="50157"/>
                </a:lnTo>
                <a:lnTo>
                  <a:pt x="61962" y="50120"/>
                </a:lnTo>
                <a:lnTo>
                  <a:pt x="61906" y="50101"/>
                </a:lnTo>
                <a:close/>
                <a:moveTo>
                  <a:pt x="63470" y="50045"/>
                </a:moveTo>
                <a:lnTo>
                  <a:pt x="63395" y="50064"/>
                </a:lnTo>
                <a:lnTo>
                  <a:pt x="63358" y="50101"/>
                </a:lnTo>
                <a:lnTo>
                  <a:pt x="63302" y="50138"/>
                </a:lnTo>
                <a:lnTo>
                  <a:pt x="63265" y="50194"/>
                </a:lnTo>
                <a:lnTo>
                  <a:pt x="63228" y="50306"/>
                </a:lnTo>
                <a:lnTo>
                  <a:pt x="63228" y="50362"/>
                </a:lnTo>
                <a:lnTo>
                  <a:pt x="63228" y="50436"/>
                </a:lnTo>
                <a:lnTo>
                  <a:pt x="63246" y="50492"/>
                </a:lnTo>
                <a:lnTo>
                  <a:pt x="63284" y="50548"/>
                </a:lnTo>
                <a:lnTo>
                  <a:pt x="63321" y="50585"/>
                </a:lnTo>
                <a:lnTo>
                  <a:pt x="63377" y="50641"/>
                </a:lnTo>
                <a:lnTo>
                  <a:pt x="63433" y="50660"/>
                </a:lnTo>
                <a:lnTo>
                  <a:pt x="63488" y="50678"/>
                </a:lnTo>
                <a:lnTo>
                  <a:pt x="63619" y="50678"/>
                </a:lnTo>
                <a:lnTo>
                  <a:pt x="63675" y="50660"/>
                </a:lnTo>
                <a:lnTo>
                  <a:pt x="63730" y="50623"/>
                </a:lnTo>
                <a:lnTo>
                  <a:pt x="63786" y="50585"/>
                </a:lnTo>
                <a:lnTo>
                  <a:pt x="63824" y="50529"/>
                </a:lnTo>
                <a:lnTo>
                  <a:pt x="63842" y="50474"/>
                </a:lnTo>
                <a:lnTo>
                  <a:pt x="63861" y="50418"/>
                </a:lnTo>
                <a:lnTo>
                  <a:pt x="63879" y="50362"/>
                </a:lnTo>
                <a:lnTo>
                  <a:pt x="63861" y="50287"/>
                </a:lnTo>
                <a:lnTo>
                  <a:pt x="63842" y="50232"/>
                </a:lnTo>
                <a:lnTo>
                  <a:pt x="63805" y="50176"/>
                </a:lnTo>
                <a:lnTo>
                  <a:pt x="63768" y="50120"/>
                </a:lnTo>
                <a:lnTo>
                  <a:pt x="63712" y="50083"/>
                </a:lnTo>
                <a:lnTo>
                  <a:pt x="63656" y="50064"/>
                </a:lnTo>
                <a:lnTo>
                  <a:pt x="63600" y="50045"/>
                </a:lnTo>
                <a:close/>
                <a:moveTo>
                  <a:pt x="79053" y="50101"/>
                </a:moveTo>
                <a:lnTo>
                  <a:pt x="78941" y="50120"/>
                </a:lnTo>
                <a:lnTo>
                  <a:pt x="78886" y="50157"/>
                </a:lnTo>
                <a:lnTo>
                  <a:pt x="78848" y="50194"/>
                </a:lnTo>
                <a:lnTo>
                  <a:pt x="78811" y="50232"/>
                </a:lnTo>
                <a:lnTo>
                  <a:pt x="78774" y="50287"/>
                </a:lnTo>
                <a:lnTo>
                  <a:pt x="78755" y="50399"/>
                </a:lnTo>
                <a:lnTo>
                  <a:pt x="78774" y="50492"/>
                </a:lnTo>
                <a:lnTo>
                  <a:pt x="78830" y="50585"/>
                </a:lnTo>
                <a:lnTo>
                  <a:pt x="78923" y="50641"/>
                </a:lnTo>
                <a:lnTo>
                  <a:pt x="78979" y="50660"/>
                </a:lnTo>
                <a:lnTo>
                  <a:pt x="79035" y="50678"/>
                </a:lnTo>
                <a:lnTo>
                  <a:pt x="79146" y="50678"/>
                </a:lnTo>
                <a:lnTo>
                  <a:pt x="79202" y="50641"/>
                </a:lnTo>
                <a:lnTo>
                  <a:pt x="79258" y="50623"/>
                </a:lnTo>
                <a:lnTo>
                  <a:pt x="79295" y="50567"/>
                </a:lnTo>
                <a:lnTo>
                  <a:pt x="79332" y="50511"/>
                </a:lnTo>
                <a:lnTo>
                  <a:pt x="79351" y="50455"/>
                </a:lnTo>
                <a:lnTo>
                  <a:pt x="79351" y="50399"/>
                </a:lnTo>
                <a:lnTo>
                  <a:pt x="79351" y="50343"/>
                </a:lnTo>
                <a:lnTo>
                  <a:pt x="79332" y="50287"/>
                </a:lnTo>
                <a:lnTo>
                  <a:pt x="79314" y="50232"/>
                </a:lnTo>
                <a:lnTo>
                  <a:pt x="79277" y="50194"/>
                </a:lnTo>
                <a:lnTo>
                  <a:pt x="79239" y="50157"/>
                </a:lnTo>
                <a:lnTo>
                  <a:pt x="79183" y="50120"/>
                </a:lnTo>
                <a:lnTo>
                  <a:pt x="79128" y="50101"/>
                </a:lnTo>
                <a:close/>
                <a:moveTo>
                  <a:pt x="690" y="50083"/>
                </a:moveTo>
                <a:lnTo>
                  <a:pt x="634" y="50101"/>
                </a:lnTo>
                <a:lnTo>
                  <a:pt x="578" y="50120"/>
                </a:lnTo>
                <a:lnTo>
                  <a:pt x="485" y="50176"/>
                </a:lnTo>
                <a:lnTo>
                  <a:pt x="410" y="50269"/>
                </a:lnTo>
                <a:lnTo>
                  <a:pt x="392" y="50381"/>
                </a:lnTo>
                <a:lnTo>
                  <a:pt x="392" y="50436"/>
                </a:lnTo>
                <a:lnTo>
                  <a:pt x="410" y="50492"/>
                </a:lnTo>
                <a:lnTo>
                  <a:pt x="429" y="50548"/>
                </a:lnTo>
                <a:lnTo>
                  <a:pt x="466" y="50604"/>
                </a:lnTo>
                <a:lnTo>
                  <a:pt x="522" y="50641"/>
                </a:lnTo>
                <a:lnTo>
                  <a:pt x="559" y="50660"/>
                </a:lnTo>
                <a:lnTo>
                  <a:pt x="615" y="50678"/>
                </a:lnTo>
                <a:lnTo>
                  <a:pt x="690" y="50697"/>
                </a:lnTo>
                <a:lnTo>
                  <a:pt x="746" y="50678"/>
                </a:lnTo>
                <a:lnTo>
                  <a:pt x="801" y="50660"/>
                </a:lnTo>
                <a:lnTo>
                  <a:pt x="894" y="50604"/>
                </a:lnTo>
                <a:lnTo>
                  <a:pt x="950" y="50511"/>
                </a:lnTo>
                <a:lnTo>
                  <a:pt x="988" y="50418"/>
                </a:lnTo>
                <a:lnTo>
                  <a:pt x="988" y="50343"/>
                </a:lnTo>
                <a:lnTo>
                  <a:pt x="969" y="50287"/>
                </a:lnTo>
                <a:lnTo>
                  <a:pt x="932" y="50232"/>
                </a:lnTo>
                <a:lnTo>
                  <a:pt x="894" y="50194"/>
                </a:lnTo>
                <a:lnTo>
                  <a:pt x="857" y="50157"/>
                </a:lnTo>
                <a:lnTo>
                  <a:pt x="801" y="50120"/>
                </a:lnTo>
                <a:lnTo>
                  <a:pt x="746" y="50101"/>
                </a:lnTo>
                <a:lnTo>
                  <a:pt x="690" y="50083"/>
                </a:lnTo>
                <a:close/>
                <a:moveTo>
                  <a:pt x="33662" y="50083"/>
                </a:moveTo>
                <a:lnTo>
                  <a:pt x="33606" y="50101"/>
                </a:lnTo>
                <a:lnTo>
                  <a:pt x="33551" y="50120"/>
                </a:lnTo>
                <a:lnTo>
                  <a:pt x="33495" y="50157"/>
                </a:lnTo>
                <a:lnTo>
                  <a:pt x="33457" y="50213"/>
                </a:lnTo>
                <a:lnTo>
                  <a:pt x="33439" y="50269"/>
                </a:lnTo>
                <a:lnTo>
                  <a:pt x="33420" y="50381"/>
                </a:lnTo>
                <a:lnTo>
                  <a:pt x="33439" y="50492"/>
                </a:lnTo>
                <a:lnTo>
                  <a:pt x="33457" y="50548"/>
                </a:lnTo>
                <a:lnTo>
                  <a:pt x="33495" y="50604"/>
                </a:lnTo>
                <a:lnTo>
                  <a:pt x="33551" y="50641"/>
                </a:lnTo>
                <a:lnTo>
                  <a:pt x="33606" y="50678"/>
                </a:lnTo>
                <a:lnTo>
                  <a:pt x="33662" y="50697"/>
                </a:lnTo>
                <a:lnTo>
                  <a:pt x="33793" y="50697"/>
                </a:lnTo>
                <a:lnTo>
                  <a:pt x="33848" y="50678"/>
                </a:lnTo>
                <a:lnTo>
                  <a:pt x="33904" y="50641"/>
                </a:lnTo>
                <a:lnTo>
                  <a:pt x="33942" y="50604"/>
                </a:lnTo>
                <a:lnTo>
                  <a:pt x="33979" y="50567"/>
                </a:lnTo>
                <a:lnTo>
                  <a:pt x="34016" y="50511"/>
                </a:lnTo>
                <a:lnTo>
                  <a:pt x="34035" y="50455"/>
                </a:lnTo>
                <a:lnTo>
                  <a:pt x="34035" y="50399"/>
                </a:lnTo>
                <a:lnTo>
                  <a:pt x="34035" y="50325"/>
                </a:lnTo>
                <a:lnTo>
                  <a:pt x="34016" y="50269"/>
                </a:lnTo>
                <a:lnTo>
                  <a:pt x="33979" y="50213"/>
                </a:lnTo>
                <a:lnTo>
                  <a:pt x="33942" y="50176"/>
                </a:lnTo>
                <a:lnTo>
                  <a:pt x="33904" y="50138"/>
                </a:lnTo>
                <a:lnTo>
                  <a:pt x="33848" y="50101"/>
                </a:lnTo>
                <a:lnTo>
                  <a:pt x="33793" y="50083"/>
                </a:lnTo>
                <a:close/>
                <a:moveTo>
                  <a:pt x="57903" y="50101"/>
                </a:moveTo>
                <a:lnTo>
                  <a:pt x="57791" y="50138"/>
                </a:lnTo>
                <a:lnTo>
                  <a:pt x="57717" y="50213"/>
                </a:lnTo>
                <a:lnTo>
                  <a:pt x="57680" y="50269"/>
                </a:lnTo>
                <a:lnTo>
                  <a:pt x="57661" y="50325"/>
                </a:lnTo>
                <a:lnTo>
                  <a:pt x="57661" y="50399"/>
                </a:lnTo>
                <a:lnTo>
                  <a:pt x="57661" y="50455"/>
                </a:lnTo>
                <a:lnTo>
                  <a:pt x="57680" y="50511"/>
                </a:lnTo>
                <a:lnTo>
                  <a:pt x="57717" y="50567"/>
                </a:lnTo>
                <a:lnTo>
                  <a:pt x="57754" y="50623"/>
                </a:lnTo>
                <a:lnTo>
                  <a:pt x="57810" y="50660"/>
                </a:lnTo>
                <a:lnTo>
                  <a:pt x="57866" y="50678"/>
                </a:lnTo>
                <a:lnTo>
                  <a:pt x="57922" y="50697"/>
                </a:lnTo>
                <a:lnTo>
                  <a:pt x="57996" y="50697"/>
                </a:lnTo>
                <a:lnTo>
                  <a:pt x="58052" y="50678"/>
                </a:lnTo>
                <a:lnTo>
                  <a:pt x="58108" y="50641"/>
                </a:lnTo>
                <a:lnTo>
                  <a:pt x="58164" y="50623"/>
                </a:lnTo>
                <a:lnTo>
                  <a:pt x="58201" y="50567"/>
                </a:lnTo>
                <a:lnTo>
                  <a:pt x="58238" y="50511"/>
                </a:lnTo>
                <a:lnTo>
                  <a:pt x="58257" y="50399"/>
                </a:lnTo>
                <a:lnTo>
                  <a:pt x="58238" y="50306"/>
                </a:lnTo>
                <a:lnTo>
                  <a:pt x="58182" y="50194"/>
                </a:lnTo>
                <a:lnTo>
                  <a:pt x="58108" y="50138"/>
                </a:lnTo>
                <a:lnTo>
                  <a:pt x="57996" y="50101"/>
                </a:lnTo>
                <a:close/>
                <a:moveTo>
                  <a:pt x="21654" y="50008"/>
                </a:moveTo>
                <a:lnTo>
                  <a:pt x="21579" y="50027"/>
                </a:lnTo>
                <a:lnTo>
                  <a:pt x="21523" y="50064"/>
                </a:lnTo>
                <a:lnTo>
                  <a:pt x="21467" y="50120"/>
                </a:lnTo>
                <a:lnTo>
                  <a:pt x="21430" y="50213"/>
                </a:lnTo>
                <a:lnTo>
                  <a:pt x="21430" y="50287"/>
                </a:lnTo>
                <a:lnTo>
                  <a:pt x="21430" y="50362"/>
                </a:lnTo>
                <a:lnTo>
                  <a:pt x="21449" y="50436"/>
                </a:lnTo>
                <a:lnTo>
                  <a:pt x="21486" y="50511"/>
                </a:lnTo>
                <a:lnTo>
                  <a:pt x="21523" y="50567"/>
                </a:lnTo>
                <a:lnTo>
                  <a:pt x="21561" y="50623"/>
                </a:lnTo>
                <a:lnTo>
                  <a:pt x="21616" y="50660"/>
                </a:lnTo>
                <a:lnTo>
                  <a:pt x="21691" y="50697"/>
                </a:lnTo>
                <a:lnTo>
                  <a:pt x="21747" y="50716"/>
                </a:lnTo>
                <a:lnTo>
                  <a:pt x="21821" y="50716"/>
                </a:lnTo>
                <a:lnTo>
                  <a:pt x="21933" y="50697"/>
                </a:lnTo>
                <a:lnTo>
                  <a:pt x="21989" y="50660"/>
                </a:lnTo>
                <a:lnTo>
                  <a:pt x="22045" y="50623"/>
                </a:lnTo>
                <a:lnTo>
                  <a:pt x="22082" y="50567"/>
                </a:lnTo>
                <a:lnTo>
                  <a:pt x="22119" y="50511"/>
                </a:lnTo>
                <a:lnTo>
                  <a:pt x="22138" y="50455"/>
                </a:lnTo>
                <a:lnTo>
                  <a:pt x="22156" y="50381"/>
                </a:lnTo>
                <a:lnTo>
                  <a:pt x="22138" y="50269"/>
                </a:lnTo>
                <a:lnTo>
                  <a:pt x="22119" y="50194"/>
                </a:lnTo>
                <a:lnTo>
                  <a:pt x="22082" y="50157"/>
                </a:lnTo>
                <a:lnTo>
                  <a:pt x="22026" y="50101"/>
                </a:lnTo>
                <a:lnTo>
                  <a:pt x="21989" y="50064"/>
                </a:lnTo>
                <a:lnTo>
                  <a:pt x="21914" y="50027"/>
                </a:lnTo>
                <a:lnTo>
                  <a:pt x="21821" y="50008"/>
                </a:lnTo>
                <a:close/>
                <a:moveTo>
                  <a:pt x="35505" y="50064"/>
                </a:moveTo>
                <a:lnTo>
                  <a:pt x="35375" y="50101"/>
                </a:lnTo>
                <a:lnTo>
                  <a:pt x="35319" y="50120"/>
                </a:lnTo>
                <a:lnTo>
                  <a:pt x="35282" y="50176"/>
                </a:lnTo>
                <a:lnTo>
                  <a:pt x="35245" y="50213"/>
                </a:lnTo>
                <a:lnTo>
                  <a:pt x="35208" y="50269"/>
                </a:lnTo>
                <a:lnTo>
                  <a:pt x="35189" y="50381"/>
                </a:lnTo>
                <a:lnTo>
                  <a:pt x="35189" y="50474"/>
                </a:lnTo>
                <a:lnTo>
                  <a:pt x="35245" y="50567"/>
                </a:lnTo>
                <a:lnTo>
                  <a:pt x="35319" y="50641"/>
                </a:lnTo>
                <a:lnTo>
                  <a:pt x="35375" y="50678"/>
                </a:lnTo>
                <a:lnTo>
                  <a:pt x="35450" y="50697"/>
                </a:lnTo>
                <a:lnTo>
                  <a:pt x="35524" y="50716"/>
                </a:lnTo>
                <a:lnTo>
                  <a:pt x="35599" y="50716"/>
                </a:lnTo>
                <a:lnTo>
                  <a:pt x="35654" y="50697"/>
                </a:lnTo>
                <a:lnTo>
                  <a:pt x="35729" y="50660"/>
                </a:lnTo>
                <a:lnTo>
                  <a:pt x="35785" y="50623"/>
                </a:lnTo>
                <a:lnTo>
                  <a:pt x="35822" y="50548"/>
                </a:lnTo>
                <a:lnTo>
                  <a:pt x="35859" y="50492"/>
                </a:lnTo>
                <a:lnTo>
                  <a:pt x="35878" y="50418"/>
                </a:lnTo>
                <a:lnTo>
                  <a:pt x="35859" y="50343"/>
                </a:lnTo>
                <a:lnTo>
                  <a:pt x="35841" y="50269"/>
                </a:lnTo>
                <a:lnTo>
                  <a:pt x="35803" y="50213"/>
                </a:lnTo>
                <a:lnTo>
                  <a:pt x="35766" y="50157"/>
                </a:lnTo>
                <a:lnTo>
                  <a:pt x="35710" y="50101"/>
                </a:lnTo>
                <a:lnTo>
                  <a:pt x="35636" y="50083"/>
                </a:lnTo>
                <a:lnTo>
                  <a:pt x="35505" y="50064"/>
                </a:lnTo>
                <a:close/>
                <a:moveTo>
                  <a:pt x="50828" y="49990"/>
                </a:moveTo>
                <a:lnTo>
                  <a:pt x="50754" y="50008"/>
                </a:lnTo>
                <a:lnTo>
                  <a:pt x="50679" y="50008"/>
                </a:lnTo>
                <a:lnTo>
                  <a:pt x="50586" y="50045"/>
                </a:lnTo>
                <a:lnTo>
                  <a:pt x="50530" y="50083"/>
                </a:lnTo>
                <a:lnTo>
                  <a:pt x="50474" y="50138"/>
                </a:lnTo>
                <a:lnTo>
                  <a:pt x="50437" y="50213"/>
                </a:lnTo>
                <a:lnTo>
                  <a:pt x="50419" y="50287"/>
                </a:lnTo>
                <a:lnTo>
                  <a:pt x="50419" y="50362"/>
                </a:lnTo>
                <a:lnTo>
                  <a:pt x="50437" y="50436"/>
                </a:lnTo>
                <a:lnTo>
                  <a:pt x="50474" y="50492"/>
                </a:lnTo>
                <a:lnTo>
                  <a:pt x="50512" y="50548"/>
                </a:lnTo>
                <a:lnTo>
                  <a:pt x="50567" y="50604"/>
                </a:lnTo>
                <a:lnTo>
                  <a:pt x="50623" y="50660"/>
                </a:lnTo>
                <a:lnTo>
                  <a:pt x="50679" y="50697"/>
                </a:lnTo>
                <a:lnTo>
                  <a:pt x="50754" y="50716"/>
                </a:lnTo>
                <a:lnTo>
                  <a:pt x="50884" y="50716"/>
                </a:lnTo>
                <a:lnTo>
                  <a:pt x="50940" y="50697"/>
                </a:lnTo>
                <a:lnTo>
                  <a:pt x="50996" y="50660"/>
                </a:lnTo>
                <a:lnTo>
                  <a:pt x="51052" y="50623"/>
                </a:lnTo>
                <a:lnTo>
                  <a:pt x="51107" y="50585"/>
                </a:lnTo>
                <a:lnTo>
                  <a:pt x="51126" y="50529"/>
                </a:lnTo>
                <a:lnTo>
                  <a:pt x="51163" y="50455"/>
                </a:lnTo>
                <a:lnTo>
                  <a:pt x="51163" y="50381"/>
                </a:lnTo>
                <a:lnTo>
                  <a:pt x="51163" y="50306"/>
                </a:lnTo>
                <a:lnTo>
                  <a:pt x="51163" y="50250"/>
                </a:lnTo>
                <a:lnTo>
                  <a:pt x="51126" y="50176"/>
                </a:lnTo>
                <a:lnTo>
                  <a:pt x="51089" y="50120"/>
                </a:lnTo>
                <a:lnTo>
                  <a:pt x="51033" y="50083"/>
                </a:lnTo>
                <a:lnTo>
                  <a:pt x="50977" y="50045"/>
                </a:lnTo>
                <a:lnTo>
                  <a:pt x="50903" y="50008"/>
                </a:lnTo>
                <a:lnTo>
                  <a:pt x="50828" y="49990"/>
                </a:lnTo>
                <a:close/>
                <a:moveTo>
                  <a:pt x="55799" y="50027"/>
                </a:moveTo>
                <a:lnTo>
                  <a:pt x="55706" y="50064"/>
                </a:lnTo>
                <a:lnTo>
                  <a:pt x="55613" y="50120"/>
                </a:lnTo>
                <a:lnTo>
                  <a:pt x="55557" y="50213"/>
                </a:lnTo>
                <a:lnTo>
                  <a:pt x="55539" y="50325"/>
                </a:lnTo>
                <a:lnTo>
                  <a:pt x="55557" y="50362"/>
                </a:lnTo>
                <a:lnTo>
                  <a:pt x="55576" y="50418"/>
                </a:lnTo>
                <a:lnTo>
                  <a:pt x="55613" y="50529"/>
                </a:lnTo>
                <a:lnTo>
                  <a:pt x="55632" y="50567"/>
                </a:lnTo>
                <a:lnTo>
                  <a:pt x="55669" y="50623"/>
                </a:lnTo>
                <a:lnTo>
                  <a:pt x="55762" y="50697"/>
                </a:lnTo>
                <a:lnTo>
                  <a:pt x="55818" y="50716"/>
                </a:lnTo>
                <a:lnTo>
                  <a:pt x="55874" y="50716"/>
                </a:lnTo>
                <a:lnTo>
                  <a:pt x="55967" y="50697"/>
                </a:lnTo>
                <a:lnTo>
                  <a:pt x="56078" y="50641"/>
                </a:lnTo>
                <a:lnTo>
                  <a:pt x="56153" y="50548"/>
                </a:lnTo>
                <a:lnTo>
                  <a:pt x="56172" y="50511"/>
                </a:lnTo>
                <a:lnTo>
                  <a:pt x="56190" y="50455"/>
                </a:lnTo>
                <a:lnTo>
                  <a:pt x="56209" y="50381"/>
                </a:lnTo>
                <a:lnTo>
                  <a:pt x="56209" y="50343"/>
                </a:lnTo>
                <a:lnTo>
                  <a:pt x="56190" y="50269"/>
                </a:lnTo>
                <a:lnTo>
                  <a:pt x="56153" y="50213"/>
                </a:lnTo>
                <a:lnTo>
                  <a:pt x="56116" y="50138"/>
                </a:lnTo>
                <a:lnTo>
                  <a:pt x="56023" y="50083"/>
                </a:lnTo>
                <a:lnTo>
                  <a:pt x="55911" y="50045"/>
                </a:lnTo>
                <a:lnTo>
                  <a:pt x="55799" y="50027"/>
                </a:lnTo>
                <a:close/>
                <a:moveTo>
                  <a:pt x="9180" y="50045"/>
                </a:moveTo>
                <a:lnTo>
                  <a:pt x="9124" y="50064"/>
                </a:lnTo>
                <a:lnTo>
                  <a:pt x="9068" y="50101"/>
                </a:lnTo>
                <a:lnTo>
                  <a:pt x="9012" y="50138"/>
                </a:lnTo>
                <a:lnTo>
                  <a:pt x="8937" y="50232"/>
                </a:lnTo>
                <a:lnTo>
                  <a:pt x="8919" y="50287"/>
                </a:lnTo>
                <a:lnTo>
                  <a:pt x="8900" y="50343"/>
                </a:lnTo>
                <a:lnTo>
                  <a:pt x="8900" y="50418"/>
                </a:lnTo>
                <a:lnTo>
                  <a:pt x="8919" y="50492"/>
                </a:lnTo>
                <a:lnTo>
                  <a:pt x="8937" y="50567"/>
                </a:lnTo>
                <a:lnTo>
                  <a:pt x="8993" y="50623"/>
                </a:lnTo>
                <a:lnTo>
                  <a:pt x="9049" y="50678"/>
                </a:lnTo>
                <a:lnTo>
                  <a:pt x="9105" y="50716"/>
                </a:lnTo>
                <a:lnTo>
                  <a:pt x="9180" y="50734"/>
                </a:lnTo>
                <a:lnTo>
                  <a:pt x="9310" y="50734"/>
                </a:lnTo>
                <a:lnTo>
                  <a:pt x="9366" y="50716"/>
                </a:lnTo>
                <a:lnTo>
                  <a:pt x="9422" y="50697"/>
                </a:lnTo>
                <a:lnTo>
                  <a:pt x="9477" y="50660"/>
                </a:lnTo>
                <a:lnTo>
                  <a:pt x="9552" y="50548"/>
                </a:lnTo>
                <a:lnTo>
                  <a:pt x="9589" y="50436"/>
                </a:lnTo>
                <a:lnTo>
                  <a:pt x="9589" y="50362"/>
                </a:lnTo>
                <a:lnTo>
                  <a:pt x="9589" y="50287"/>
                </a:lnTo>
                <a:lnTo>
                  <a:pt x="9552" y="50213"/>
                </a:lnTo>
                <a:lnTo>
                  <a:pt x="9515" y="50157"/>
                </a:lnTo>
                <a:lnTo>
                  <a:pt x="9459" y="50101"/>
                </a:lnTo>
                <a:lnTo>
                  <a:pt x="9384" y="50064"/>
                </a:lnTo>
                <a:lnTo>
                  <a:pt x="9328" y="50045"/>
                </a:lnTo>
                <a:close/>
                <a:moveTo>
                  <a:pt x="12885" y="50045"/>
                </a:moveTo>
                <a:lnTo>
                  <a:pt x="12810" y="50064"/>
                </a:lnTo>
                <a:lnTo>
                  <a:pt x="12754" y="50083"/>
                </a:lnTo>
                <a:lnTo>
                  <a:pt x="12698" y="50120"/>
                </a:lnTo>
                <a:lnTo>
                  <a:pt x="12642" y="50157"/>
                </a:lnTo>
                <a:lnTo>
                  <a:pt x="12605" y="50194"/>
                </a:lnTo>
                <a:lnTo>
                  <a:pt x="12568" y="50269"/>
                </a:lnTo>
                <a:lnTo>
                  <a:pt x="12549" y="50325"/>
                </a:lnTo>
                <a:lnTo>
                  <a:pt x="12549" y="50399"/>
                </a:lnTo>
                <a:lnTo>
                  <a:pt x="12549" y="50455"/>
                </a:lnTo>
                <a:lnTo>
                  <a:pt x="12568" y="50529"/>
                </a:lnTo>
                <a:lnTo>
                  <a:pt x="12605" y="50585"/>
                </a:lnTo>
                <a:lnTo>
                  <a:pt x="12642" y="50623"/>
                </a:lnTo>
                <a:lnTo>
                  <a:pt x="12698" y="50678"/>
                </a:lnTo>
                <a:lnTo>
                  <a:pt x="12754" y="50697"/>
                </a:lnTo>
                <a:lnTo>
                  <a:pt x="12810" y="50716"/>
                </a:lnTo>
                <a:lnTo>
                  <a:pt x="12885" y="50734"/>
                </a:lnTo>
                <a:lnTo>
                  <a:pt x="12959" y="50716"/>
                </a:lnTo>
                <a:lnTo>
                  <a:pt x="13015" y="50697"/>
                </a:lnTo>
                <a:lnTo>
                  <a:pt x="13071" y="50678"/>
                </a:lnTo>
                <a:lnTo>
                  <a:pt x="13127" y="50623"/>
                </a:lnTo>
                <a:lnTo>
                  <a:pt x="13164" y="50585"/>
                </a:lnTo>
                <a:lnTo>
                  <a:pt x="13201" y="50529"/>
                </a:lnTo>
                <a:lnTo>
                  <a:pt x="13220" y="50455"/>
                </a:lnTo>
                <a:lnTo>
                  <a:pt x="13220" y="50399"/>
                </a:lnTo>
                <a:lnTo>
                  <a:pt x="13220" y="50325"/>
                </a:lnTo>
                <a:lnTo>
                  <a:pt x="13201" y="50269"/>
                </a:lnTo>
                <a:lnTo>
                  <a:pt x="13164" y="50194"/>
                </a:lnTo>
                <a:lnTo>
                  <a:pt x="13127" y="50157"/>
                </a:lnTo>
                <a:lnTo>
                  <a:pt x="13071" y="50120"/>
                </a:lnTo>
                <a:lnTo>
                  <a:pt x="13015" y="50083"/>
                </a:lnTo>
                <a:lnTo>
                  <a:pt x="12940" y="50064"/>
                </a:lnTo>
                <a:lnTo>
                  <a:pt x="12885" y="50045"/>
                </a:lnTo>
                <a:close/>
                <a:moveTo>
                  <a:pt x="23311" y="50101"/>
                </a:moveTo>
                <a:lnTo>
                  <a:pt x="23255" y="50120"/>
                </a:lnTo>
                <a:lnTo>
                  <a:pt x="23199" y="50120"/>
                </a:lnTo>
                <a:lnTo>
                  <a:pt x="23106" y="50194"/>
                </a:lnTo>
                <a:lnTo>
                  <a:pt x="23031" y="50287"/>
                </a:lnTo>
                <a:lnTo>
                  <a:pt x="22994" y="50381"/>
                </a:lnTo>
                <a:lnTo>
                  <a:pt x="22994" y="50455"/>
                </a:lnTo>
                <a:lnTo>
                  <a:pt x="23013" y="50511"/>
                </a:lnTo>
                <a:lnTo>
                  <a:pt x="23050" y="50585"/>
                </a:lnTo>
                <a:lnTo>
                  <a:pt x="23087" y="50623"/>
                </a:lnTo>
                <a:lnTo>
                  <a:pt x="23124" y="50678"/>
                </a:lnTo>
                <a:lnTo>
                  <a:pt x="23180" y="50697"/>
                </a:lnTo>
                <a:lnTo>
                  <a:pt x="23236" y="50734"/>
                </a:lnTo>
                <a:lnTo>
                  <a:pt x="23366" y="50734"/>
                </a:lnTo>
                <a:lnTo>
                  <a:pt x="23422" y="50716"/>
                </a:lnTo>
                <a:lnTo>
                  <a:pt x="23515" y="50660"/>
                </a:lnTo>
                <a:lnTo>
                  <a:pt x="23590" y="50567"/>
                </a:lnTo>
                <a:lnTo>
                  <a:pt x="23627" y="50455"/>
                </a:lnTo>
                <a:lnTo>
                  <a:pt x="23627" y="50399"/>
                </a:lnTo>
                <a:lnTo>
                  <a:pt x="23609" y="50325"/>
                </a:lnTo>
                <a:lnTo>
                  <a:pt x="23590" y="50269"/>
                </a:lnTo>
                <a:lnTo>
                  <a:pt x="23553" y="50213"/>
                </a:lnTo>
                <a:lnTo>
                  <a:pt x="23497" y="50176"/>
                </a:lnTo>
                <a:lnTo>
                  <a:pt x="23441" y="50138"/>
                </a:lnTo>
                <a:lnTo>
                  <a:pt x="23385" y="50120"/>
                </a:lnTo>
                <a:lnTo>
                  <a:pt x="23311" y="50101"/>
                </a:lnTo>
                <a:close/>
                <a:moveTo>
                  <a:pt x="54217" y="49971"/>
                </a:moveTo>
                <a:lnTo>
                  <a:pt x="54142" y="49990"/>
                </a:lnTo>
                <a:lnTo>
                  <a:pt x="54068" y="50027"/>
                </a:lnTo>
                <a:lnTo>
                  <a:pt x="54012" y="50083"/>
                </a:lnTo>
                <a:lnTo>
                  <a:pt x="53993" y="50138"/>
                </a:lnTo>
                <a:lnTo>
                  <a:pt x="53975" y="50287"/>
                </a:lnTo>
                <a:lnTo>
                  <a:pt x="53975" y="50436"/>
                </a:lnTo>
                <a:lnTo>
                  <a:pt x="53993" y="50511"/>
                </a:lnTo>
                <a:lnTo>
                  <a:pt x="54030" y="50567"/>
                </a:lnTo>
                <a:lnTo>
                  <a:pt x="54068" y="50623"/>
                </a:lnTo>
                <a:lnTo>
                  <a:pt x="54124" y="50678"/>
                </a:lnTo>
                <a:lnTo>
                  <a:pt x="54179" y="50716"/>
                </a:lnTo>
                <a:lnTo>
                  <a:pt x="54254" y="50734"/>
                </a:lnTo>
                <a:lnTo>
                  <a:pt x="54403" y="50734"/>
                </a:lnTo>
                <a:lnTo>
                  <a:pt x="54459" y="50716"/>
                </a:lnTo>
                <a:lnTo>
                  <a:pt x="54533" y="50678"/>
                </a:lnTo>
                <a:lnTo>
                  <a:pt x="54570" y="50623"/>
                </a:lnTo>
                <a:lnTo>
                  <a:pt x="54626" y="50567"/>
                </a:lnTo>
                <a:lnTo>
                  <a:pt x="54645" y="50511"/>
                </a:lnTo>
                <a:lnTo>
                  <a:pt x="54663" y="50436"/>
                </a:lnTo>
                <a:lnTo>
                  <a:pt x="54663" y="50362"/>
                </a:lnTo>
                <a:lnTo>
                  <a:pt x="54663" y="50306"/>
                </a:lnTo>
                <a:lnTo>
                  <a:pt x="54626" y="50232"/>
                </a:lnTo>
                <a:lnTo>
                  <a:pt x="54589" y="50176"/>
                </a:lnTo>
                <a:lnTo>
                  <a:pt x="54496" y="50064"/>
                </a:lnTo>
                <a:lnTo>
                  <a:pt x="54366" y="49990"/>
                </a:lnTo>
                <a:lnTo>
                  <a:pt x="54291" y="49971"/>
                </a:lnTo>
                <a:close/>
                <a:moveTo>
                  <a:pt x="2328" y="50045"/>
                </a:moveTo>
                <a:lnTo>
                  <a:pt x="2272" y="50064"/>
                </a:lnTo>
                <a:lnTo>
                  <a:pt x="2198" y="50101"/>
                </a:lnTo>
                <a:lnTo>
                  <a:pt x="2161" y="50157"/>
                </a:lnTo>
                <a:lnTo>
                  <a:pt x="2123" y="50194"/>
                </a:lnTo>
                <a:lnTo>
                  <a:pt x="2086" y="50269"/>
                </a:lnTo>
                <a:lnTo>
                  <a:pt x="2067" y="50399"/>
                </a:lnTo>
                <a:lnTo>
                  <a:pt x="2086" y="50529"/>
                </a:lnTo>
                <a:lnTo>
                  <a:pt x="2123" y="50585"/>
                </a:lnTo>
                <a:lnTo>
                  <a:pt x="2161" y="50641"/>
                </a:lnTo>
                <a:lnTo>
                  <a:pt x="2198" y="50678"/>
                </a:lnTo>
                <a:lnTo>
                  <a:pt x="2272" y="50716"/>
                </a:lnTo>
                <a:lnTo>
                  <a:pt x="2328" y="50734"/>
                </a:lnTo>
                <a:lnTo>
                  <a:pt x="2421" y="50753"/>
                </a:lnTo>
                <a:lnTo>
                  <a:pt x="2496" y="50734"/>
                </a:lnTo>
                <a:lnTo>
                  <a:pt x="2570" y="50716"/>
                </a:lnTo>
                <a:lnTo>
                  <a:pt x="2626" y="50678"/>
                </a:lnTo>
                <a:lnTo>
                  <a:pt x="2663" y="50641"/>
                </a:lnTo>
                <a:lnTo>
                  <a:pt x="2700" y="50585"/>
                </a:lnTo>
                <a:lnTo>
                  <a:pt x="2738" y="50529"/>
                </a:lnTo>
                <a:lnTo>
                  <a:pt x="2756" y="50399"/>
                </a:lnTo>
                <a:lnTo>
                  <a:pt x="2738" y="50269"/>
                </a:lnTo>
                <a:lnTo>
                  <a:pt x="2700" y="50194"/>
                </a:lnTo>
                <a:lnTo>
                  <a:pt x="2663" y="50157"/>
                </a:lnTo>
                <a:lnTo>
                  <a:pt x="2626" y="50101"/>
                </a:lnTo>
                <a:lnTo>
                  <a:pt x="2570" y="50064"/>
                </a:lnTo>
                <a:lnTo>
                  <a:pt x="2496" y="50045"/>
                </a:lnTo>
                <a:close/>
                <a:moveTo>
                  <a:pt x="28915" y="50027"/>
                </a:moveTo>
                <a:lnTo>
                  <a:pt x="28822" y="50045"/>
                </a:lnTo>
                <a:lnTo>
                  <a:pt x="28747" y="50064"/>
                </a:lnTo>
                <a:lnTo>
                  <a:pt x="28617" y="50138"/>
                </a:lnTo>
                <a:lnTo>
                  <a:pt x="28561" y="50176"/>
                </a:lnTo>
                <a:lnTo>
                  <a:pt x="28505" y="50232"/>
                </a:lnTo>
                <a:lnTo>
                  <a:pt x="28468" y="50287"/>
                </a:lnTo>
                <a:lnTo>
                  <a:pt x="28449" y="50362"/>
                </a:lnTo>
                <a:lnTo>
                  <a:pt x="28449" y="50418"/>
                </a:lnTo>
                <a:lnTo>
                  <a:pt x="28468" y="50492"/>
                </a:lnTo>
                <a:lnTo>
                  <a:pt x="28486" y="50567"/>
                </a:lnTo>
                <a:lnTo>
                  <a:pt x="28542" y="50623"/>
                </a:lnTo>
                <a:lnTo>
                  <a:pt x="28654" y="50697"/>
                </a:lnTo>
                <a:lnTo>
                  <a:pt x="28729" y="50734"/>
                </a:lnTo>
                <a:lnTo>
                  <a:pt x="28803" y="50771"/>
                </a:lnTo>
                <a:lnTo>
                  <a:pt x="28971" y="50771"/>
                </a:lnTo>
                <a:lnTo>
                  <a:pt x="29026" y="50734"/>
                </a:lnTo>
                <a:lnTo>
                  <a:pt x="29101" y="50697"/>
                </a:lnTo>
                <a:lnTo>
                  <a:pt x="29157" y="50660"/>
                </a:lnTo>
                <a:lnTo>
                  <a:pt x="29213" y="50585"/>
                </a:lnTo>
                <a:lnTo>
                  <a:pt x="29231" y="50529"/>
                </a:lnTo>
                <a:lnTo>
                  <a:pt x="29250" y="50455"/>
                </a:lnTo>
                <a:lnTo>
                  <a:pt x="29250" y="50381"/>
                </a:lnTo>
                <a:lnTo>
                  <a:pt x="29250" y="50306"/>
                </a:lnTo>
                <a:lnTo>
                  <a:pt x="29213" y="50250"/>
                </a:lnTo>
                <a:lnTo>
                  <a:pt x="29175" y="50176"/>
                </a:lnTo>
                <a:lnTo>
                  <a:pt x="29138" y="50120"/>
                </a:lnTo>
                <a:lnTo>
                  <a:pt x="29082" y="50083"/>
                </a:lnTo>
                <a:lnTo>
                  <a:pt x="28989" y="50045"/>
                </a:lnTo>
                <a:lnTo>
                  <a:pt x="28915" y="50027"/>
                </a:lnTo>
                <a:close/>
                <a:moveTo>
                  <a:pt x="68608" y="50138"/>
                </a:moveTo>
                <a:lnTo>
                  <a:pt x="68553" y="50157"/>
                </a:lnTo>
                <a:lnTo>
                  <a:pt x="68459" y="50194"/>
                </a:lnTo>
                <a:lnTo>
                  <a:pt x="68366" y="50269"/>
                </a:lnTo>
                <a:lnTo>
                  <a:pt x="68329" y="50362"/>
                </a:lnTo>
                <a:lnTo>
                  <a:pt x="68292" y="50455"/>
                </a:lnTo>
                <a:lnTo>
                  <a:pt x="68311" y="50511"/>
                </a:lnTo>
                <a:lnTo>
                  <a:pt x="68311" y="50567"/>
                </a:lnTo>
                <a:lnTo>
                  <a:pt x="68348" y="50623"/>
                </a:lnTo>
                <a:lnTo>
                  <a:pt x="68385" y="50678"/>
                </a:lnTo>
                <a:lnTo>
                  <a:pt x="68441" y="50716"/>
                </a:lnTo>
                <a:lnTo>
                  <a:pt x="68497" y="50753"/>
                </a:lnTo>
                <a:lnTo>
                  <a:pt x="68553" y="50771"/>
                </a:lnTo>
                <a:lnTo>
                  <a:pt x="68627" y="50771"/>
                </a:lnTo>
                <a:lnTo>
                  <a:pt x="68701" y="50753"/>
                </a:lnTo>
                <a:lnTo>
                  <a:pt x="68757" y="50734"/>
                </a:lnTo>
                <a:lnTo>
                  <a:pt x="68813" y="50697"/>
                </a:lnTo>
                <a:lnTo>
                  <a:pt x="68869" y="50660"/>
                </a:lnTo>
                <a:lnTo>
                  <a:pt x="68906" y="50585"/>
                </a:lnTo>
                <a:lnTo>
                  <a:pt x="68925" y="50529"/>
                </a:lnTo>
                <a:lnTo>
                  <a:pt x="68925" y="50474"/>
                </a:lnTo>
                <a:lnTo>
                  <a:pt x="68925" y="50399"/>
                </a:lnTo>
                <a:lnTo>
                  <a:pt x="68906" y="50343"/>
                </a:lnTo>
                <a:lnTo>
                  <a:pt x="68869" y="50287"/>
                </a:lnTo>
                <a:lnTo>
                  <a:pt x="68832" y="50232"/>
                </a:lnTo>
                <a:lnTo>
                  <a:pt x="68776" y="50194"/>
                </a:lnTo>
                <a:lnTo>
                  <a:pt x="68720" y="50157"/>
                </a:lnTo>
                <a:lnTo>
                  <a:pt x="68664" y="50138"/>
                </a:lnTo>
                <a:close/>
                <a:moveTo>
                  <a:pt x="72146" y="50138"/>
                </a:moveTo>
                <a:lnTo>
                  <a:pt x="72090" y="50157"/>
                </a:lnTo>
                <a:lnTo>
                  <a:pt x="71978" y="50213"/>
                </a:lnTo>
                <a:lnTo>
                  <a:pt x="71941" y="50269"/>
                </a:lnTo>
                <a:lnTo>
                  <a:pt x="71904" y="50306"/>
                </a:lnTo>
                <a:lnTo>
                  <a:pt x="71867" y="50381"/>
                </a:lnTo>
                <a:lnTo>
                  <a:pt x="71867" y="50455"/>
                </a:lnTo>
                <a:lnTo>
                  <a:pt x="71867" y="50511"/>
                </a:lnTo>
                <a:lnTo>
                  <a:pt x="71885" y="50585"/>
                </a:lnTo>
                <a:lnTo>
                  <a:pt x="71922" y="50641"/>
                </a:lnTo>
                <a:lnTo>
                  <a:pt x="71960" y="50697"/>
                </a:lnTo>
                <a:lnTo>
                  <a:pt x="72015" y="50734"/>
                </a:lnTo>
                <a:lnTo>
                  <a:pt x="72071" y="50771"/>
                </a:lnTo>
                <a:lnTo>
                  <a:pt x="72276" y="50771"/>
                </a:lnTo>
                <a:lnTo>
                  <a:pt x="72332" y="50753"/>
                </a:lnTo>
                <a:lnTo>
                  <a:pt x="72388" y="50716"/>
                </a:lnTo>
                <a:lnTo>
                  <a:pt x="72425" y="50660"/>
                </a:lnTo>
                <a:lnTo>
                  <a:pt x="72462" y="50604"/>
                </a:lnTo>
                <a:lnTo>
                  <a:pt x="72481" y="50548"/>
                </a:lnTo>
                <a:lnTo>
                  <a:pt x="72500" y="50436"/>
                </a:lnTo>
                <a:lnTo>
                  <a:pt x="72481" y="50325"/>
                </a:lnTo>
                <a:lnTo>
                  <a:pt x="72406" y="50250"/>
                </a:lnTo>
                <a:lnTo>
                  <a:pt x="72369" y="50213"/>
                </a:lnTo>
                <a:lnTo>
                  <a:pt x="72313" y="50176"/>
                </a:lnTo>
                <a:lnTo>
                  <a:pt x="72258" y="50157"/>
                </a:lnTo>
                <a:lnTo>
                  <a:pt x="72202" y="50138"/>
                </a:lnTo>
                <a:close/>
                <a:moveTo>
                  <a:pt x="77564" y="50176"/>
                </a:moveTo>
                <a:lnTo>
                  <a:pt x="77508" y="50194"/>
                </a:lnTo>
                <a:lnTo>
                  <a:pt x="77452" y="50213"/>
                </a:lnTo>
                <a:lnTo>
                  <a:pt x="77359" y="50269"/>
                </a:lnTo>
                <a:lnTo>
                  <a:pt x="77303" y="50362"/>
                </a:lnTo>
                <a:lnTo>
                  <a:pt x="77266" y="50474"/>
                </a:lnTo>
                <a:lnTo>
                  <a:pt x="77266" y="50529"/>
                </a:lnTo>
                <a:lnTo>
                  <a:pt x="77284" y="50585"/>
                </a:lnTo>
                <a:lnTo>
                  <a:pt x="77322" y="50641"/>
                </a:lnTo>
                <a:lnTo>
                  <a:pt x="77359" y="50678"/>
                </a:lnTo>
                <a:lnTo>
                  <a:pt x="77396" y="50716"/>
                </a:lnTo>
                <a:lnTo>
                  <a:pt x="77452" y="50753"/>
                </a:lnTo>
                <a:lnTo>
                  <a:pt x="77508" y="50771"/>
                </a:lnTo>
                <a:lnTo>
                  <a:pt x="77620" y="50771"/>
                </a:lnTo>
                <a:lnTo>
                  <a:pt x="77675" y="50753"/>
                </a:lnTo>
                <a:lnTo>
                  <a:pt x="77768" y="50697"/>
                </a:lnTo>
                <a:lnTo>
                  <a:pt x="77824" y="50604"/>
                </a:lnTo>
                <a:lnTo>
                  <a:pt x="77862" y="50492"/>
                </a:lnTo>
                <a:lnTo>
                  <a:pt x="77862" y="50436"/>
                </a:lnTo>
                <a:lnTo>
                  <a:pt x="77843" y="50381"/>
                </a:lnTo>
                <a:lnTo>
                  <a:pt x="77824" y="50325"/>
                </a:lnTo>
                <a:lnTo>
                  <a:pt x="77787" y="50269"/>
                </a:lnTo>
                <a:lnTo>
                  <a:pt x="77731" y="50232"/>
                </a:lnTo>
                <a:lnTo>
                  <a:pt x="77694" y="50213"/>
                </a:lnTo>
                <a:lnTo>
                  <a:pt x="77620" y="50194"/>
                </a:lnTo>
                <a:lnTo>
                  <a:pt x="77564" y="50176"/>
                </a:lnTo>
                <a:close/>
                <a:moveTo>
                  <a:pt x="52671" y="50213"/>
                </a:moveTo>
                <a:lnTo>
                  <a:pt x="52597" y="50232"/>
                </a:lnTo>
                <a:lnTo>
                  <a:pt x="52541" y="50250"/>
                </a:lnTo>
                <a:lnTo>
                  <a:pt x="52504" y="50287"/>
                </a:lnTo>
                <a:lnTo>
                  <a:pt x="52448" y="50325"/>
                </a:lnTo>
                <a:lnTo>
                  <a:pt x="52429" y="50399"/>
                </a:lnTo>
                <a:lnTo>
                  <a:pt x="52411" y="50455"/>
                </a:lnTo>
                <a:lnTo>
                  <a:pt x="52411" y="50511"/>
                </a:lnTo>
                <a:lnTo>
                  <a:pt x="52411" y="50585"/>
                </a:lnTo>
                <a:lnTo>
                  <a:pt x="52467" y="50697"/>
                </a:lnTo>
                <a:lnTo>
                  <a:pt x="52504" y="50734"/>
                </a:lnTo>
                <a:lnTo>
                  <a:pt x="52541" y="50771"/>
                </a:lnTo>
                <a:lnTo>
                  <a:pt x="52597" y="50809"/>
                </a:lnTo>
                <a:lnTo>
                  <a:pt x="52653" y="50827"/>
                </a:lnTo>
                <a:lnTo>
                  <a:pt x="52727" y="50827"/>
                </a:lnTo>
                <a:lnTo>
                  <a:pt x="52783" y="50809"/>
                </a:lnTo>
                <a:lnTo>
                  <a:pt x="52839" y="50790"/>
                </a:lnTo>
                <a:lnTo>
                  <a:pt x="52895" y="50771"/>
                </a:lnTo>
                <a:lnTo>
                  <a:pt x="52932" y="50734"/>
                </a:lnTo>
                <a:lnTo>
                  <a:pt x="52969" y="50678"/>
                </a:lnTo>
                <a:lnTo>
                  <a:pt x="53006" y="50623"/>
                </a:lnTo>
                <a:lnTo>
                  <a:pt x="53025" y="50567"/>
                </a:lnTo>
                <a:lnTo>
                  <a:pt x="53025" y="50455"/>
                </a:lnTo>
                <a:lnTo>
                  <a:pt x="52969" y="50343"/>
                </a:lnTo>
                <a:lnTo>
                  <a:pt x="52895" y="50269"/>
                </a:lnTo>
                <a:lnTo>
                  <a:pt x="52858" y="50232"/>
                </a:lnTo>
                <a:lnTo>
                  <a:pt x="52802" y="50213"/>
                </a:lnTo>
                <a:close/>
                <a:moveTo>
                  <a:pt x="66281" y="50269"/>
                </a:moveTo>
                <a:lnTo>
                  <a:pt x="66225" y="50287"/>
                </a:lnTo>
                <a:lnTo>
                  <a:pt x="66188" y="50325"/>
                </a:lnTo>
                <a:lnTo>
                  <a:pt x="66132" y="50418"/>
                </a:lnTo>
                <a:lnTo>
                  <a:pt x="66095" y="50511"/>
                </a:lnTo>
                <a:lnTo>
                  <a:pt x="66076" y="50567"/>
                </a:lnTo>
                <a:lnTo>
                  <a:pt x="66095" y="50623"/>
                </a:lnTo>
                <a:lnTo>
                  <a:pt x="66095" y="50678"/>
                </a:lnTo>
                <a:lnTo>
                  <a:pt x="66132" y="50734"/>
                </a:lnTo>
                <a:lnTo>
                  <a:pt x="66207" y="50790"/>
                </a:lnTo>
                <a:lnTo>
                  <a:pt x="66300" y="50827"/>
                </a:lnTo>
                <a:lnTo>
                  <a:pt x="66411" y="50827"/>
                </a:lnTo>
                <a:lnTo>
                  <a:pt x="66449" y="50809"/>
                </a:lnTo>
                <a:lnTo>
                  <a:pt x="66505" y="50790"/>
                </a:lnTo>
                <a:lnTo>
                  <a:pt x="66542" y="50734"/>
                </a:lnTo>
                <a:lnTo>
                  <a:pt x="66579" y="50697"/>
                </a:lnTo>
                <a:lnTo>
                  <a:pt x="66598" y="50641"/>
                </a:lnTo>
                <a:lnTo>
                  <a:pt x="66616" y="50585"/>
                </a:lnTo>
                <a:lnTo>
                  <a:pt x="66598" y="50474"/>
                </a:lnTo>
                <a:lnTo>
                  <a:pt x="66542" y="50381"/>
                </a:lnTo>
                <a:lnTo>
                  <a:pt x="66467" y="50306"/>
                </a:lnTo>
                <a:lnTo>
                  <a:pt x="66411" y="50269"/>
                </a:lnTo>
                <a:close/>
                <a:moveTo>
                  <a:pt x="88250" y="50176"/>
                </a:moveTo>
                <a:lnTo>
                  <a:pt x="88195" y="50194"/>
                </a:lnTo>
                <a:lnTo>
                  <a:pt x="88139" y="50232"/>
                </a:lnTo>
                <a:lnTo>
                  <a:pt x="88101" y="50269"/>
                </a:lnTo>
                <a:lnTo>
                  <a:pt x="88064" y="50325"/>
                </a:lnTo>
                <a:lnTo>
                  <a:pt x="88046" y="50362"/>
                </a:lnTo>
                <a:lnTo>
                  <a:pt x="88027" y="50492"/>
                </a:lnTo>
                <a:lnTo>
                  <a:pt x="88046" y="50604"/>
                </a:lnTo>
                <a:lnTo>
                  <a:pt x="88101" y="50716"/>
                </a:lnTo>
                <a:lnTo>
                  <a:pt x="88139" y="50753"/>
                </a:lnTo>
                <a:lnTo>
                  <a:pt x="88176" y="50790"/>
                </a:lnTo>
                <a:lnTo>
                  <a:pt x="88250" y="50827"/>
                </a:lnTo>
                <a:lnTo>
                  <a:pt x="88381" y="50827"/>
                </a:lnTo>
                <a:lnTo>
                  <a:pt x="88437" y="50809"/>
                </a:lnTo>
                <a:lnTo>
                  <a:pt x="88492" y="50790"/>
                </a:lnTo>
                <a:lnTo>
                  <a:pt x="88530" y="50734"/>
                </a:lnTo>
                <a:lnTo>
                  <a:pt x="88586" y="50641"/>
                </a:lnTo>
                <a:lnTo>
                  <a:pt x="88623" y="50529"/>
                </a:lnTo>
                <a:lnTo>
                  <a:pt x="88623" y="50455"/>
                </a:lnTo>
                <a:lnTo>
                  <a:pt x="88604" y="50399"/>
                </a:lnTo>
                <a:lnTo>
                  <a:pt x="88586" y="50325"/>
                </a:lnTo>
                <a:lnTo>
                  <a:pt x="88548" y="50287"/>
                </a:lnTo>
                <a:lnTo>
                  <a:pt x="88492" y="50250"/>
                </a:lnTo>
                <a:lnTo>
                  <a:pt x="88455" y="50213"/>
                </a:lnTo>
                <a:lnTo>
                  <a:pt x="88381" y="50194"/>
                </a:lnTo>
                <a:lnTo>
                  <a:pt x="88325" y="50176"/>
                </a:lnTo>
                <a:close/>
                <a:moveTo>
                  <a:pt x="91527" y="50250"/>
                </a:moveTo>
                <a:lnTo>
                  <a:pt x="91453" y="50269"/>
                </a:lnTo>
                <a:lnTo>
                  <a:pt x="91397" y="50287"/>
                </a:lnTo>
                <a:lnTo>
                  <a:pt x="91341" y="50325"/>
                </a:lnTo>
                <a:lnTo>
                  <a:pt x="91285" y="50381"/>
                </a:lnTo>
                <a:lnTo>
                  <a:pt x="91248" y="50436"/>
                </a:lnTo>
                <a:lnTo>
                  <a:pt x="91229" y="50492"/>
                </a:lnTo>
                <a:lnTo>
                  <a:pt x="91229" y="50567"/>
                </a:lnTo>
                <a:lnTo>
                  <a:pt x="91229" y="50641"/>
                </a:lnTo>
                <a:lnTo>
                  <a:pt x="91248" y="50697"/>
                </a:lnTo>
                <a:lnTo>
                  <a:pt x="91285" y="50753"/>
                </a:lnTo>
                <a:lnTo>
                  <a:pt x="91322" y="50790"/>
                </a:lnTo>
                <a:lnTo>
                  <a:pt x="91378" y="50809"/>
                </a:lnTo>
                <a:lnTo>
                  <a:pt x="91453" y="50827"/>
                </a:lnTo>
                <a:lnTo>
                  <a:pt x="91583" y="50827"/>
                </a:lnTo>
                <a:lnTo>
                  <a:pt x="91564" y="50846"/>
                </a:lnTo>
                <a:lnTo>
                  <a:pt x="91676" y="50827"/>
                </a:lnTo>
                <a:lnTo>
                  <a:pt x="91769" y="50771"/>
                </a:lnTo>
                <a:lnTo>
                  <a:pt x="91844" y="50697"/>
                </a:lnTo>
                <a:lnTo>
                  <a:pt x="91862" y="50641"/>
                </a:lnTo>
                <a:lnTo>
                  <a:pt x="91862" y="50585"/>
                </a:lnTo>
                <a:lnTo>
                  <a:pt x="91862" y="50529"/>
                </a:lnTo>
                <a:lnTo>
                  <a:pt x="91844" y="50474"/>
                </a:lnTo>
                <a:lnTo>
                  <a:pt x="91788" y="50381"/>
                </a:lnTo>
                <a:lnTo>
                  <a:pt x="91751" y="50343"/>
                </a:lnTo>
                <a:lnTo>
                  <a:pt x="91695" y="50306"/>
                </a:lnTo>
                <a:lnTo>
                  <a:pt x="91658" y="50287"/>
                </a:lnTo>
                <a:lnTo>
                  <a:pt x="91602" y="50287"/>
                </a:lnTo>
                <a:lnTo>
                  <a:pt x="91527" y="50250"/>
                </a:lnTo>
                <a:close/>
                <a:moveTo>
                  <a:pt x="70414" y="50157"/>
                </a:moveTo>
                <a:lnTo>
                  <a:pt x="70340" y="50176"/>
                </a:lnTo>
                <a:lnTo>
                  <a:pt x="70284" y="50194"/>
                </a:lnTo>
                <a:lnTo>
                  <a:pt x="70210" y="50232"/>
                </a:lnTo>
                <a:lnTo>
                  <a:pt x="70154" y="50269"/>
                </a:lnTo>
                <a:lnTo>
                  <a:pt x="70098" y="50325"/>
                </a:lnTo>
                <a:lnTo>
                  <a:pt x="70079" y="50399"/>
                </a:lnTo>
                <a:lnTo>
                  <a:pt x="70079" y="50455"/>
                </a:lnTo>
                <a:lnTo>
                  <a:pt x="70079" y="50529"/>
                </a:lnTo>
                <a:lnTo>
                  <a:pt x="70098" y="50585"/>
                </a:lnTo>
                <a:lnTo>
                  <a:pt x="70135" y="50660"/>
                </a:lnTo>
                <a:lnTo>
                  <a:pt x="70172" y="50716"/>
                </a:lnTo>
                <a:lnTo>
                  <a:pt x="70228" y="50771"/>
                </a:lnTo>
                <a:lnTo>
                  <a:pt x="70284" y="50809"/>
                </a:lnTo>
                <a:lnTo>
                  <a:pt x="70358" y="50846"/>
                </a:lnTo>
                <a:lnTo>
                  <a:pt x="70414" y="50865"/>
                </a:lnTo>
                <a:lnTo>
                  <a:pt x="70507" y="50865"/>
                </a:lnTo>
                <a:lnTo>
                  <a:pt x="70582" y="50846"/>
                </a:lnTo>
                <a:lnTo>
                  <a:pt x="70656" y="50827"/>
                </a:lnTo>
                <a:lnTo>
                  <a:pt x="70731" y="50790"/>
                </a:lnTo>
                <a:lnTo>
                  <a:pt x="70787" y="50734"/>
                </a:lnTo>
                <a:lnTo>
                  <a:pt x="70805" y="50678"/>
                </a:lnTo>
                <a:lnTo>
                  <a:pt x="70843" y="50604"/>
                </a:lnTo>
                <a:lnTo>
                  <a:pt x="70843" y="50548"/>
                </a:lnTo>
                <a:lnTo>
                  <a:pt x="70843" y="50474"/>
                </a:lnTo>
                <a:lnTo>
                  <a:pt x="70824" y="50399"/>
                </a:lnTo>
                <a:lnTo>
                  <a:pt x="70787" y="50343"/>
                </a:lnTo>
                <a:lnTo>
                  <a:pt x="70731" y="50287"/>
                </a:lnTo>
                <a:lnTo>
                  <a:pt x="70675" y="50250"/>
                </a:lnTo>
                <a:lnTo>
                  <a:pt x="70619" y="50194"/>
                </a:lnTo>
                <a:lnTo>
                  <a:pt x="70563" y="50176"/>
                </a:lnTo>
                <a:lnTo>
                  <a:pt x="70489" y="50157"/>
                </a:lnTo>
                <a:close/>
                <a:moveTo>
                  <a:pt x="82200" y="50269"/>
                </a:moveTo>
                <a:lnTo>
                  <a:pt x="82144" y="50287"/>
                </a:lnTo>
                <a:lnTo>
                  <a:pt x="82032" y="50362"/>
                </a:lnTo>
                <a:lnTo>
                  <a:pt x="81958" y="50455"/>
                </a:lnTo>
                <a:lnTo>
                  <a:pt x="81939" y="50529"/>
                </a:lnTo>
                <a:lnTo>
                  <a:pt x="81939" y="50585"/>
                </a:lnTo>
                <a:lnTo>
                  <a:pt x="81958" y="50641"/>
                </a:lnTo>
                <a:lnTo>
                  <a:pt x="81976" y="50697"/>
                </a:lnTo>
                <a:lnTo>
                  <a:pt x="82051" y="50790"/>
                </a:lnTo>
                <a:lnTo>
                  <a:pt x="82106" y="50827"/>
                </a:lnTo>
                <a:lnTo>
                  <a:pt x="82162" y="50846"/>
                </a:lnTo>
                <a:lnTo>
                  <a:pt x="82218" y="50865"/>
                </a:lnTo>
                <a:lnTo>
                  <a:pt x="82274" y="50865"/>
                </a:lnTo>
                <a:lnTo>
                  <a:pt x="82386" y="50846"/>
                </a:lnTo>
                <a:lnTo>
                  <a:pt x="82442" y="50809"/>
                </a:lnTo>
                <a:lnTo>
                  <a:pt x="82479" y="50771"/>
                </a:lnTo>
                <a:lnTo>
                  <a:pt x="82516" y="50716"/>
                </a:lnTo>
                <a:lnTo>
                  <a:pt x="82553" y="50660"/>
                </a:lnTo>
                <a:lnTo>
                  <a:pt x="82572" y="50604"/>
                </a:lnTo>
                <a:lnTo>
                  <a:pt x="82572" y="50548"/>
                </a:lnTo>
                <a:lnTo>
                  <a:pt x="82535" y="50436"/>
                </a:lnTo>
                <a:lnTo>
                  <a:pt x="82479" y="50343"/>
                </a:lnTo>
                <a:lnTo>
                  <a:pt x="82442" y="50306"/>
                </a:lnTo>
                <a:lnTo>
                  <a:pt x="82386" y="50287"/>
                </a:lnTo>
                <a:lnTo>
                  <a:pt x="82311" y="50269"/>
                </a:lnTo>
                <a:close/>
                <a:moveTo>
                  <a:pt x="83689" y="50250"/>
                </a:moveTo>
                <a:lnTo>
                  <a:pt x="83633" y="50269"/>
                </a:lnTo>
                <a:lnTo>
                  <a:pt x="83577" y="50306"/>
                </a:lnTo>
                <a:lnTo>
                  <a:pt x="83521" y="50343"/>
                </a:lnTo>
                <a:lnTo>
                  <a:pt x="83484" y="50381"/>
                </a:lnTo>
                <a:lnTo>
                  <a:pt x="83447" y="50436"/>
                </a:lnTo>
                <a:lnTo>
                  <a:pt x="83428" y="50492"/>
                </a:lnTo>
                <a:lnTo>
                  <a:pt x="83410" y="50548"/>
                </a:lnTo>
                <a:lnTo>
                  <a:pt x="83410" y="50604"/>
                </a:lnTo>
                <a:lnTo>
                  <a:pt x="83447" y="50716"/>
                </a:lnTo>
                <a:lnTo>
                  <a:pt x="83521" y="50790"/>
                </a:lnTo>
                <a:lnTo>
                  <a:pt x="83633" y="50846"/>
                </a:lnTo>
                <a:lnTo>
                  <a:pt x="83689" y="50865"/>
                </a:lnTo>
                <a:lnTo>
                  <a:pt x="83819" y="50865"/>
                </a:lnTo>
                <a:lnTo>
                  <a:pt x="83875" y="50846"/>
                </a:lnTo>
                <a:lnTo>
                  <a:pt x="83931" y="50809"/>
                </a:lnTo>
                <a:lnTo>
                  <a:pt x="83968" y="50771"/>
                </a:lnTo>
                <a:lnTo>
                  <a:pt x="84006" y="50716"/>
                </a:lnTo>
                <a:lnTo>
                  <a:pt x="84024" y="50660"/>
                </a:lnTo>
                <a:lnTo>
                  <a:pt x="84043" y="50585"/>
                </a:lnTo>
                <a:lnTo>
                  <a:pt x="84043" y="50529"/>
                </a:lnTo>
                <a:lnTo>
                  <a:pt x="84024" y="50474"/>
                </a:lnTo>
                <a:lnTo>
                  <a:pt x="84006" y="50418"/>
                </a:lnTo>
                <a:lnTo>
                  <a:pt x="83968" y="50362"/>
                </a:lnTo>
                <a:lnTo>
                  <a:pt x="83931" y="50325"/>
                </a:lnTo>
                <a:lnTo>
                  <a:pt x="83875" y="50287"/>
                </a:lnTo>
                <a:lnTo>
                  <a:pt x="83819" y="50269"/>
                </a:lnTo>
                <a:lnTo>
                  <a:pt x="83763" y="50250"/>
                </a:lnTo>
                <a:close/>
                <a:moveTo>
                  <a:pt x="75814" y="50194"/>
                </a:moveTo>
                <a:lnTo>
                  <a:pt x="75758" y="50232"/>
                </a:lnTo>
                <a:lnTo>
                  <a:pt x="75702" y="50269"/>
                </a:lnTo>
                <a:lnTo>
                  <a:pt x="75646" y="50325"/>
                </a:lnTo>
                <a:lnTo>
                  <a:pt x="75609" y="50381"/>
                </a:lnTo>
                <a:lnTo>
                  <a:pt x="75572" y="50455"/>
                </a:lnTo>
                <a:lnTo>
                  <a:pt x="75572" y="50511"/>
                </a:lnTo>
                <a:lnTo>
                  <a:pt x="75572" y="50585"/>
                </a:lnTo>
                <a:lnTo>
                  <a:pt x="75609" y="50660"/>
                </a:lnTo>
                <a:lnTo>
                  <a:pt x="75627" y="50716"/>
                </a:lnTo>
                <a:lnTo>
                  <a:pt x="75683" y="50771"/>
                </a:lnTo>
                <a:lnTo>
                  <a:pt x="75739" y="50809"/>
                </a:lnTo>
                <a:lnTo>
                  <a:pt x="75795" y="50846"/>
                </a:lnTo>
                <a:lnTo>
                  <a:pt x="75851" y="50883"/>
                </a:lnTo>
                <a:lnTo>
                  <a:pt x="76056" y="50883"/>
                </a:lnTo>
                <a:lnTo>
                  <a:pt x="76111" y="50846"/>
                </a:lnTo>
                <a:lnTo>
                  <a:pt x="76167" y="50809"/>
                </a:lnTo>
                <a:lnTo>
                  <a:pt x="76223" y="50753"/>
                </a:lnTo>
                <a:lnTo>
                  <a:pt x="76242" y="50697"/>
                </a:lnTo>
                <a:lnTo>
                  <a:pt x="76279" y="50641"/>
                </a:lnTo>
                <a:lnTo>
                  <a:pt x="76279" y="50585"/>
                </a:lnTo>
                <a:lnTo>
                  <a:pt x="76279" y="50511"/>
                </a:lnTo>
                <a:lnTo>
                  <a:pt x="76223" y="50399"/>
                </a:lnTo>
                <a:lnTo>
                  <a:pt x="76149" y="50287"/>
                </a:lnTo>
                <a:lnTo>
                  <a:pt x="76093" y="50232"/>
                </a:lnTo>
                <a:lnTo>
                  <a:pt x="76037" y="50213"/>
                </a:lnTo>
                <a:lnTo>
                  <a:pt x="75963" y="50194"/>
                </a:lnTo>
                <a:close/>
                <a:moveTo>
                  <a:pt x="7597" y="50381"/>
                </a:moveTo>
                <a:lnTo>
                  <a:pt x="7541" y="50399"/>
                </a:lnTo>
                <a:lnTo>
                  <a:pt x="7504" y="50436"/>
                </a:lnTo>
                <a:lnTo>
                  <a:pt x="7467" y="50474"/>
                </a:lnTo>
                <a:lnTo>
                  <a:pt x="7411" y="50548"/>
                </a:lnTo>
                <a:lnTo>
                  <a:pt x="7392" y="50660"/>
                </a:lnTo>
                <a:lnTo>
                  <a:pt x="7411" y="50753"/>
                </a:lnTo>
                <a:lnTo>
                  <a:pt x="7467" y="50846"/>
                </a:lnTo>
                <a:lnTo>
                  <a:pt x="7504" y="50865"/>
                </a:lnTo>
                <a:lnTo>
                  <a:pt x="7541" y="50902"/>
                </a:lnTo>
                <a:lnTo>
                  <a:pt x="7597" y="50920"/>
                </a:lnTo>
                <a:lnTo>
                  <a:pt x="7727" y="50920"/>
                </a:lnTo>
                <a:lnTo>
                  <a:pt x="7765" y="50902"/>
                </a:lnTo>
                <a:lnTo>
                  <a:pt x="7820" y="50865"/>
                </a:lnTo>
                <a:lnTo>
                  <a:pt x="7858" y="50846"/>
                </a:lnTo>
                <a:lnTo>
                  <a:pt x="7895" y="50753"/>
                </a:lnTo>
                <a:lnTo>
                  <a:pt x="7914" y="50660"/>
                </a:lnTo>
                <a:lnTo>
                  <a:pt x="7895" y="50548"/>
                </a:lnTo>
                <a:lnTo>
                  <a:pt x="7858" y="50474"/>
                </a:lnTo>
                <a:lnTo>
                  <a:pt x="7820" y="50436"/>
                </a:lnTo>
                <a:lnTo>
                  <a:pt x="7765" y="50399"/>
                </a:lnTo>
                <a:lnTo>
                  <a:pt x="7727" y="50381"/>
                </a:lnTo>
                <a:close/>
                <a:moveTo>
                  <a:pt x="85458" y="50287"/>
                </a:moveTo>
                <a:lnTo>
                  <a:pt x="85402" y="50306"/>
                </a:lnTo>
                <a:lnTo>
                  <a:pt x="85346" y="50325"/>
                </a:lnTo>
                <a:lnTo>
                  <a:pt x="85253" y="50381"/>
                </a:lnTo>
                <a:lnTo>
                  <a:pt x="85178" y="50474"/>
                </a:lnTo>
                <a:lnTo>
                  <a:pt x="85141" y="50585"/>
                </a:lnTo>
                <a:lnTo>
                  <a:pt x="85141" y="50660"/>
                </a:lnTo>
                <a:lnTo>
                  <a:pt x="85160" y="50716"/>
                </a:lnTo>
                <a:lnTo>
                  <a:pt x="85178" y="50771"/>
                </a:lnTo>
                <a:lnTo>
                  <a:pt x="85216" y="50827"/>
                </a:lnTo>
                <a:lnTo>
                  <a:pt x="85272" y="50883"/>
                </a:lnTo>
                <a:lnTo>
                  <a:pt x="85327" y="50920"/>
                </a:lnTo>
                <a:lnTo>
                  <a:pt x="85402" y="50939"/>
                </a:lnTo>
                <a:lnTo>
                  <a:pt x="85514" y="50939"/>
                </a:lnTo>
                <a:lnTo>
                  <a:pt x="85569" y="50920"/>
                </a:lnTo>
                <a:lnTo>
                  <a:pt x="85681" y="50865"/>
                </a:lnTo>
                <a:lnTo>
                  <a:pt x="85737" y="50771"/>
                </a:lnTo>
                <a:lnTo>
                  <a:pt x="85774" y="50660"/>
                </a:lnTo>
                <a:lnTo>
                  <a:pt x="85793" y="50585"/>
                </a:lnTo>
                <a:lnTo>
                  <a:pt x="85774" y="50529"/>
                </a:lnTo>
                <a:lnTo>
                  <a:pt x="85737" y="50455"/>
                </a:lnTo>
                <a:lnTo>
                  <a:pt x="85700" y="50399"/>
                </a:lnTo>
                <a:lnTo>
                  <a:pt x="85663" y="50362"/>
                </a:lnTo>
                <a:lnTo>
                  <a:pt x="85588" y="50325"/>
                </a:lnTo>
                <a:lnTo>
                  <a:pt x="85532" y="50306"/>
                </a:lnTo>
                <a:lnTo>
                  <a:pt x="85458" y="50287"/>
                </a:lnTo>
                <a:close/>
                <a:moveTo>
                  <a:pt x="80636" y="50306"/>
                </a:moveTo>
                <a:lnTo>
                  <a:pt x="80580" y="50325"/>
                </a:lnTo>
                <a:lnTo>
                  <a:pt x="80524" y="50362"/>
                </a:lnTo>
                <a:lnTo>
                  <a:pt x="80487" y="50418"/>
                </a:lnTo>
                <a:lnTo>
                  <a:pt x="80449" y="50474"/>
                </a:lnTo>
                <a:lnTo>
                  <a:pt x="80431" y="50548"/>
                </a:lnTo>
                <a:lnTo>
                  <a:pt x="80412" y="50604"/>
                </a:lnTo>
                <a:lnTo>
                  <a:pt x="80431" y="50660"/>
                </a:lnTo>
                <a:lnTo>
                  <a:pt x="80449" y="50734"/>
                </a:lnTo>
                <a:lnTo>
                  <a:pt x="80468" y="50790"/>
                </a:lnTo>
                <a:lnTo>
                  <a:pt x="80505" y="50846"/>
                </a:lnTo>
                <a:lnTo>
                  <a:pt x="80561" y="50883"/>
                </a:lnTo>
                <a:lnTo>
                  <a:pt x="80673" y="50939"/>
                </a:lnTo>
                <a:lnTo>
                  <a:pt x="80803" y="50958"/>
                </a:lnTo>
                <a:lnTo>
                  <a:pt x="80934" y="50939"/>
                </a:lnTo>
                <a:lnTo>
                  <a:pt x="80989" y="50920"/>
                </a:lnTo>
                <a:lnTo>
                  <a:pt x="81045" y="50883"/>
                </a:lnTo>
                <a:lnTo>
                  <a:pt x="81101" y="50827"/>
                </a:lnTo>
                <a:lnTo>
                  <a:pt x="81138" y="50753"/>
                </a:lnTo>
                <a:lnTo>
                  <a:pt x="81157" y="50678"/>
                </a:lnTo>
                <a:lnTo>
                  <a:pt x="81157" y="50623"/>
                </a:lnTo>
                <a:lnTo>
                  <a:pt x="81138" y="50548"/>
                </a:lnTo>
                <a:lnTo>
                  <a:pt x="81120" y="50474"/>
                </a:lnTo>
                <a:lnTo>
                  <a:pt x="81064" y="50418"/>
                </a:lnTo>
                <a:lnTo>
                  <a:pt x="81008" y="50381"/>
                </a:lnTo>
                <a:lnTo>
                  <a:pt x="80934" y="50343"/>
                </a:lnTo>
                <a:lnTo>
                  <a:pt x="80859" y="50325"/>
                </a:lnTo>
                <a:lnTo>
                  <a:pt x="80785" y="50325"/>
                </a:lnTo>
                <a:lnTo>
                  <a:pt x="80710" y="50306"/>
                </a:lnTo>
                <a:close/>
                <a:moveTo>
                  <a:pt x="89945" y="50269"/>
                </a:moveTo>
                <a:lnTo>
                  <a:pt x="89870" y="50306"/>
                </a:lnTo>
                <a:lnTo>
                  <a:pt x="89814" y="50343"/>
                </a:lnTo>
                <a:lnTo>
                  <a:pt x="89759" y="50418"/>
                </a:lnTo>
                <a:lnTo>
                  <a:pt x="89721" y="50474"/>
                </a:lnTo>
                <a:lnTo>
                  <a:pt x="89703" y="50548"/>
                </a:lnTo>
                <a:lnTo>
                  <a:pt x="89703" y="50604"/>
                </a:lnTo>
                <a:lnTo>
                  <a:pt x="89703" y="50678"/>
                </a:lnTo>
                <a:lnTo>
                  <a:pt x="89721" y="50734"/>
                </a:lnTo>
                <a:lnTo>
                  <a:pt x="89759" y="50790"/>
                </a:lnTo>
                <a:lnTo>
                  <a:pt x="89796" y="50846"/>
                </a:lnTo>
                <a:lnTo>
                  <a:pt x="89852" y="50902"/>
                </a:lnTo>
                <a:lnTo>
                  <a:pt x="90001" y="50958"/>
                </a:lnTo>
                <a:lnTo>
                  <a:pt x="90075" y="50976"/>
                </a:lnTo>
                <a:lnTo>
                  <a:pt x="90149" y="50995"/>
                </a:lnTo>
                <a:lnTo>
                  <a:pt x="90224" y="50976"/>
                </a:lnTo>
                <a:lnTo>
                  <a:pt x="90280" y="50958"/>
                </a:lnTo>
                <a:lnTo>
                  <a:pt x="90354" y="50920"/>
                </a:lnTo>
                <a:lnTo>
                  <a:pt x="90410" y="50865"/>
                </a:lnTo>
                <a:lnTo>
                  <a:pt x="90447" y="50790"/>
                </a:lnTo>
                <a:lnTo>
                  <a:pt x="90466" y="50734"/>
                </a:lnTo>
                <a:lnTo>
                  <a:pt x="90485" y="50660"/>
                </a:lnTo>
                <a:lnTo>
                  <a:pt x="90466" y="50585"/>
                </a:lnTo>
                <a:lnTo>
                  <a:pt x="90447" y="50511"/>
                </a:lnTo>
                <a:lnTo>
                  <a:pt x="90410" y="50455"/>
                </a:lnTo>
                <a:lnTo>
                  <a:pt x="90373" y="50399"/>
                </a:lnTo>
                <a:lnTo>
                  <a:pt x="90317" y="50362"/>
                </a:lnTo>
                <a:lnTo>
                  <a:pt x="90168" y="50287"/>
                </a:lnTo>
                <a:lnTo>
                  <a:pt x="90094" y="50269"/>
                </a:lnTo>
                <a:close/>
                <a:moveTo>
                  <a:pt x="59783" y="50064"/>
                </a:moveTo>
                <a:lnTo>
                  <a:pt x="59709" y="50083"/>
                </a:lnTo>
                <a:lnTo>
                  <a:pt x="59634" y="50101"/>
                </a:lnTo>
                <a:lnTo>
                  <a:pt x="59579" y="50138"/>
                </a:lnTo>
                <a:lnTo>
                  <a:pt x="59523" y="50176"/>
                </a:lnTo>
                <a:lnTo>
                  <a:pt x="59467" y="50232"/>
                </a:lnTo>
                <a:lnTo>
                  <a:pt x="59430" y="50306"/>
                </a:lnTo>
                <a:lnTo>
                  <a:pt x="59392" y="50362"/>
                </a:lnTo>
                <a:lnTo>
                  <a:pt x="59374" y="50511"/>
                </a:lnTo>
                <a:lnTo>
                  <a:pt x="59374" y="50660"/>
                </a:lnTo>
                <a:lnTo>
                  <a:pt x="59430" y="50790"/>
                </a:lnTo>
                <a:lnTo>
                  <a:pt x="59523" y="50902"/>
                </a:lnTo>
                <a:lnTo>
                  <a:pt x="59634" y="50976"/>
                </a:lnTo>
                <a:lnTo>
                  <a:pt x="59765" y="51014"/>
                </a:lnTo>
                <a:lnTo>
                  <a:pt x="59839" y="51032"/>
                </a:lnTo>
                <a:lnTo>
                  <a:pt x="59914" y="51032"/>
                </a:lnTo>
                <a:lnTo>
                  <a:pt x="59988" y="51014"/>
                </a:lnTo>
                <a:lnTo>
                  <a:pt x="60044" y="50976"/>
                </a:lnTo>
                <a:lnTo>
                  <a:pt x="60174" y="50883"/>
                </a:lnTo>
                <a:lnTo>
                  <a:pt x="60230" y="50827"/>
                </a:lnTo>
                <a:lnTo>
                  <a:pt x="60267" y="50771"/>
                </a:lnTo>
                <a:lnTo>
                  <a:pt x="60305" y="50697"/>
                </a:lnTo>
                <a:lnTo>
                  <a:pt x="60305" y="50623"/>
                </a:lnTo>
                <a:lnTo>
                  <a:pt x="60305" y="50548"/>
                </a:lnTo>
                <a:lnTo>
                  <a:pt x="60305" y="50474"/>
                </a:lnTo>
                <a:lnTo>
                  <a:pt x="60267" y="50399"/>
                </a:lnTo>
                <a:lnTo>
                  <a:pt x="60230" y="50343"/>
                </a:lnTo>
                <a:lnTo>
                  <a:pt x="60174" y="50287"/>
                </a:lnTo>
                <a:lnTo>
                  <a:pt x="60100" y="50250"/>
                </a:lnTo>
                <a:lnTo>
                  <a:pt x="60007" y="50138"/>
                </a:lnTo>
                <a:lnTo>
                  <a:pt x="59932" y="50101"/>
                </a:lnTo>
                <a:lnTo>
                  <a:pt x="59858" y="50064"/>
                </a:ln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22522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58939-70BC-40D1-852F-4B22446DB9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B4CD1E-A1B4-4A03-B224-33D828934A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BCF2DA-1CD5-433D-8597-AD8A0A551CD5}"/>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32CAD618-837E-4107-AE34-36BB1D980F74}"/>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96C747F4-25AF-4FFF-81AB-FAFC091C4532}"/>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2555559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9E61F-6057-47E9-A50C-B41118FF26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AF20EAC-53FA-4099-A1B5-9B68AA8569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4FE59E-42BB-431F-B6DD-E7837926D266}"/>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F4778F29-8DAD-4F66-9A9F-07BF23F31998}"/>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2524F01A-1056-4DDB-85AB-180AEEA14A93}"/>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3101389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EDF39-ABF5-446D-BAAB-4D564D4F72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F32148-B6EE-49B6-9897-890CA65F3C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9BE846-7945-4CBD-996F-CD7AECDC60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AD7488A-DC32-4854-92FA-E1C67D4D7750}"/>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803EB1F2-1F80-4C49-ACC5-D166A8E4A55A}"/>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A33158AA-AED6-4347-8E80-69F1CA77D765}"/>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2246710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6516C-30DF-425E-94E5-3D9DCF47E96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8FF750B-417B-41E3-920A-DA318CAB26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DE2D2E-3395-432D-B6CC-A4421291088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0728D25-7F46-4AF7-A948-2E1ACE114F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C7B626C-C118-465A-A34B-482EF3680A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7C7E667-D97F-4B74-A5F8-3D3F775E5F1E}"/>
              </a:ext>
            </a:extLst>
          </p:cNvPr>
          <p:cNvSpPr>
            <a:spLocks noGrp="1"/>
          </p:cNvSpPr>
          <p:nvPr>
            <p:ph type="dt" sz="half" idx="10"/>
          </p:nvPr>
        </p:nvSpPr>
        <p:spPr/>
        <p:txBody>
          <a:bodyPr/>
          <a:lstStyle/>
          <a:p>
            <a:pPr>
              <a:defRPr/>
            </a:pPr>
            <a:endParaRPr lang="en-US"/>
          </a:p>
        </p:txBody>
      </p:sp>
      <p:sp>
        <p:nvSpPr>
          <p:cNvPr id="8" name="Footer Placeholder 7">
            <a:extLst>
              <a:ext uri="{FF2B5EF4-FFF2-40B4-BE49-F238E27FC236}">
                <a16:creationId xmlns:a16="http://schemas.microsoft.com/office/drawing/2014/main" id="{CF10FA65-DB34-4462-8479-733096EAEA40}"/>
              </a:ext>
            </a:extLst>
          </p:cNvPr>
          <p:cNvSpPr>
            <a:spLocks noGrp="1"/>
          </p:cNvSpPr>
          <p:nvPr>
            <p:ph type="ftr" sz="quarter" idx="11"/>
          </p:nvPr>
        </p:nvSpPr>
        <p:spPr/>
        <p:txBody>
          <a:bodyPr/>
          <a:lstStyle/>
          <a:p>
            <a:pPr>
              <a:defRPr/>
            </a:pPr>
            <a:endParaRPr lang="en-US"/>
          </a:p>
        </p:txBody>
      </p:sp>
      <p:sp>
        <p:nvSpPr>
          <p:cNvPr id="9" name="Slide Number Placeholder 8">
            <a:extLst>
              <a:ext uri="{FF2B5EF4-FFF2-40B4-BE49-F238E27FC236}">
                <a16:creationId xmlns:a16="http://schemas.microsoft.com/office/drawing/2014/main" id="{18B1572C-B771-4677-BC85-6BFCACCE3A58}"/>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1854777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5350B-39AB-44BC-A510-71F23373B7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5986D1C-A2CD-40AE-A45A-6F3973464C4E}"/>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83AC07C9-B8D9-45A8-99FC-2AC9ED734BE8}"/>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CD5A4D27-9D6C-4811-8F2D-6712C8550B23}"/>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2585897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2FFB9D-1CF4-446E-8DFD-DC02C2D53F96}"/>
              </a:ext>
            </a:extLst>
          </p:cNvPr>
          <p:cNvSpPr>
            <a:spLocks noGrp="1"/>
          </p:cNvSpPr>
          <p:nvPr>
            <p:ph type="dt" sz="half" idx="10"/>
          </p:nvPr>
        </p:nvSpPr>
        <p:spPr/>
        <p:txBody>
          <a:bodyPr/>
          <a:lstStyle/>
          <a:p>
            <a:pPr>
              <a:defRPr/>
            </a:pPr>
            <a:endParaRPr lang="en-US"/>
          </a:p>
        </p:txBody>
      </p:sp>
      <p:sp>
        <p:nvSpPr>
          <p:cNvPr id="3" name="Footer Placeholder 2">
            <a:extLst>
              <a:ext uri="{FF2B5EF4-FFF2-40B4-BE49-F238E27FC236}">
                <a16:creationId xmlns:a16="http://schemas.microsoft.com/office/drawing/2014/main" id="{2608C77E-9C22-43AA-B179-0C3C69476B0F}"/>
              </a:ext>
            </a:extLst>
          </p:cNvPr>
          <p:cNvSpPr>
            <a:spLocks noGrp="1"/>
          </p:cNvSpPr>
          <p:nvPr>
            <p:ph type="ftr" sz="quarter" idx="11"/>
          </p:nvPr>
        </p:nvSpPr>
        <p:spPr/>
        <p:txBody>
          <a:bodyPr/>
          <a:lstStyle/>
          <a:p>
            <a:pPr>
              <a:defRPr/>
            </a:pPr>
            <a:endParaRPr lang="en-US"/>
          </a:p>
        </p:txBody>
      </p:sp>
      <p:sp>
        <p:nvSpPr>
          <p:cNvPr id="4" name="Slide Number Placeholder 3">
            <a:extLst>
              <a:ext uri="{FF2B5EF4-FFF2-40B4-BE49-F238E27FC236}">
                <a16:creationId xmlns:a16="http://schemas.microsoft.com/office/drawing/2014/main" id="{C04FACC6-65C2-4A6A-937D-AF68F54A07FC}"/>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54290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E74D6-7A89-4C06-9A1B-662FAAC0FC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AFFECAD-3DE0-4C62-8BB1-F01CA5C9B7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E23EE00-159F-4D36-B948-F6C6C6162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EB7696-0AAA-4E5A-89B9-FE591AB80EE0}"/>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FE5AE5D0-34CD-413E-BD2E-091DF24A116C}"/>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2388E662-FEDD-47BA-BEA8-E108B936B428}"/>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1902062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983A6-3DB1-45B6-8B85-998A932E03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1F2E7C-EF7E-4C6E-ADE8-B2F30A917F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A8E69C-7FAF-4C20-A3B4-D7945CE2E9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E374EA-1756-4EAA-BFC5-D0F7B61E315D}"/>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5FB0CC2F-DB2A-4976-9DC1-7C1DBF46EC58}"/>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758B8417-9F8B-4609-8B23-ACF9B086682B}"/>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2106295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A905A1-B0BA-40AD-A229-2828D5B6DB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2CDACB-D038-441F-BFB0-50458B8D84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1176A6-B0E3-41CC-B3B6-1822956F28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a:extLst>
              <a:ext uri="{FF2B5EF4-FFF2-40B4-BE49-F238E27FC236}">
                <a16:creationId xmlns:a16="http://schemas.microsoft.com/office/drawing/2014/main" id="{CF1F2AA0-E0A1-4E3F-A3AE-A9D779EB9B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62B959DA-681D-4127-AE60-01C4F3E9C0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145748094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8.png"/><Relationship Id="rId7" Type="http://schemas.openxmlformats.org/officeDocument/2006/relationships/image" Target="../media/image3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37.gif"/><Relationship Id="rId5" Type="http://schemas.openxmlformats.org/officeDocument/2006/relationships/image" Target="../media/image36.jp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39.jpg"/><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41.jpg"/><Relationship Id="rId4" Type="http://schemas.openxmlformats.org/officeDocument/2006/relationships/image" Target="../media/image40.jp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44.jp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jp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46.jpg"/><Relationship Id="rId5" Type="http://schemas.openxmlformats.org/officeDocument/2006/relationships/image" Target="../media/image45.jp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7.jpg"/><Relationship Id="rId1" Type="http://schemas.openxmlformats.org/officeDocument/2006/relationships/slideLayout" Target="../slideLayouts/slideLayout2.xml"/><Relationship Id="rId5" Type="http://schemas.openxmlformats.org/officeDocument/2006/relationships/image" Target="../media/image48.png"/><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51.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50.png"/><Relationship Id="rId5" Type="http://schemas.microsoft.com/office/2007/relationships/hdphoto" Target="../media/hdphoto5.wdp"/><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18.png"/><Relationship Id="rId7"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56.jp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0.jpe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8.jpg"/><Relationship Id="rId5" Type="http://schemas.openxmlformats.org/officeDocument/2006/relationships/image" Target="../media/image4.jpg"/><Relationship Id="rId10" Type="http://schemas.microsoft.com/office/2007/relationships/hdphoto" Target="../media/hdphoto2.wdp"/><Relationship Id="rId4" Type="http://schemas.openxmlformats.org/officeDocument/2006/relationships/image" Target="../media/image3.png"/><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8" Type="http://schemas.openxmlformats.org/officeDocument/2006/relationships/image" Target="../media/image570.png"/><Relationship Id="rId3" Type="http://schemas.openxmlformats.org/officeDocument/2006/relationships/image" Target="../media/image18.png"/><Relationship Id="rId7" Type="http://schemas.openxmlformats.org/officeDocument/2006/relationships/image" Target="../media/image590.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9.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6.jpg"/><Relationship Id="rId3" Type="http://schemas.microsoft.com/office/2007/relationships/hdphoto" Target="../media/hdphoto3.wdp"/><Relationship Id="rId7" Type="http://schemas.openxmlformats.org/officeDocument/2006/relationships/image" Target="../media/image15.jp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png"/><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4.jpe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9.png"/><Relationship Id="rId7" Type="http://schemas.openxmlformats.org/officeDocument/2006/relationships/image" Target="../media/image28.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7.jpg"/><Relationship Id="rId5" Type="http://schemas.openxmlformats.org/officeDocument/2006/relationships/image" Target="../media/image26.jpeg"/><Relationship Id="rId4" Type="http://schemas.openxmlformats.org/officeDocument/2006/relationships/image" Target="../media/image25.pn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hyperlink" Target="https://www3.beacon-center.org/blog/2011/11/14/beacon-researchers-at-work-how-do-geckos-stick-to-the-wall/" TargetMode="External"/><Relationship Id="rId3" Type="http://schemas.openxmlformats.org/officeDocument/2006/relationships/image" Target="../media/image17.png"/><Relationship Id="rId7" Type="http://schemas.openxmlformats.org/officeDocument/2006/relationships/image" Target="../media/image32.jp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31.jpg"/><Relationship Id="rId5" Type="http://schemas.openxmlformats.org/officeDocument/2006/relationships/image" Target="../media/image30.jpeg"/><Relationship Id="rId4" Type="http://schemas.openxmlformats.org/officeDocument/2006/relationships/image" Target="../media/image18.png"/><Relationship Id="rId9" Type="http://schemas.openxmlformats.org/officeDocument/2006/relationships/image" Target="../media/image33.jpeg"/></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3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32683-AD88-C5FA-56D1-3646C723CC6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CFE7B62-DFE6-0D46-2446-A239EB888FF2}"/>
              </a:ext>
            </a:extLst>
          </p:cNvPr>
          <p:cNvSpPr>
            <a:spLocks noGrp="1"/>
          </p:cNvSpPr>
          <p:nvPr>
            <p:ph idx="1"/>
          </p:nvPr>
        </p:nvSpPr>
        <p:spPr/>
        <p:txBody>
          <a:bodyPr/>
          <a:lstStyle/>
          <a:p>
            <a:endParaRPr lang="en-US"/>
          </a:p>
        </p:txBody>
      </p:sp>
      <p:pic>
        <p:nvPicPr>
          <p:cNvPr id="4" name="Picture 3" descr="A group of planets in space&#10;&#10;Description automatically generated with low confidence">
            <a:extLst>
              <a:ext uri="{FF2B5EF4-FFF2-40B4-BE49-F238E27FC236}">
                <a16:creationId xmlns:a16="http://schemas.microsoft.com/office/drawing/2014/main" id="{74C98CE8-3BE4-88D3-328D-3A3B2CCF6A4C}"/>
              </a:ext>
            </a:extLst>
          </p:cNvPr>
          <p:cNvPicPr>
            <a:picLocks noChangeAspect="1"/>
          </p:cNvPicPr>
          <p:nvPr/>
        </p:nvPicPr>
        <p:blipFill rotWithShape="1">
          <a:blip r:embed="rId4">
            <a:extLst>
              <a:ext uri="{28A0092B-C50C-407E-A947-70E740481C1C}">
                <a14:useLocalDpi xmlns:a14="http://schemas.microsoft.com/office/drawing/2010/main" val="0"/>
              </a:ext>
            </a:extLst>
          </a:blip>
          <a:srcRect l="529" t="146" r="-193" b="2164"/>
          <a:stretch/>
        </p:blipFill>
        <p:spPr>
          <a:xfrm>
            <a:off x="-171450" y="-26609"/>
            <a:ext cx="12534900" cy="6911217"/>
          </a:xfrm>
          <a:prstGeom prst="rect">
            <a:avLst/>
          </a:prstGeom>
          <a:ln>
            <a:noFill/>
          </a:ln>
          <a:effectLst>
            <a:softEdge rad="112500"/>
          </a:effectLst>
        </p:spPr>
      </p:pic>
      <p:sp>
        <p:nvSpPr>
          <p:cNvPr id="5" name="Rectangle 8">
            <a:extLst>
              <a:ext uri="{FF2B5EF4-FFF2-40B4-BE49-F238E27FC236}">
                <a16:creationId xmlns:a16="http://schemas.microsoft.com/office/drawing/2014/main" id="{D836C297-95E7-6E89-2B75-7657FB978220}"/>
              </a:ext>
            </a:extLst>
          </p:cNvPr>
          <p:cNvSpPr>
            <a:spLocks noChangeArrowheads="1"/>
          </p:cNvSpPr>
          <p:nvPr/>
        </p:nvSpPr>
        <p:spPr bwMode="auto">
          <a:xfrm>
            <a:off x="-76200" y="2887403"/>
            <a:ext cx="12439650" cy="1113891"/>
          </a:xfrm>
          <a:prstGeom prst="rect">
            <a:avLst/>
          </a:prstGeom>
          <a:solidFill>
            <a:schemeClr val="bg1">
              <a:alpha val="40000"/>
            </a:schemeClr>
          </a:solidFill>
          <a:ln>
            <a:noFill/>
          </a:ln>
        </p:spPr>
        <p:txBody>
          <a:bodyPr wrap="none" lIns="90000" tIns="46800" rIns="90000" bIns="46800" anchor="ct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6" name="TextBox 10">
            <a:extLst>
              <a:ext uri="{FF2B5EF4-FFF2-40B4-BE49-F238E27FC236}">
                <a16:creationId xmlns:a16="http://schemas.microsoft.com/office/drawing/2014/main" id="{A41755DA-D5CF-E4BB-89CB-EA046E45BD74}"/>
              </a:ext>
            </a:extLst>
          </p:cNvPr>
          <p:cNvSpPr>
            <a:spLocks noChangeArrowheads="1"/>
          </p:cNvSpPr>
          <p:nvPr>
            <p:custDataLst>
              <p:tags r:id="rId1"/>
            </p:custDataLst>
          </p:nvPr>
        </p:nvSpPr>
        <p:spPr bwMode="auto">
          <a:xfrm>
            <a:off x="-381000" y="3018547"/>
            <a:ext cx="13299712" cy="851297"/>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a:spAutoFit/>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algn="ctr"/>
            <a:r>
              <a:rPr lang="en-US" altLang="en-US" sz="4400" b="1">
                <a:solidFill>
                  <a:srgbClr val="FFFF00"/>
                </a:solidFill>
                <a:ea typeface="ＭＳ Ｐゴシック" panose="020B0600070205080204" pitchFamily="50" charset="-128"/>
              </a:rPr>
              <a:t>Làm quen với vật lí</a:t>
            </a:r>
            <a:endParaRPr lang="en-US" altLang="en-US" sz="4400" b="1">
              <a:solidFill>
                <a:srgbClr val="FFFF00"/>
              </a:solidFill>
            </a:endParaRPr>
          </a:p>
        </p:txBody>
      </p:sp>
      <p:sp>
        <p:nvSpPr>
          <p:cNvPr id="7" name="TextBox 11">
            <a:extLst>
              <a:ext uri="{FF2B5EF4-FFF2-40B4-BE49-F238E27FC236}">
                <a16:creationId xmlns:a16="http://schemas.microsoft.com/office/drawing/2014/main" id="{3D149ADD-4C9B-DEBD-0FED-CC6B40A14E31}"/>
              </a:ext>
            </a:extLst>
          </p:cNvPr>
          <p:cNvSpPr>
            <a:spLocks noChangeArrowheads="1"/>
          </p:cNvSpPr>
          <p:nvPr>
            <p:custDataLst>
              <p:tags r:id="rId2"/>
            </p:custDataLst>
          </p:nvPr>
        </p:nvSpPr>
        <p:spPr bwMode="auto">
          <a:xfrm>
            <a:off x="-228600" y="2869036"/>
            <a:ext cx="1869712" cy="646986"/>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a:spAutoFit/>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algn="ctr">
              <a:spcBef>
                <a:spcPct val="50000"/>
              </a:spcBef>
            </a:pPr>
            <a:r>
              <a:rPr lang="en-US" altLang="en-US" sz="3200" b="1" i="1">
                <a:latin typeface="Times New Roman" panose="02020603050405020304" pitchFamily="18" charset="0"/>
                <a:cs typeface="Times New Roman" panose="02020603050405020304" pitchFamily="18" charset="0"/>
              </a:rPr>
              <a:t>Bài 1:</a:t>
            </a:r>
          </a:p>
        </p:txBody>
      </p:sp>
    </p:spTree>
    <p:extLst>
      <p:ext uri="{BB962C8B-B14F-4D97-AF65-F5344CB8AC3E}">
        <p14:creationId xmlns:p14="http://schemas.microsoft.com/office/powerpoint/2010/main" val="2608545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3">
            <a:extLst>
              <a:ext uri="{FF2B5EF4-FFF2-40B4-BE49-F238E27FC236}">
                <a16:creationId xmlns:a16="http://schemas.microsoft.com/office/drawing/2014/main" id="{AD3C81F9-04A3-05F3-AE6B-05FE14ED960C}"/>
              </a:ext>
            </a:extLst>
          </p:cNvPr>
          <p:cNvSpPr txBox="1">
            <a:spLocks noChangeArrowheads="1"/>
          </p:cNvSpPr>
          <p:nvPr/>
        </p:nvSpPr>
        <p:spPr bwMode="auto">
          <a:xfrm>
            <a:off x="1091450" y="666855"/>
            <a:ext cx="70237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i="1">
                <a:solidFill>
                  <a:srgbClr val="0070C0"/>
                </a:solidFill>
                <a:cs typeface="Arial" panose="020B0604020202020204" pitchFamily="34" charset="0"/>
              </a:rPr>
              <a:t>Vật lí là cơ sở của công nghệ </a:t>
            </a:r>
          </a:p>
        </p:txBody>
      </p:sp>
      <p:grpSp>
        <p:nvGrpSpPr>
          <p:cNvPr id="7" name="Group 6">
            <a:extLst>
              <a:ext uri="{FF2B5EF4-FFF2-40B4-BE49-F238E27FC236}">
                <a16:creationId xmlns:a16="http://schemas.microsoft.com/office/drawing/2014/main" id="{FFEF25DC-B495-0269-229F-273CB7CE9F64}"/>
              </a:ext>
            </a:extLst>
          </p:cNvPr>
          <p:cNvGrpSpPr/>
          <p:nvPr/>
        </p:nvGrpSpPr>
        <p:grpSpPr>
          <a:xfrm>
            <a:off x="-107020" y="98692"/>
            <a:ext cx="11689419" cy="529331"/>
            <a:chOff x="-3007" y="2262718"/>
            <a:chExt cx="11616990" cy="738906"/>
          </a:xfrm>
        </p:grpSpPr>
        <p:grpSp>
          <p:nvGrpSpPr>
            <p:cNvPr id="8" name="Group 70">
              <a:extLst>
                <a:ext uri="{FF2B5EF4-FFF2-40B4-BE49-F238E27FC236}">
                  <a16:creationId xmlns:a16="http://schemas.microsoft.com/office/drawing/2014/main" id="{BDFED972-77FC-040D-8C50-29DF5D88756C}"/>
                </a:ext>
              </a:extLst>
            </p:cNvPr>
            <p:cNvGrpSpPr>
              <a:grpSpLocks/>
            </p:cNvGrpSpPr>
            <p:nvPr/>
          </p:nvGrpSpPr>
          <p:grpSpPr bwMode="auto">
            <a:xfrm>
              <a:off x="286110" y="2280389"/>
              <a:ext cx="10116230" cy="708275"/>
              <a:chOff x="564748" y="3403331"/>
              <a:chExt cx="5209386" cy="1364238"/>
            </a:xfrm>
          </p:grpSpPr>
          <p:pic>
            <p:nvPicPr>
              <p:cNvPr id="11" name="Picture 8" descr="empty-green-rectangle">
                <a:extLst>
                  <a:ext uri="{FF2B5EF4-FFF2-40B4-BE49-F238E27FC236}">
                    <a16:creationId xmlns:a16="http://schemas.microsoft.com/office/drawing/2014/main" id="{3DD0715B-FCA8-6E0E-1028-F5D317025D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48" y="3403331"/>
                <a:ext cx="5209386"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descr="green-top-faded">
                <a:extLst>
                  <a:ext uri="{FF2B5EF4-FFF2-40B4-BE49-F238E27FC236}">
                    <a16:creationId xmlns:a16="http://schemas.microsoft.com/office/drawing/2014/main" id="{4A1492D9-528C-8AA4-54C0-207A552046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Box 8">
              <a:extLst>
                <a:ext uri="{FF2B5EF4-FFF2-40B4-BE49-F238E27FC236}">
                  <a16:creationId xmlns:a16="http://schemas.microsoft.com/office/drawing/2014/main" id="{C0445CFC-5581-8187-E9F2-CC2C2EC0AA48}"/>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III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10" name="Rectangle 1026060">
              <a:extLst>
                <a:ext uri="{FF2B5EF4-FFF2-40B4-BE49-F238E27FC236}">
                  <a16:creationId xmlns:a16="http://schemas.microsoft.com/office/drawing/2014/main" id="{3318B6D2-11C6-0B6E-2BED-965C513E5355}"/>
                </a:ext>
              </a:extLst>
            </p:cNvPr>
            <p:cNvSpPr>
              <a:spLocks noChangeArrowheads="1"/>
            </p:cNvSpPr>
            <p:nvPr/>
          </p:nvSpPr>
          <p:spPr bwMode="auto">
            <a:xfrm>
              <a:off x="1209203" y="2262718"/>
              <a:ext cx="10404780" cy="713191"/>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600" i="1">
                  <a:cs typeface="Arial" panose="020B0604020202020204" pitchFamily="34" charset="0"/>
                </a:rPr>
                <a:t>Vai trò của vật lí đối với khoa học, kĩ thuật và công nghệ</a:t>
              </a:r>
              <a:endParaRPr lang="en-US" sz="2600" dirty="0">
                <a:cs typeface="Arial" panose="020B0604020202020204" pitchFamily="34" charset="0"/>
              </a:endParaRPr>
            </a:p>
          </p:txBody>
        </p:sp>
      </p:grpSp>
      <p:grpSp>
        <p:nvGrpSpPr>
          <p:cNvPr id="13" name="Group 12">
            <a:extLst>
              <a:ext uri="{FF2B5EF4-FFF2-40B4-BE49-F238E27FC236}">
                <a16:creationId xmlns:a16="http://schemas.microsoft.com/office/drawing/2014/main" id="{49FB35EA-2F27-B9B5-863F-D116774B5229}"/>
              </a:ext>
            </a:extLst>
          </p:cNvPr>
          <p:cNvGrpSpPr/>
          <p:nvPr/>
        </p:nvGrpSpPr>
        <p:grpSpPr>
          <a:xfrm>
            <a:off x="304800" y="795275"/>
            <a:ext cx="785094" cy="258924"/>
            <a:chOff x="5867400" y="402866"/>
            <a:chExt cx="785094" cy="406303"/>
          </a:xfrm>
        </p:grpSpPr>
        <p:sp>
          <p:nvSpPr>
            <p:cNvPr id="14" name="Arrow: Pentagon 13">
              <a:extLst>
                <a:ext uri="{FF2B5EF4-FFF2-40B4-BE49-F238E27FC236}">
                  <a16:creationId xmlns:a16="http://schemas.microsoft.com/office/drawing/2014/main" id="{0F9E6B15-CF46-C694-53D1-CD5A6E1CD64C}"/>
                </a:ext>
              </a:extLst>
            </p:cNvPr>
            <p:cNvSpPr/>
            <p:nvPr/>
          </p:nvSpPr>
          <p:spPr>
            <a:xfrm>
              <a:off x="5867400" y="402866"/>
              <a:ext cx="495302" cy="395549"/>
            </a:xfrm>
            <a:prstGeom prst="homePlat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Chevron 14">
              <a:extLst>
                <a:ext uri="{FF2B5EF4-FFF2-40B4-BE49-F238E27FC236}">
                  <a16:creationId xmlns:a16="http://schemas.microsoft.com/office/drawing/2014/main" id="{A3E32388-6984-A569-5BE6-EC2035BB5E03}"/>
                </a:ext>
              </a:extLst>
            </p:cNvPr>
            <p:cNvSpPr/>
            <p:nvPr/>
          </p:nvSpPr>
          <p:spPr>
            <a:xfrm>
              <a:off x="6270097" y="413620"/>
              <a:ext cx="382397" cy="395549"/>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7" name="TextBox 16">
            <a:extLst>
              <a:ext uri="{FF2B5EF4-FFF2-40B4-BE49-F238E27FC236}">
                <a16:creationId xmlns:a16="http://schemas.microsoft.com/office/drawing/2014/main" id="{AC2571F2-7E38-726B-E5ED-BD91D0C79CDC}"/>
              </a:ext>
            </a:extLst>
          </p:cNvPr>
          <p:cNvSpPr txBox="1"/>
          <p:nvPr/>
        </p:nvSpPr>
        <p:spPr>
          <a:xfrm>
            <a:off x="476561" y="1972505"/>
            <a:ext cx="12066269" cy="430887"/>
          </a:xfrm>
          <a:prstGeom prst="rect">
            <a:avLst/>
          </a:prstGeom>
          <a:noFill/>
        </p:spPr>
        <p:txBody>
          <a:bodyPr wrap="square">
            <a:spAutoFit/>
          </a:bodyPr>
          <a:lstStyle/>
          <a:p>
            <a:r>
              <a:rPr lang="en-US" sz="2200" b="1" i="1">
                <a:solidFill>
                  <a:srgbClr val="00B050"/>
                </a:solidFill>
                <a:latin typeface="Arial" panose="020B0604020202020204" pitchFamily="34" charset="0"/>
                <a:cs typeface="Arial" panose="020B0604020202020204" pitchFamily="34" charset="0"/>
              </a:rPr>
              <a:t>Cách mạng công nghiệp 1: </a:t>
            </a:r>
            <a:r>
              <a:rPr lang="en-US" sz="2200" i="1">
                <a:latin typeface="Arial" panose="020B0604020202020204" pitchFamily="34" charset="0"/>
                <a:cs typeface="Arial" panose="020B0604020202020204" pitchFamily="34" charset="0"/>
              </a:rPr>
              <a:t>thay sức lực cơ bắp bằng sức lực máy móc (máy hơi nước)</a:t>
            </a:r>
          </a:p>
        </p:txBody>
      </p:sp>
      <p:sp>
        <p:nvSpPr>
          <p:cNvPr id="19" name="TextBox 18">
            <a:extLst>
              <a:ext uri="{FF2B5EF4-FFF2-40B4-BE49-F238E27FC236}">
                <a16:creationId xmlns:a16="http://schemas.microsoft.com/office/drawing/2014/main" id="{9819B0C6-789E-75A5-DF0D-BEB3393577D5}"/>
              </a:ext>
            </a:extLst>
          </p:cNvPr>
          <p:cNvSpPr txBox="1"/>
          <p:nvPr/>
        </p:nvSpPr>
        <p:spPr>
          <a:xfrm>
            <a:off x="800102" y="5806424"/>
            <a:ext cx="9973729" cy="769441"/>
          </a:xfrm>
          <a:prstGeom prst="rect">
            <a:avLst/>
          </a:prstGeom>
          <a:noFill/>
        </p:spPr>
        <p:txBody>
          <a:bodyPr wrap="square">
            <a:spAutoFit/>
          </a:bodyPr>
          <a:lstStyle/>
          <a:p>
            <a:pPr algn="ctr"/>
            <a:r>
              <a:rPr lang="en-US" sz="2200">
                <a:latin typeface="Arial" panose="020B0604020202020204" pitchFamily="34" charset="0"/>
                <a:cs typeface="Arial" panose="020B0604020202020204" pitchFamily="34" charset="0"/>
              </a:rPr>
              <a:t>Máy hơi nước do James Watt sáng chế năm 1765 dựa trên nhưng kết quả nghiên cứu về Nhiệt của Vật lí đã tạo nên bước khởi đầu cho CMCN 1.0</a:t>
            </a:r>
          </a:p>
        </p:txBody>
      </p:sp>
      <p:pic>
        <p:nvPicPr>
          <p:cNvPr id="21" name="Picture 20" descr="A picture containing yellow, transport, drawn&#10;&#10;Description automatically generated">
            <a:extLst>
              <a:ext uri="{FF2B5EF4-FFF2-40B4-BE49-F238E27FC236}">
                <a16:creationId xmlns:a16="http://schemas.microsoft.com/office/drawing/2014/main" id="{1FCD74B0-C0E8-B1D6-14E3-8015DFCB3014}"/>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872445" y="3015017"/>
            <a:ext cx="2184987" cy="2506247"/>
          </a:xfrm>
          <a:prstGeom prst="rect">
            <a:avLst/>
          </a:prstGeom>
        </p:spPr>
      </p:pic>
      <p:pic>
        <p:nvPicPr>
          <p:cNvPr id="22" name="Picture 21" descr="A large room&#10;&#10;Description automatically generated">
            <a:extLst>
              <a:ext uri="{FF2B5EF4-FFF2-40B4-BE49-F238E27FC236}">
                <a16:creationId xmlns:a16="http://schemas.microsoft.com/office/drawing/2014/main" id="{0F12E904-9525-96A1-6FBB-011E0100895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6561" y="2646166"/>
            <a:ext cx="4024573" cy="3018430"/>
          </a:xfrm>
          <a:prstGeom prst="rect">
            <a:avLst/>
          </a:prstGeom>
          <a:ln>
            <a:noFill/>
          </a:ln>
          <a:effectLst>
            <a:softEdge rad="112500"/>
          </a:effectLst>
        </p:spPr>
      </p:pic>
      <p:pic>
        <p:nvPicPr>
          <p:cNvPr id="23" name="Picture 22">
            <a:extLst>
              <a:ext uri="{FF2B5EF4-FFF2-40B4-BE49-F238E27FC236}">
                <a16:creationId xmlns:a16="http://schemas.microsoft.com/office/drawing/2014/main" id="{B79E9FC9-13DB-F959-3748-D0C7CBF498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03309" y="2646166"/>
            <a:ext cx="3983933" cy="2987950"/>
          </a:xfrm>
          <a:prstGeom prst="rect">
            <a:avLst/>
          </a:prstGeom>
          <a:ln>
            <a:noFill/>
          </a:ln>
          <a:effectLst>
            <a:softEdge rad="112500"/>
          </a:effectLst>
        </p:spPr>
      </p:pic>
      <p:pic>
        <p:nvPicPr>
          <p:cNvPr id="24" name="Picture 23">
            <a:extLst>
              <a:ext uri="{FF2B5EF4-FFF2-40B4-BE49-F238E27FC236}">
                <a16:creationId xmlns:a16="http://schemas.microsoft.com/office/drawing/2014/main" id="{9F0A22CA-00FE-9F32-F9CC-629255D3DD9B}"/>
              </a:ext>
            </a:extLst>
          </p:cNvPr>
          <p:cNvPicPr>
            <a:picLocks noChangeAspect="1"/>
          </p:cNvPicPr>
          <p:nvPr/>
        </p:nvPicPr>
        <p:blipFill>
          <a:blip r:embed="rId7"/>
          <a:stretch>
            <a:fillRect/>
          </a:stretch>
        </p:blipFill>
        <p:spPr>
          <a:xfrm>
            <a:off x="9745243" y="2696512"/>
            <a:ext cx="2184988" cy="1077528"/>
          </a:xfrm>
          <a:prstGeom prst="rect">
            <a:avLst/>
          </a:prstGeom>
        </p:spPr>
      </p:pic>
      <p:pic>
        <p:nvPicPr>
          <p:cNvPr id="25" name="Picture 5" descr="empty-blue-rectangle">
            <a:extLst>
              <a:ext uri="{FF2B5EF4-FFF2-40B4-BE49-F238E27FC236}">
                <a16:creationId xmlns:a16="http://schemas.microsoft.com/office/drawing/2014/main" id="{F3E1DAA0-7AEE-B7DB-C8DE-3AA62A7969A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6561" y="1179672"/>
            <a:ext cx="11238877" cy="601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25">
            <a:extLst>
              <a:ext uri="{FF2B5EF4-FFF2-40B4-BE49-F238E27FC236}">
                <a16:creationId xmlns:a16="http://schemas.microsoft.com/office/drawing/2014/main" id="{F1406E79-837B-8B5E-7E82-0B69ED611DEA}"/>
              </a:ext>
            </a:extLst>
          </p:cNvPr>
          <p:cNvSpPr txBox="1"/>
          <p:nvPr/>
        </p:nvSpPr>
        <p:spPr>
          <a:xfrm>
            <a:off x="933760" y="1228304"/>
            <a:ext cx="10324477" cy="477054"/>
          </a:xfrm>
          <a:prstGeom prst="rect">
            <a:avLst/>
          </a:prstGeom>
          <a:noFill/>
        </p:spPr>
        <p:txBody>
          <a:bodyPr wrap="square">
            <a:spAutoFit/>
          </a:bodyPr>
          <a:lstStyle/>
          <a:p>
            <a:pPr algn="ctr"/>
            <a:r>
              <a:rPr lang="en-US" sz="2500">
                <a:latin typeface="Arial" panose="020B0604020202020204" pitchFamily="34" charset="0"/>
                <a:cs typeface="Arial" panose="020B0604020202020204" pitchFamily="34" charset="0"/>
              </a:rPr>
              <a:t>Không có các thành tựu nghiên cứu của Vật lí thì không có công nghệ.</a:t>
            </a:r>
          </a:p>
        </p:txBody>
      </p:sp>
    </p:spTree>
    <p:extLst>
      <p:ext uri="{BB962C8B-B14F-4D97-AF65-F5344CB8AC3E}">
        <p14:creationId xmlns:p14="http://schemas.microsoft.com/office/powerpoint/2010/main" val="3655855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3">
            <a:extLst>
              <a:ext uri="{FF2B5EF4-FFF2-40B4-BE49-F238E27FC236}">
                <a16:creationId xmlns:a16="http://schemas.microsoft.com/office/drawing/2014/main" id="{AD3C81F9-04A3-05F3-AE6B-05FE14ED960C}"/>
              </a:ext>
            </a:extLst>
          </p:cNvPr>
          <p:cNvSpPr txBox="1">
            <a:spLocks noChangeArrowheads="1"/>
          </p:cNvSpPr>
          <p:nvPr/>
        </p:nvSpPr>
        <p:spPr bwMode="auto">
          <a:xfrm>
            <a:off x="1091450" y="666855"/>
            <a:ext cx="70237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i="1">
                <a:solidFill>
                  <a:srgbClr val="0070C0"/>
                </a:solidFill>
                <a:cs typeface="Arial" panose="020B0604020202020204" pitchFamily="34" charset="0"/>
              </a:rPr>
              <a:t>Vật lí là cơ sở của công nghệ </a:t>
            </a:r>
          </a:p>
        </p:txBody>
      </p:sp>
      <p:grpSp>
        <p:nvGrpSpPr>
          <p:cNvPr id="7" name="Group 6">
            <a:extLst>
              <a:ext uri="{FF2B5EF4-FFF2-40B4-BE49-F238E27FC236}">
                <a16:creationId xmlns:a16="http://schemas.microsoft.com/office/drawing/2014/main" id="{FFEF25DC-B495-0269-229F-273CB7CE9F64}"/>
              </a:ext>
            </a:extLst>
          </p:cNvPr>
          <p:cNvGrpSpPr/>
          <p:nvPr/>
        </p:nvGrpSpPr>
        <p:grpSpPr>
          <a:xfrm>
            <a:off x="-107020" y="98692"/>
            <a:ext cx="11689419" cy="529331"/>
            <a:chOff x="-3007" y="2262718"/>
            <a:chExt cx="11616990" cy="738906"/>
          </a:xfrm>
        </p:grpSpPr>
        <p:grpSp>
          <p:nvGrpSpPr>
            <p:cNvPr id="8" name="Group 70">
              <a:extLst>
                <a:ext uri="{FF2B5EF4-FFF2-40B4-BE49-F238E27FC236}">
                  <a16:creationId xmlns:a16="http://schemas.microsoft.com/office/drawing/2014/main" id="{BDFED972-77FC-040D-8C50-29DF5D88756C}"/>
                </a:ext>
              </a:extLst>
            </p:cNvPr>
            <p:cNvGrpSpPr>
              <a:grpSpLocks/>
            </p:cNvGrpSpPr>
            <p:nvPr/>
          </p:nvGrpSpPr>
          <p:grpSpPr bwMode="auto">
            <a:xfrm>
              <a:off x="286110" y="2280389"/>
              <a:ext cx="10116230" cy="708275"/>
              <a:chOff x="564748" y="3403331"/>
              <a:chExt cx="5209386" cy="1364238"/>
            </a:xfrm>
          </p:grpSpPr>
          <p:pic>
            <p:nvPicPr>
              <p:cNvPr id="11" name="Picture 8" descr="empty-green-rectangle">
                <a:extLst>
                  <a:ext uri="{FF2B5EF4-FFF2-40B4-BE49-F238E27FC236}">
                    <a16:creationId xmlns:a16="http://schemas.microsoft.com/office/drawing/2014/main" id="{3DD0715B-FCA8-6E0E-1028-F5D317025D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48" y="3403331"/>
                <a:ext cx="5209386"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descr="green-top-faded">
                <a:extLst>
                  <a:ext uri="{FF2B5EF4-FFF2-40B4-BE49-F238E27FC236}">
                    <a16:creationId xmlns:a16="http://schemas.microsoft.com/office/drawing/2014/main" id="{4A1492D9-528C-8AA4-54C0-207A552046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Box 8">
              <a:extLst>
                <a:ext uri="{FF2B5EF4-FFF2-40B4-BE49-F238E27FC236}">
                  <a16:creationId xmlns:a16="http://schemas.microsoft.com/office/drawing/2014/main" id="{C0445CFC-5581-8187-E9F2-CC2C2EC0AA48}"/>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III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10" name="Rectangle 1026060">
              <a:extLst>
                <a:ext uri="{FF2B5EF4-FFF2-40B4-BE49-F238E27FC236}">
                  <a16:creationId xmlns:a16="http://schemas.microsoft.com/office/drawing/2014/main" id="{3318B6D2-11C6-0B6E-2BED-965C513E5355}"/>
                </a:ext>
              </a:extLst>
            </p:cNvPr>
            <p:cNvSpPr>
              <a:spLocks noChangeArrowheads="1"/>
            </p:cNvSpPr>
            <p:nvPr/>
          </p:nvSpPr>
          <p:spPr bwMode="auto">
            <a:xfrm>
              <a:off x="1209203" y="2262718"/>
              <a:ext cx="10404780" cy="713191"/>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600" i="1">
                  <a:cs typeface="Arial" panose="020B0604020202020204" pitchFamily="34" charset="0"/>
                </a:rPr>
                <a:t>Vai trò của vật lí đối với khoa học, kĩ thuật và công nghệ</a:t>
              </a:r>
              <a:endParaRPr lang="en-US" sz="2600" dirty="0">
                <a:cs typeface="Arial" panose="020B0604020202020204" pitchFamily="34" charset="0"/>
              </a:endParaRPr>
            </a:p>
          </p:txBody>
        </p:sp>
      </p:grpSp>
      <p:grpSp>
        <p:nvGrpSpPr>
          <p:cNvPr id="13" name="Group 12">
            <a:extLst>
              <a:ext uri="{FF2B5EF4-FFF2-40B4-BE49-F238E27FC236}">
                <a16:creationId xmlns:a16="http://schemas.microsoft.com/office/drawing/2014/main" id="{49FB35EA-2F27-B9B5-863F-D116774B5229}"/>
              </a:ext>
            </a:extLst>
          </p:cNvPr>
          <p:cNvGrpSpPr/>
          <p:nvPr/>
        </p:nvGrpSpPr>
        <p:grpSpPr>
          <a:xfrm>
            <a:off x="304800" y="795275"/>
            <a:ext cx="785094" cy="258924"/>
            <a:chOff x="5867400" y="402866"/>
            <a:chExt cx="785094" cy="406303"/>
          </a:xfrm>
        </p:grpSpPr>
        <p:sp>
          <p:nvSpPr>
            <p:cNvPr id="14" name="Arrow: Pentagon 13">
              <a:extLst>
                <a:ext uri="{FF2B5EF4-FFF2-40B4-BE49-F238E27FC236}">
                  <a16:creationId xmlns:a16="http://schemas.microsoft.com/office/drawing/2014/main" id="{0F9E6B15-CF46-C694-53D1-CD5A6E1CD64C}"/>
                </a:ext>
              </a:extLst>
            </p:cNvPr>
            <p:cNvSpPr/>
            <p:nvPr/>
          </p:nvSpPr>
          <p:spPr>
            <a:xfrm>
              <a:off x="5867400" y="402866"/>
              <a:ext cx="495302" cy="395549"/>
            </a:xfrm>
            <a:prstGeom prst="homePlat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Chevron 14">
              <a:extLst>
                <a:ext uri="{FF2B5EF4-FFF2-40B4-BE49-F238E27FC236}">
                  <a16:creationId xmlns:a16="http://schemas.microsoft.com/office/drawing/2014/main" id="{A3E32388-6984-A569-5BE6-EC2035BB5E03}"/>
                </a:ext>
              </a:extLst>
            </p:cNvPr>
            <p:cNvSpPr/>
            <p:nvPr/>
          </p:nvSpPr>
          <p:spPr>
            <a:xfrm>
              <a:off x="6270097" y="413620"/>
              <a:ext cx="382397" cy="395549"/>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7" name="TextBox 16">
            <a:extLst>
              <a:ext uri="{FF2B5EF4-FFF2-40B4-BE49-F238E27FC236}">
                <a16:creationId xmlns:a16="http://schemas.microsoft.com/office/drawing/2014/main" id="{AC2571F2-7E38-726B-E5ED-BD91D0C79CDC}"/>
              </a:ext>
            </a:extLst>
          </p:cNvPr>
          <p:cNvSpPr txBox="1"/>
          <p:nvPr/>
        </p:nvSpPr>
        <p:spPr>
          <a:xfrm>
            <a:off x="712413" y="1983526"/>
            <a:ext cx="10847069" cy="430887"/>
          </a:xfrm>
          <a:prstGeom prst="rect">
            <a:avLst/>
          </a:prstGeom>
          <a:noFill/>
        </p:spPr>
        <p:txBody>
          <a:bodyPr wrap="square">
            <a:spAutoFit/>
          </a:bodyPr>
          <a:lstStyle/>
          <a:p>
            <a:r>
              <a:rPr lang="en-US" sz="2200" b="1" i="1">
                <a:solidFill>
                  <a:srgbClr val="00B050"/>
                </a:solidFill>
                <a:latin typeface="Arial" panose="020B0604020202020204" pitchFamily="34" charset="0"/>
                <a:cs typeface="Arial" panose="020B0604020202020204" pitchFamily="34" charset="0"/>
              </a:rPr>
              <a:t>Cách mạng công nghiệp 2:  </a:t>
            </a:r>
            <a:r>
              <a:rPr lang="en-US" sz="2200">
                <a:latin typeface="Arial" panose="020B0604020202020204" pitchFamily="34" charset="0"/>
                <a:cs typeface="Arial" panose="020B0604020202020204" pitchFamily="34" charset="0"/>
              </a:rPr>
              <a:t>chuyển từ động cơ đốt trong </a:t>
            </a:r>
            <a:r>
              <a:rPr lang="en-US" sz="2200">
                <a:latin typeface="Arial" panose="020B0604020202020204" pitchFamily="34" charset="0"/>
                <a:cs typeface="Arial" panose="020B0604020202020204" pitchFamily="34" charset="0"/>
                <a:sym typeface="Symbol" panose="05050102010706020507" pitchFamily="18" charset="2"/>
              </a:rPr>
              <a:t></a:t>
            </a:r>
            <a:r>
              <a:rPr lang="en-US" sz="2200">
                <a:latin typeface="Arial" panose="020B0604020202020204" pitchFamily="34" charset="0"/>
                <a:cs typeface="Arial" panose="020B0604020202020204" pitchFamily="34" charset="0"/>
              </a:rPr>
              <a:t> động cơ điện</a:t>
            </a:r>
            <a:endParaRPr lang="en-US" sz="2200" i="1">
              <a:solidFill>
                <a:srgbClr val="00B050"/>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9819B0C6-789E-75A5-DF0D-BEB3393577D5}"/>
              </a:ext>
            </a:extLst>
          </p:cNvPr>
          <p:cNvSpPr txBox="1"/>
          <p:nvPr/>
        </p:nvSpPr>
        <p:spPr>
          <a:xfrm>
            <a:off x="831035" y="5706757"/>
            <a:ext cx="9854443" cy="1015663"/>
          </a:xfrm>
          <a:prstGeom prst="rect">
            <a:avLst/>
          </a:prstGeom>
          <a:noFill/>
        </p:spPr>
        <p:txBody>
          <a:bodyPr wrap="square">
            <a:spAutoFit/>
          </a:bodyPr>
          <a:lstStyle/>
          <a:p>
            <a:pPr marL="0" marR="0" algn="ctr">
              <a:spcBef>
                <a:spcPts val="0"/>
              </a:spcBef>
            </a:pPr>
            <a:r>
              <a:rPr lang="en-US" sz="2000" dirty="0" err="1">
                <a:solidFill>
                  <a:srgbClr val="000000"/>
                </a:solidFill>
                <a:effectLst/>
                <a:latin typeface="Arial" panose="020B0604020202020204" pitchFamily="34" charset="0"/>
                <a:ea typeface="Times New Roman" panose="02020603050405020304" pitchFamily="18" charset="0"/>
              </a:rPr>
              <a:t>Nhờ</a:t>
            </a:r>
            <a:r>
              <a:rPr lang="en-US" sz="2000" dirty="0">
                <a:solidFill>
                  <a:srgbClr val="000000"/>
                </a:solidFill>
                <a:effectLst/>
                <a:latin typeface="Arial" panose="020B0604020202020204" pitchFamily="34" charset="0"/>
                <a:ea typeface="Times New Roman" panose="02020603050405020304" pitchFamily="18" charset="0"/>
              </a:rPr>
              <a:t> </a:t>
            </a:r>
            <a:r>
              <a:rPr lang="en-US" sz="2000" dirty="0" err="1">
                <a:solidFill>
                  <a:srgbClr val="000000"/>
                </a:solidFill>
                <a:effectLst/>
                <a:latin typeface="Arial" panose="020B0604020202020204" pitchFamily="34" charset="0"/>
                <a:ea typeface="Times New Roman" panose="02020603050405020304" pitchFamily="18" charset="0"/>
              </a:rPr>
              <a:t>việc</a:t>
            </a:r>
            <a:r>
              <a:rPr lang="en-US" sz="2000" dirty="0">
                <a:solidFill>
                  <a:srgbClr val="000000"/>
                </a:solidFill>
                <a:effectLst/>
                <a:latin typeface="Arial" panose="020B0604020202020204" pitchFamily="34" charset="0"/>
                <a:ea typeface="Times New Roman" panose="02020603050405020304" pitchFamily="18" charset="0"/>
              </a:rPr>
              <a:t> </a:t>
            </a:r>
            <a:r>
              <a:rPr lang="en-US" sz="2000" dirty="0" err="1">
                <a:solidFill>
                  <a:srgbClr val="000000"/>
                </a:solidFill>
                <a:effectLst/>
                <a:latin typeface="Arial" panose="020B0604020202020204" pitchFamily="34" charset="0"/>
                <a:ea typeface="Times New Roman" panose="02020603050405020304" pitchFamily="18" charset="0"/>
              </a:rPr>
              <a:t>khám</a:t>
            </a:r>
            <a:r>
              <a:rPr lang="en-US" sz="2000" dirty="0">
                <a:solidFill>
                  <a:srgbClr val="000000"/>
                </a:solidFill>
                <a:effectLst/>
                <a:latin typeface="Arial" panose="020B0604020202020204" pitchFamily="34" charset="0"/>
                <a:ea typeface="Times New Roman" panose="02020603050405020304" pitchFamily="18" charset="0"/>
              </a:rPr>
              <a:t> </a:t>
            </a:r>
            <a:r>
              <a:rPr lang="en-US" sz="2000" dirty="0" err="1">
                <a:solidFill>
                  <a:srgbClr val="000000"/>
                </a:solidFill>
                <a:effectLst/>
                <a:latin typeface="Arial" panose="020B0604020202020204" pitchFamily="34" charset="0"/>
                <a:ea typeface="Times New Roman" panose="02020603050405020304" pitchFamily="18" charset="0"/>
              </a:rPr>
              <a:t>phá</a:t>
            </a:r>
            <a:r>
              <a:rPr lang="en-US" sz="2000" dirty="0">
                <a:solidFill>
                  <a:srgbClr val="000000"/>
                </a:solidFill>
                <a:effectLst/>
                <a:latin typeface="Arial" panose="020B0604020202020204" pitchFamily="34" charset="0"/>
                <a:ea typeface="Times New Roman" panose="02020603050405020304" pitchFamily="18" charset="0"/>
              </a:rPr>
              <a:t> </a:t>
            </a:r>
            <a:r>
              <a:rPr lang="en-US" sz="2000" dirty="0" err="1">
                <a:solidFill>
                  <a:srgbClr val="000000"/>
                </a:solidFill>
                <a:effectLst/>
                <a:latin typeface="Arial" panose="020B0604020202020204" pitchFamily="34" charset="0"/>
                <a:ea typeface="Times New Roman" panose="02020603050405020304" pitchFamily="18" charset="0"/>
              </a:rPr>
              <a:t>ra</a:t>
            </a:r>
            <a:r>
              <a:rPr lang="en-US" sz="2000" dirty="0">
                <a:solidFill>
                  <a:srgbClr val="000000"/>
                </a:solidFill>
                <a:effectLst/>
                <a:latin typeface="Arial" panose="020B0604020202020204" pitchFamily="34" charset="0"/>
                <a:ea typeface="Times New Roman" panose="02020603050405020304" pitchFamily="18" charset="0"/>
              </a:rPr>
              <a:t> </a:t>
            </a:r>
            <a:r>
              <a:rPr lang="en-US" sz="2000" b="1" dirty="0" err="1">
                <a:solidFill>
                  <a:srgbClr val="000000"/>
                </a:solidFill>
                <a:effectLst/>
                <a:latin typeface="Arial" panose="020B0604020202020204" pitchFamily="34" charset="0"/>
                <a:ea typeface="Times New Roman" panose="02020603050405020304" pitchFamily="18" charset="0"/>
              </a:rPr>
              <a:t>hiện</a:t>
            </a:r>
            <a:r>
              <a:rPr lang="en-US" sz="2000" b="1" dirty="0">
                <a:solidFill>
                  <a:srgbClr val="000000"/>
                </a:solidFill>
                <a:effectLst/>
                <a:latin typeface="Arial" panose="020B0604020202020204" pitchFamily="34" charset="0"/>
                <a:ea typeface="Times New Roman" panose="02020603050405020304" pitchFamily="18" charset="0"/>
              </a:rPr>
              <a:t> </a:t>
            </a:r>
            <a:r>
              <a:rPr lang="en-US" sz="2000" b="1" dirty="0" err="1">
                <a:solidFill>
                  <a:srgbClr val="000000"/>
                </a:solidFill>
                <a:effectLst/>
                <a:latin typeface="Arial" panose="020B0604020202020204" pitchFamily="34" charset="0"/>
                <a:ea typeface="Times New Roman" panose="02020603050405020304" pitchFamily="18" charset="0"/>
              </a:rPr>
              <a:t>tượng</a:t>
            </a:r>
            <a:r>
              <a:rPr lang="en-US" sz="2000" b="1" dirty="0">
                <a:solidFill>
                  <a:srgbClr val="000000"/>
                </a:solidFill>
                <a:effectLst/>
                <a:latin typeface="Arial" panose="020B0604020202020204" pitchFamily="34" charset="0"/>
                <a:ea typeface="Times New Roman" panose="02020603050405020304" pitchFamily="18" charset="0"/>
              </a:rPr>
              <a:t> </a:t>
            </a:r>
            <a:r>
              <a:rPr lang="en-US" sz="2000" b="1" dirty="0" err="1">
                <a:solidFill>
                  <a:srgbClr val="000000"/>
                </a:solidFill>
                <a:effectLst/>
                <a:latin typeface="Arial" panose="020B0604020202020204" pitchFamily="34" charset="0"/>
                <a:ea typeface="Times New Roman" panose="02020603050405020304" pitchFamily="18" charset="0"/>
              </a:rPr>
              <a:t>cảm</a:t>
            </a:r>
            <a:r>
              <a:rPr lang="en-US" sz="2000" b="1" dirty="0">
                <a:solidFill>
                  <a:srgbClr val="000000"/>
                </a:solidFill>
                <a:effectLst/>
                <a:latin typeface="Arial" panose="020B0604020202020204" pitchFamily="34" charset="0"/>
                <a:ea typeface="Times New Roman" panose="02020603050405020304" pitchFamily="18" charset="0"/>
              </a:rPr>
              <a:t> </a:t>
            </a:r>
            <a:r>
              <a:rPr lang="en-US" sz="2000" b="1" dirty="0" err="1">
                <a:solidFill>
                  <a:srgbClr val="000000"/>
                </a:solidFill>
                <a:effectLst/>
                <a:latin typeface="Arial" panose="020B0604020202020204" pitchFamily="34" charset="0"/>
                <a:ea typeface="Times New Roman" panose="02020603050405020304" pitchFamily="18" charset="0"/>
              </a:rPr>
              <a:t>ứng</a:t>
            </a:r>
            <a:r>
              <a:rPr lang="en-US" sz="2000" b="1" dirty="0">
                <a:solidFill>
                  <a:srgbClr val="000000"/>
                </a:solidFill>
                <a:effectLst/>
                <a:latin typeface="Arial" panose="020B0604020202020204" pitchFamily="34" charset="0"/>
                <a:ea typeface="Times New Roman" panose="02020603050405020304" pitchFamily="18" charset="0"/>
              </a:rPr>
              <a:t> </a:t>
            </a:r>
            <a:r>
              <a:rPr lang="en-US" sz="2000" b="1" dirty="0" err="1">
                <a:solidFill>
                  <a:srgbClr val="000000"/>
                </a:solidFill>
                <a:effectLst/>
                <a:latin typeface="Arial" panose="020B0604020202020204" pitchFamily="34" charset="0"/>
                <a:ea typeface="Times New Roman" panose="02020603050405020304" pitchFamily="18" charset="0"/>
              </a:rPr>
              <a:t>điện</a:t>
            </a:r>
            <a:r>
              <a:rPr lang="en-US" sz="2000" b="1" dirty="0">
                <a:solidFill>
                  <a:srgbClr val="000000"/>
                </a:solidFill>
                <a:effectLst/>
                <a:latin typeface="Arial" panose="020B0604020202020204" pitchFamily="34" charset="0"/>
                <a:ea typeface="Times New Roman" panose="02020603050405020304" pitchFamily="18" charset="0"/>
              </a:rPr>
              <a:t> </a:t>
            </a:r>
            <a:r>
              <a:rPr lang="en-US" sz="2000" b="1" dirty="0" err="1">
                <a:solidFill>
                  <a:srgbClr val="000000"/>
                </a:solidFill>
                <a:effectLst/>
                <a:latin typeface="Arial" panose="020B0604020202020204" pitchFamily="34" charset="0"/>
                <a:ea typeface="Times New Roman" panose="02020603050405020304" pitchFamily="18" charset="0"/>
              </a:rPr>
              <a:t>từ</a:t>
            </a:r>
            <a:r>
              <a:rPr lang="en-US" sz="2000" b="1" dirty="0">
                <a:solidFill>
                  <a:srgbClr val="000000"/>
                </a:solidFill>
                <a:effectLst/>
                <a:latin typeface="Arial" panose="020B0604020202020204" pitchFamily="34" charset="0"/>
                <a:ea typeface="Times New Roman" panose="02020603050405020304" pitchFamily="18" charset="0"/>
              </a:rPr>
              <a:t> </a:t>
            </a:r>
            <a:r>
              <a:rPr lang="en-US" sz="2000" dirty="0" err="1">
                <a:solidFill>
                  <a:srgbClr val="000000"/>
                </a:solidFill>
                <a:effectLst/>
                <a:latin typeface="Arial" panose="020B0604020202020204" pitchFamily="34" charset="0"/>
                <a:ea typeface="Times New Roman" panose="02020603050405020304" pitchFamily="18" charset="0"/>
              </a:rPr>
              <a:t>của</a:t>
            </a:r>
            <a:r>
              <a:rPr lang="en-US" sz="2000" dirty="0">
                <a:solidFill>
                  <a:srgbClr val="000000"/>
                </a:solidFill>
                <a:effectLst/>
                <a:latin typeface="Arial" panose="020B0604020202020204" pitchFamily="34" charset="0"/>
                <a:ea typeface="Times New Roman" panose="02020603050405020304" pitchFamily="18" charset="0"/>
              </a:rPr>
              <a:t> Faraday </a:t>
            </a:r>
            <a:r>
              <a:rPr lang="en-US" sz="2000" dirty="0" err="1">
                <a:solidFill>
                  <a:srgbClr val="000000"/>
                </a:solidFill>
                <a:effectLst/>
                <a:latin typeface="Arial" panose="020B0604020202020204" pitchFamily="34" charset="0"/>
                <a:ea typeface="Times New Roman" panose="02020603050405020304" pitchFamily="18" charset="0"/>
              </a:rPr>
              <a:t>mà</a:t>
            </a:r>
            <a:r>
              <a:rPr lang="en-US" sz="2000" dirty="0">
                <a:solidFill>
                  <a:srgbClr val="000000"/>
                </a:solidFill>
                <a:effectLst/>
                <a:latin typeface="Arial" panose="020B0604020202020204" pitchFamily="34" charset="0"/>
                <a:ea typeface="Times New Roman" panose="02020603050405020304" pitchFamily="18" charset="0"/>
              </a:rPr>
              <a:t> </a:t>
            </a:r>
            <a:r>
              <a:rPr lang="en-US" sz="2000" dirty="0" err="1">
                <a:solidFill>
                  <a:srgbClr val="000000"/>
                </a:solidFill>
                <a:effectLst/>
                <a:latin typeface="Arial" panose="020B0604020202020204" pitchFamily="34" charset="0"/>
                <a:ea typeface="Times New Roman" panose="02020603050405020304" pitchFamily="18" charset="0"/>
              </a:rPr>
              <a:t>sau</a:t>
            </a:r>
            <a:r>
              <a:rPr lang="en-US" sz="2000" dirty="0">
                <a:solidFill>
                  <a:srgbClr val="000000"/>
                </a:solidFill>
                <a:effectLst/>
                <a:latin typeface="Arial" panose="020B0604020202020204" pitchFamily="34" charset="0"/>
                <a:ea typeface="Times New Roman" panose="02020603050405020304" pitchFamily="18" charset="0"/>
              </a:rPr>
              <a:t> </a:t>
            </a:r>
            <a:r>
              <a:rPr lang="en-US" sz="2000" dirty="0" err="1">
                <a:solidFill>
                  <a:srgbClr val="000000"/>
                </a:solidFill>
                <a:effectLst/>
                <a:latin typeface="Arial" panose="020B0604020202020204" pitchFamily="34" charset="0"/>
                <a:ea typeface="Times New Roman" panose="02020603050405020304" pitchFamily="18" charset="0"/>
              </a:rPr>
              <a:t>đó</a:t>
            </a:r>
            <a:r>
              <a:rPr lang="en-US" sz="2000" dirty="0">
                <a:solidFill>
                  <a:srgbClr val="000000"/>
                </a:solidFill>
                <a:effectLst/>
                <a:latin typeface="Arial" panose="020B0604020202020204" pitchFamily="34" charset="0"/>
                <a:ea typeface="Times New Roman" panose="02020603050405020304" pitchFamily="18" charset="0"/>
              </a:rPr>
              <a:t> </a:t>
            </a:r>
            <a:r>
              <a:rPr lang="en-US" sz="2000" dirty="0" err="1">
                <a:solidFill>
                  <a:srgbClr val="000000"/>
                </a:solidFill>
                <a:effectLst/>
                <a:latin typeface="Arial" panose="020B0604020202020204" pitchFamily="34" charset="0"/>
                <a:ea typeface="Times New Roman" panose="02020603050405020304" pitchFamily="18" charset="0"/>
              </a:rPr>
              <a:t>các</a:t>
            </a:r>
            <a:r>
              <a:rPr lang="en-US" sz="2000" dirty="0">
                <a:solidFill>
                  <a:srgbClr val="000000"/>
                </a:solidFill>
                <a:effectLst/>
                <a:latin typeface="Arial" panose="020B0604020202020204" pitchFamily="34" charset="0"/>
                <a:ea typeface="Times New Roman" panose="02020603050405020304" pitchFamily="18" charset="0"/>
              </a:rPr>
              <a:t> </a:t>
            </a:r>
            <a:r>
              <a:rPr lang="en-US" sz="2000" dirty="0" err="1">
                <a:solidFill>
                  <a:srgbClr val="000000"/>
                </a:solidFill>
                <a:effectLst/>
                <a:latin typeface="Arial" panose="020B0604020202020204" pitchFamily="34" charset="0"/>
                <a:ea typeface="Times New Roman" panose="02020603050405020304" pitchFamily="18" charset="0"/>
              </a:rPr>
              <a:t>máy</a:t>
            </a:r>
            <a:r>
              <a:rPr lang="en-US" sz="2000" dirty="0">
                <a:solidFill>
                  <a:srgbClr val="000000"/>
                </a:solidFill>
                <a:effectLst/>
                <a:latin typeface="Arial" panose="020B0604020202020204" pitchFamily="34" charset="0"/>
                <a:ea typeface="Times New Roman" panose="02020603050405020304" pitchFamily="18" charset="0"/>
              </a:rPr>
              <a:t> </a:t>
            </a:r>
            <a:r>
              <a:rPr lang="en-US" sz="2000" dirty="0" err="1">
                <a:solidFill>
                  <a:srgbClr val="000000"/>
                </a:solidFill>
                <a:effectLst/>
                <a:latin typeface="Arial" panose="020B0604020202020204" pitchFamily="34" charset="0"/>
                <a:ea typeface="Times New Roman" panose="02020603050405020304" pitchFamily="18" charset="0"/>
              </a:rPr>
              <a:t>phát</a:t>
            </a:r>
            <a:r>
              <a:rPr lang="en-US" sz="2000" dirty="0">
                <a:solidFill>
                  <a:srgbClr val="000000"/>
                </a:solidFill>
                <a:effectLst/>
                <a:latin typeface="Arial" panose="020B0604020202020204" pitchFamily="34" charset="0"/>
                <a:ea typeface="Times New Roman" panose="02020603050405020304" pitchFamily="18" charset="0"/>
              </a:rPr>
              <a:t> </a:t>
            </a:r>
            <a:r>
              <a:rPr lang="en-US" sz="2000" dirty="0" err="1">
                <a:solidFill>
                  <a:srgbClr val="000000"/>
                </a:solidFill>
                <a:effectLst/>
                <a:latin typeface="Arial" panose="020B0604020202020204" pitchFamily="34" charset="0"/>
                <a:ea typeface="Times New Roman" panose="02020603050405020304" pitchFamily="18" charset="0"/>
              </a:rPr>
              <a:t>điện</a:t>
            </a:r>
            <a:r>
              <a:rPr lang="en-US" sz="2000" dirty="0">
                <a:solidFill>
                  <a:srgbClr val="000000"/>
                </a:solidFill>
                <a:effectLst/>
                <a:latin typeface="Arial" panose="020B0604020202020204" pitchFamily="34" charset="0"/>
                <a:ea typeface="Times New Roman" panose="02020603050405020304" pitchFamily="18" charset="0"/>
              </a:rPr>
              <a:t> </a:t>
            </a:r>
            <a:r>
              <a:rPr lang="en-US" sz="2000" dirty="0" err="1">
                <a:solidFill>
                  <a:srgbClr val="000000"/>
                </a:solidFill>
                <a:effectLst/>
                <a:latin typeface="Arial" panose="020B0604020202020204" pitchFamily="34" charset="0"/>
                <a:ea typeface="游明朝" panose="02020400000000000000" pitchFamily="18" charset="-128"/>
              </a:rPr>
              <a:t>ra</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đời</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mở</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đầu</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cho</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kỉ</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nguyên</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sử</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dụng</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điện</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năng</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của</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nhân</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loại</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và</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là</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một</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trong</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những</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cơ</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sở</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cho</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sự</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ra</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đời</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của</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cuộc</a:t>
            </a:r>
            <a:r>
              <a:rPr lang="en-US" sz="2000" dirty="0">
                <a:solidFill>
                  <a:srgbClr val="000000"/>
                </a:solidFill>
                <a:effectLst/>
                <a:latin typeface="Arial" panose="020B0604020202020204" pitchFamily="34" charset="0"/>
                <a:ea typeface="游明朝" panose="02020400000000000000" pitchFamily="18" charset="-128"/>
              </a:rPr>
              <a:t> CMCN 2.0  (</a:t>
            </a:r>
            <a:r>
              <a:rPr lang="en-US" sz="2000" dirty="0" err="1">
                <a:solidFill>
                  <a:srgbClr val="000000"/>
                </a:solidFill>
                <a:effectLst/>
                <a:latin typeface="Arial" panose="020B0604020202020204" pitchFamily="34" charset="0"/>
                <a:ea typeface="游明朝" panose="02020400000000000000" pitchFamily="18" charset="-128"/>
              </a:rPr>
              <a:t>cuối</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thế</a:t>
            </a:r>
            <a:r>
              <a:rPr lang="en-US" sz="2000" dirty="0">
                <a:solidFill>
                  <a:srgbClr val="000000"/>
                </a:solidFill>
                <a:effectLst/>
                <a:latin typeface="Arial" panose="020B0604020202020204" pitchFamily="34" charset="0"/>
                <a:ea typeface="游明朝" panose="02020400000000000000" pitchFamily="18" charset="-128"/>
              </a:rPr>
              <a:t> </a:t>
            </a:r>
            <a:r>
              <a:rPr lang="en-US" sz="2000" dirty="0" err="1">
                <a:solidFill>
                  <a:srgbClr val="000000"/>
                </a:solidFill>
                <a:effectLst/>
                <a:latin typeface="Arial" panose="020B0604020202020204" pitchFamily="34" charset="0"/>
                <a:ea typeface="游明朝" panose="02020400000000000000" pitchFamily="18" charset="-128"/>
              </a:rPr>
              <a:t>kỉ</a:t>
            </a:r>
            <a:r>
              <a:rPr lang="en-US" sz="2000" dirty="0">
                <a:solidFill>
                  <a:srgbClr val="000000"/>
                </a:solidFill>
                <a:effectLst/>
                <a:latin typeface="Arial" panose="020B0604020202020204" pitchFamily="34" charset="0"/>
                <a:ea typeface="游明朝" panose="02020400000000000000" pitchFamily="18" charset="-128"/>
              </a:rPr>
              <a:t> 19). </a:t>
            </a:r>
            <a:endParaRPr lang="en-US" sz="2000" dirty="0">
              <a:latin typeface="Arial" panose="020B0604020202020204" pitchFamily="34" charset="0"/>
              <a:cs typeface="Arial" panose="020B0604020202020204" pitchFamily="34" charset="0"/>
            </a:endParaRPr>
          </a:p>
        </p:txBody>
      </p:sp>
      <p:pic>
        <p:nvPicPr>
          <p:cNvPr id="20" name="Picture 19" descr="A picture containing indoor&#10;&#10;Description automatically generated">
            <a:extLst>
              <a:ext uri="{FF2B5EF4-FFF2-40B4-BE49-F238E27FC236}">
                <a16:creationId xmlns:a16="http://schemas.microsoft.com/office/drawing/2014/main" id="{4D3D28BE-372C-FBD7-83B3-554726EFA647}"/>
              </a:ext>
            </a:extLst>
          </p:cNvPr>
          <p:cNvPicPr>
            <a:picLocks noChangeAspect="1"/>
          </p:cNvPicPr>
          <p:nvPr/>
        </p:nvPicPr>
        <p:blipFill rotWithShape="1">
          <a:blip r:embed="rId4">
            <a:extLst>
              <a:ext uri="{28A0092B-C50C-407E-A947-70E740481C1C}">
                <a14:useLocalDpi xmlns:a14="http://schemas.microsoft.com/office/drawing/2010/main" val="0"/>
              </a:ext>
            </a:extLst>
          </a:blip>
          <a:srcRect l="16409" r="3527" b="1515"/>
          <a:stretch/>
        </p:blipFill>
        <p:spPr>
          <a:xfrm>
            <a:off x="862627" y="2853697"/>
            <a:ext cx="4626503" cy="2855007"/>
          </a:xfrm>
          <a:prstGeom prst="rect">
            <a:avLst/>
          </a:prstGeom>
          <a:ln>
            <a:noFill/>
          </a:ln>
          <a:effectLst>
            <a:softEdge rad="112500"/>
          </a:effectLst>
        </p:spPr>
      </p:pic>
      <p:pic>
        <p:nvPicPr>
          <p:cNvPr id="25" name="Picture 24" descr="A city next to a body of water&#10;&#10;Description automatically generated with low confidence">
            <a:extLst>
              <a:ext uri="{FF2B5EF4-FFF2-40B4-BE49-F238E27FC236}">
                <a16:creationId xmlns:a16="http://schemas.microsoft.com/office/drawing/2014/main" id="{28FD7CD2-1288-7004-B898-4075B5FEF7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60735" y="2682855"/>
            <a:ext cx="5074065" cy="2855007"/>
          </a:xfrm>
          <a:prstGeom prst="rect">
            <a:avLst/>
          </a:prstGeom>
          <a:ln>
            <a:noFill/>
          </a:ln>
          <a:effectLst>
            <a:softEdge rad="112500"/>
          </a:effectLst>
        </p:spPr>
      </p:pic>
      <p:pic>
        <p:nvPicPr>
          <p:cNvPr id="26" name="Picture 5" descr="empty-blue-rectangle">
            <a:extLst>
              <a:ext uri="{FF2B5EF4-FFF2-40B4-BE49-F238E27FC236}">
                <a16:creationId xmlns:a16="http://schemas.microsoft.com/office/drawing/2014/main" id="{AA1D6BFB-EB8E-50E2-9758-D2518ED56B7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6561" y="1179672"/>
            <a:ext cx="11238877" cy="601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26">
            <a:extLst>
              <a:ext uri="{FF2B5EF4-FFF2-40B4-BE49-F238E27FC236}">
                <a16:creationId xmlns:a16="http://schemas.microsoft.com/office/drawing/2014/main" id="{10A0D960-2551-2AB8-1FC6-01C65C19B275}"/>
              </a:ext>
            </a:extLst>
          </p:cNvPr>
          <p:cNvSpPr txBox="1"/>
          <p:nvPr/>
        </p:nvSpPr>
        <p:spPr>
          <a:xfrm>
            <a:off x="798498" y="1209832"/>
            <a:ext cx="10324477" cy="477054"/>
          </a:xfrm>
          <a:prstGeom prst="rect">
            <a:avLst/>
          </a:prstGeom>
          <a:noFill/>
        </p:spPr>
        <p:txBody>
          <a:bodyPr wrap="square">
            <a:spAutoFit/>
          </a:bodyPr>
          <a:lstStyle/>
          <a:p>
            <a:pPr algn="ctr"/>
            <a:r>
              <a:rPr lang="en-US" sz="2500">
                <a:latin typeface="Arial" panose="020B0604020202020204" pitchFamily="34" charset="0"/>
                <a:cs typeface="Arial" panose="020B0604020202020204" pitchFamily="34" charset="0"/>
              </a:rPr>
              <a:t>Không có các thành tựu nghiên cứu của Vật lí thì không có công nghệ.</a:t>
            </a:r>
          </a:p>
        </p:txBody>
      </p:sp>
    </p:spTree>
    <p:extLst>
      <p:ext uri="{BB962C8B-B14F-4D97-AF65-F5344CB8AC3E}">
        <p14:creationId xmlns:p14="http://schemas.microsoft.com/office/powerpoint/2010/main" val="890778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3">
            <a:extLst>
              <a:ext uri="{FF2B5EF4-FFF2-40B4-BE49-F238E27FC236}">
                <a16:creationId xmlns:a16="http://schemas.microsoft.com/office/drawing/2014/main" id="{AD3C81F9-04A3-05F3-AE6B-05FE14ED960C}"/>
              </a:ext>
            </a:extLst>
          </p:cNvPr>
          <p:cNvSpPr txBox="1">
            <a:spLocks noChangeArrowheads="1"/>
          </p:cNvSpPr>
          <p:nvPr/>
        </p:nvSpPr>
        <p:spPr bwMode="auto">
          <a:xfrm>
            <a:off x="1091450" y="666855"/>
            <a:ext cx="70237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i="1">
                <a:solidFill>
                  <a:srgbClr val="0070C0"/>
                </a:solidFill>
                <a:cs typeface="Arial" panose="020B0604020202020204" pitchFamily="34" charset="0"/>
              </a:rPr>
              <a:t>Vật lí là cơ sở của công nghệ </a:t>
            </a:r>
          </a:p>
        </p:txBody>
      </p:sp>
      <p:grpSp>
        <p:nvGrpSpPr>
          <p:cNvPr id="7" name="Group 6">
            <a:extLst>
              <a:ext uri="{FF2B5EF4-FFF2-40B4-BE49-F238E27FC236}">
                <a16:creationId xmlns:a16="http://schemas.microsoft.com/office/drawing/2014/main" id="{FFEF25DC-B495-0269-229F-273CB7CE9F64}"/>
              </a:ext>
            </a:extLst>
          </p:cNvPr>
          <p:cNvGrpSpPr/>
          <p:nvPr/>
        </p:nvGrpSpPr>
        <p:grpSpPr>
          <a:xfrm>
            <a:off x="-107020" y="98692"/>
            <a:ext cx="11689419" cy="529331"/>
            <a:chOff x="-3007" y="2262718"/>
            <a:chExt cx="11616990" cy="738906"/>
          </a:xfrm>
        </p:grpSpPr>
        <p:grpSp>
          <p:nvGrpSpPr>
            <p:cNvPr id="8" name="Group 70">
              <a:extLst>
                <a:ext uri="{FF2B5EF4-FFF2-40B4-BE49-F238E27FC236}">
                  <a16:creationId xmlns:a16="http://schemas.microsoft.com/office/drawing/2014/main" id="{BDFED972-77FC-040D-8C50-29DF5D88756C}"/>
                </a:ext>
              </a:extLst>
            </p:cNvPr>
            <p:cNvGrpSpPr>
              <a:grpSpLocks/>
            </p:cNvGrpSpPr>
            <p:nvPr/>
          </p:nvGrpSpPr>
          <p:grpSpPr bwMode="auto">
            <a:xfrm>
              <a:off x="286110" y="2280389"/>
              <a:ext cx="10116230" cy="708275"/>
              <a:chOff x="564748" y="3403331"/>
              <a:chExt cx="5209386" cy="1364238"/>
            </a:xfrm>
          </p:grpSpPr>
          <p:pic>
            <p:nvPicPr>
              <p:cNvPr id="11" name="Picture 8" descr="empty-green-rectangle">
                <a:extLst>
                  <a:ext uri="{FF2B5EF4-FFF2-40B4-BE49-F238E27FC236}">
                    <a16:creationId xmlns:a16="http://schemas.microsoft.com/office/drawing/2014/main" id="{3DD0715B-FCA8-6E0E-1028-F5D317025D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48" y="3403331"/>
                <a:ext cx="5209386"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descr="green-top-faded">
                <a:extLst>
                  <a:ext uri="{FF2B5EF4-FFF2-40B4-BE49-F238E27FC236}">
                    <a16:creationId xmlns:a16="http://schemas.microsoft.com/office/drawing/2014/main" id="{4A1492D9-528C-8AA4-54C0-207A552046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Box 8">
              <a:extLst>
                <a:ext uri="{FF2B5EF4-FFF2-40B4-BE49-F238E27FC236}">
                  <a16:creationId xmlns:a16="http://schemas.microsoft.com/office/drawing/2014/main" id="{C0445CFC-5581-8187-E9F2-CC2C2EC0AA48}"/>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III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10" name="Rectangle 1026060">
              <a:extLst>
                <a:ext uri="{FF2B5EF4-FFF2-40B4-BE49-F238E27FC236}">
                  <a16:creationId xmlns:a16="http://schemas.microsoft.com/office/drawing/2014/main" id="{3318B6D2-11C6-0B6E-2BED-965C513E5355}"/>
                </a:ext>
              </a:extLst>
            </p:cNvPr>
            <p:cNvSpPr>
              <a:spLocks noChangeArrowheads="1"/>
            </p:cNvSpPr>
            <p:nvPr/>
          </p:nvSpPr>
          <p:spPr bwMode="auto">
            <a:xfrm>
              <a:off x="1209203" y="2262718"/>
              <a:ext cx="10404780" cy="713191"/>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600" i="1">
                  <a:cs typeface="Arial" panose="020B0604020202020204" pitchFamily="34" charset="0"/>
                </a:rPr>
                <a:t>Vai trò của vật lí đối với khoa học, kĩ thuật và công nghệ</a:t>
              </a:r>
              <a:endParaRPr lang="en-US" sz="2600" dirty="0">
                <a:cs typeface="Arial" panose="020B0604020202020204" pitchFamily="34" charset="0"/>
              </a:endParaRPr>
            </a:p>
          </p:txBody>
        </p:sp>
      </p:grpSp>
      <p:grpSp>
        <p:nvGrpSpPr>
          <p:cNvPr id="13" name="Group 12">
            <a:extLst>
              <a:ext uri="{FF2B5EF4-FFF2-40B4-BE49-F238E27FC236}">
                <a16:creationId xmlns:a16="http://schemas.microsoft.com/office/drawing/2014/main" id="{49FB35EA-2F27-B9B5-863F-D116774B5229}"/>
              </a:ext>
            </a:extLst>
          </p:cNvPr>
          <p:cNvGrpSpPr/>
          <p:nvPr/>
        </p:nvGrpSpPr>
        <p:grpSpPr>
          <a:xfrm>
            <a:off x="304800" y="795275"/>
            <a:ext cx="785094" cy="258924"/>
            <a:chOff x="5867400" y="402866"/>
            <a:chExt cx="785094" cy="406303"/>
          </a:xfrm>
        </p:grpSpPr>
        <p:sp>
          <p:nvSpPr>
            <p:cNvPr id="14" name="Arrow: Pentagon 13">
              <a:extLst>
                <a:ext uri="{FF2B5EF4-FFF2-40B4-BE49-F238E27FC236}">
                  <a16:creationId xmlns:a16="http://schemas.microsoft.com/office/drawing/2014/main" id="{0F9E6B15-CF46-C694-53D1-CD5A6E1CD64C}"/>
                </a:ext>
              </a:extLst>
            </p:cNvPr>
            <p:cNvSpPr/>
            <p:nvPr/>
          </p:nvSpPr>
          <p:spPr>
            <a:xfrm>
              <a:off x="5867400" y="402866"/>
              <a:ext cx="495302" cy="395549"/>
            </a:xfrm>
            <a:prstGeom prst="homePlat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Chevron 14">
              <a:extLst>
                <a:ext uri="{FF2B5EF4-FFF2-40B4-BE49-F238E27FC236}">
                  <a16:creationId xmlns:a16="http://schemas.microsoft.com/office/drawing/2014/main" id="{A3E32388-6984-A569-5BE6-EC2035BB5E03}"/>
                </a:ext>
              </a:extLst>
            </p:cNvPr>
            <p:cNvSpPr/>
            <p:nvPr/>
          </p:nvSpPr>
          <p:spPr>
            <a:xfrm>
              <a:off x="6270097" y="413620"/>
              <a:ext cx="382397" cy="395549"/>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7" name="TextBox 16">
            <a:extLst>
              <a:ext uri="{FF2B5EF4-FFF2-40B4-BE49-F238E27FC236}">
                <a16:creationId xmlns:a16="http://schemas.microsoft.com/office/drawing/2014/main" id="{AC2571F2-7E38-726B-E5ED-BD91D0C79CDC}"/>
              </a:ext>
            </a:extLst>
          </p:cNvPr>
          <p:cNvSpPr txBox="1"/>
          <p:nvPr/>
        </p:nvSpPr>
        <p:spPr>
          <a:xfrm>
            <a:off x="547602" y="2085835"/>
            <a:ext cx="10847069" cy="430887"/>
          </a:xfrm>
          <a:prstGeom prst="rect">
            <a:avLst/>
          </a:prstGeom>
          <a:noFill/>
        </p:spPr>
        <p:txBody>
          <a:bodyPr wrap="square">
            <a:spAutoFit/>
          </a:bodyPr>
          <a:lstStyle/>
          <a:p>
            <a:r>
              <a:rPr lang="en-US" sz="2200" b="1" i="1">
                <a:solidFill>
                  <a:srgbClr val="00B050"/>
                </a:solidFill>
                <a:latin typeface="Arial" panose="020B0604020202020204" pitchFamily="34" charset="0"/>
                <a:cs typeface="Arial" panose="020B0604020202020204" pitchFamily="34" charset="0"/>
              </a:rPr>
              <a:t>Cách mạng công nghiệp 3: </a:t>
            </a:r>
            <a:r>
              <a:rPr lang="en-US" sz="2200">
                <a:latin typeface="Arial" panose="020B0604020202020204" pitchFamily="34" charset="0"/>
                <a:cs typeface="Arial" panose="020B0604020202020204" pitchFamily="34" charset="0"/>
              </a:rPr>
              <a:t>tự động hóa quá trình sản xuất</a:t>
            </a:r>
          </a:p>
        </p:txBody>
      </p:sp>
      <p:sp>
        <p:nvSpPr>
          <p:cNvPr id="19" name="TextBox 18">
            <a:extLst>
              <a:ext uri="{FF2B5EF4-FFF2-40B4-BE49-F238E27FC236}">
                <a16:creationId xmlns:a16="http://schemas.microsoft.com/office/drawing/2014/main" id="{9819B0C6-789E-75A5-DF0D-BEB3393577D5}"/>
              </a:ext>
            </a:extLst>
          </p:cNvPr>
          <p:cNvSpPr txBox="1"/>
          <p:nvPr/>
        </p:nvSpPr>
        <p:spPr>
          <a:xfrm>
            <a:off x="805717" y="5545625"/>
            <a:ext cx="10469651" cy="1107996"/>
          </a:xfrm>
          <a:prstGeom prst="rect">
            <a:avLst/>
          </a:prstGeom>
          <a:noFill/>
        </p:spPr>
        <p:txBody>
          <a:bodyPr wrap="square">
            <a:spAutoFit/>
          </a:bodyPr>
          <a:lstStyle/>
          <a:p>
            <a:pPr marL="0" marR="0" algn="ctr">
              <a:spcBef>
                <a:spcPts val="0"/>
              </a:spcBef>
            </a:pPr>
            <a:r>
              <a:rPr lang="en-US" sz="2200" i="1">
                <a:solidFill>
                  <a:srgbClr val="000000"/>
                </a:solidFill>
                <a:effectLst/>
                <a:latin typeface="Arial" panose="020B0604020202020204" pitchFamily="34" charset="0"/>
                <a:ea typeface="游明朝" panose="02020400000000000000" pitchFamily="18" charset="-128"/>
              </a:rPr>
              <a:t>CMCN 3 bắt đầu vào những năm 70 của thế kỉ XX, với đặc trưng là tự động hoá các quá trình sản xuất (xây dựng các dây truyền sản xuất tự động cũng là nhờ có những thành tựu nghiên cứu về điện tử, chất bán dẫn và vi mạch,... của Vật lí học </a:t>
            </a:r>
            <a:endParaRPr lang="en-US" sz="2200" i="1">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02316DB1-F2E1-4772-DB71-3DA368451E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7573" y="2653686"/>
            <a:ext cx="4053997" cy="2702665"/>
          </a:xfrm>
          <a:prstGeom prst="rect">
            <a:avLst/>
          </a:prstGeom>
          <a:ln>
            <a:noFill/>
          </a:ln>
          <a:effectLst>
            <a:softEdge rad="112500"/>
          </a:effectLst>
        </p:spPr>
      </p:pic>
      <p:pic>
        <p:nvPicPr>
          <p:cNvPr id="22" name="Picture 21" descr="A picture containing yellow, engine&#10;&#10;Description automatically generated">
            <a:extLst>
              <a:ext uri="{FF2B5EF4-FFF2-40B4-BE49-F238E27FC236}">
                <a16:creationId xmlns:a16="http://schemas.microsoft.com/office/drawing/2014/main" id="{208234A3-DD0C-570C-09A3-18007FE282CF}"/>
              </a:ext>
            </a:extLst>
          </p:cNvPr>
          <p:cNvPicPr>
            <a:picLocks noChangeAspect="1"/>
          </p:cNvPicPr>
          <p:nvPr/>
        </p:nvPicPr>
        <p:blipFill rotWithShape="1">
          <a:blip r:embed="rId5">
            <a:extLst>
              <a:ext uri="{28A0092B-C50C-407E-A947-70E740481C1C}">
                <a14:useLocalDpi xmlns:a14="http://schemas.microsoft.com/office/drawing/2010/main" val="0"/>
              </a:ext>
            </a:extLst>
          </a:blip>
          <a:srcRect l="13344" r="12269"/>
          <a:stretch/>
        </p:blipFill>
        <p:spPr>
          <a:xfrm>
            <a:off x="1224818" y="2580615"/>
            <a:ext cx="4417738" cy="2828046"/>
          </a:xfrm>
          <a:prstGeom prst="rect">
            <a:avLst/>
          </a:prstGeom>
          <a:ln>
            <a:noFill/>
          </a:ln>
          <a:effectLst>
            <a:softEdge rad="112500"/>
          </a:effectLst>
        </p:spPr>
      </p:pic>
      <p:pic>
        <p:nvPicPr>
          <p:cNvPr id="23" name="Picture 5" descr="empty-blue-rectangle">
            <a:extLst>
              <a:ext uri="{FF2B5EF4-FFF2-40B4-BE49-F238E27FC236}">
                <a16:creationId xmlns:a16="http://schemas.microsoft.com/office/drawing/2014/main" id="{58520E6E-0CD4-51F4-D059-652F1D76B5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2931" y="1325877"/>
            <a:ext cx="11238877" cy="601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Box 23">
            <a:extLst>
              <a:ext uri="{FF2B5EF4-FFF2-40B4-BE49-F238E27FC236}">
                <a16:creationId xmlns:a16="http://schemas.microsoft.com/office/drawing/2014/main" id="{FFE7F59C-6C3E-379D-14EF-C0B1748F8485}"/>
              </a:ext>
            </a:extLst>
          </p:cNvPr>
          <p:cNvSpPr txBox="1"/>
          <p:nvPr/>
        </p:nvSpPr>
        <p:spPr>
          <a:xfrm>
            <a:off x="904868" y="1356037"/>
            <a:ext cx="10324477" cy="477054"/>
          </a:xfrm>
          <a:prstGeom prst="rect">
            <a:avLst/>
          </a:prstGeom>
          <a:noFill/>
        </p:spPr>
        <p:txBody>
          <a:bodyPr wrap="square">
            <a:spAutoFit/>
          </a:bodyPr>
          <a:lstStyle/>
          <a:p>
            <a:pPr algn="ctr"/>
            <a:r>
              <a:rPr lang="en-US" sz="2500" dirty="0" err="1">
                <a:latin typeface="Arial" panose="020B0604020202020204" pitchFamily="34" charset="0"/>
                <a:cs typeface="Arial" panose="020B0604020202020204" pitchFamily="34" charset="0"/>
              </a:rPr>
              <a:t>Không</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có</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các</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thành</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tựu</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nghiên</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cứu</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của</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Vật</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lí</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thì</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không</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có</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công</a:t>
            </a:r>
            <a:r>
              <a:rPr lang="en-US" sz="2500" dirty="0">
                <a:latin typeface="Arial" panose="020B0604020202020204" pitchFamily="34" charset="0"/>
                <a:cs typeface="Arial" panose="020B0604020202020204" pitchFamily="34" charset="0"/>
              </a:rPr>
              <a:t> </a:t>
            </a:r>
            <a:r>
              <a:rPr lang="en-US" sz="2500" dirty="0" err="1">
                <a:latin typeface="Arial" panose="020B0604020202020204" pitchFamily="34" charset="0"/>
                <a:cs typeface="Arial" panose="020B0604020202020204" pitchFamily="34" charset="0"/>
              </a:rPr>
              <a:t>nghệ</a:t>
            </a:r>
            <a:r>
              <a:rPr lang="en-US" sz="25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026292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3">
            <a:extLst>
              <a:ext uri="{FF2B5EF4-FFF2-40B4-BE49-F238E27FC236}">
                <a16:creationId xmlns:a16="http://schemas.microsoft.com/office/drawing/2014/main" id="{AD3C81F9-04A3-05F3-AE6B-05FE14ED960C}"/>
              </a:ext>
            </a:extLst>
          </p:cNvPr>
          <p:cNvSpPr txBox="1">
            <a:spLocks noChangeArrowheads="1"/>
          </p:cNvSpPr>
          <p:nvPr/>
        </p:nvSpPr>
        <p:spPr bwMode="auto">
          <a:xfrm>
            <a:off x="1091450" y="666855"/>
            <a:ext cx="70237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i="1">
                <a:solidFill>
                  <a:srgbClr val="0070C0"/>
                </a:solidFill>
                <a:cs typeface="Arial" panose="020B0604020202020204" pitchFamily="34" charset="0"/>
              </a:rPr>
              <a:t>Vật lí là cơ sở của công nghệ </a:t>
            </a:r>
          </a:p>
        </p:txBody>
      </p:sp>
      <p:pic>
        <p:nvPicPr>
          <p:cNvPr id="5" name="Picture 5" descr="empty-blue-rectangle">
            <a:extLst>
              <a:ext uri="{FF2B5EF4-FFF2-40B4-BE49-F238E27FC236}">
                <a16:creationId xmlns:a16="http://schemas.microsoft.com/office/drawing/2014/main" id="{C9FE7367-A116-E92E-C82D-C638F3F751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561" y="1179672"/>
            <a:ext cx="11238877" cy="601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939F7DCB-1618-B624-88FC-A25981582087}"/>
              </a:ext>
            </a:extLst>
          </p:cNvPr>
          <p:cNvSpPr txBox="1"/>
          <p:nvPr/>
        </p:nvSpPr>
        <p:spPr>
          <a:xfrm>
            <a:off x="798498" y="1209832"/>
            <a:ext cx="10324477" cy="477054"/>
          </a:xfrm>
          <a:prstGeom prst="rect">
            <a:avLst/>
          </a:prstGeom>
          <a:noFill/>
        </p:spPr>
        <p:txBody>
          <a:bodyPr wrap="square">
            <a:spAutoFit/>
          </a:bodyPr>
          <a:lstStyle/>
          <a:p>
            <a:pPr algn="ctr"/>
            <a:r>
              <a:rPr lang="en-US" sz="2500">
                <a:latin typeface="Arial" panose="020B0604020202020204" pitchFamily="34" charset="0"/>
                <a:cs typeface="Arial" panose="020B0604020202020204" pitchFamily="34" charset="0"/>
              </a:rPr>
              <a:t>Không có các thành tựu nghiên cứu của Vật lí thì không có công nghệ.</a:t>
            </a:r>
          </a:p>
        </p:txBody>
      </p:sp>
      <p:grpSp>
        <p:nvGrpSpPr>
          <p:cNvPr id="7" name="Group 6">
            <a:extLst>
              <a:ext uri="{FF2B5EF4-FFF2-40B4-BE49-F238E27FC236}">
                <a16:creationId xmlns:a16="http://schemas.microsoft.com/office/drawing/2014/main" id="{FFEF25DC-B495-0269-229F-273CB7CE9F64}"/>
              </a:ext>
            </a:extLst>
          </p:cNvPr>
          <p:cNvGrpSpPr/>
          <p:nvPr/>
        </p:nvGrpSpPr>
        <p:grpSpPr>
          <a:xfrm>
            <a:off x="-107020" y="98692"/>
            <a:ext cx="11689419" cy="529331"/>
            <a:chOff x="-3007" y="2262718"/>
            <a:chExt cx="11616990" cy="738906"/>
          </a:xfrm>
        </p:grpSpPr>
        <p:grpSp>
          <p:nvGrpSpPr>
            <p:cNvPr id="8" name="Group 70">
              <a:extLst>
                <a:ext uri="{FF2B5EF4-FFF2-40B4-BE49-F238E27FC236}">
                  <a16:creationId xmlns:a16="http://schemas.microsoft.com/office/drawing/2014/main" id="{BDFED972-77FC-040D-8C50-29DF5D88756C}"/>
                </a:ext>
              </a:extLst>
            </p:cNvPr>
            <p:cNvGrpSpPr>
              <a:grpSpLocks/>
            </p:cNvGrpSpPr>
            <p:nvPr/>
          </p:nvGrpSpPr>
          <p:grpSpPr bwMode="auto">
            <a:xfrm>
              <a:off x="286110" y="2280389"/>
              <a:ext cx="10116230" cy="708275"/>
              <a:chOff x="564748" y="3403331"/>
              <a:chExt cx="5209386" cy="1364238"/>
            </a:xfrm>
          </p:grpSpPr>
          <p:pic>
            <p:nvPicPr>
              <p:cNvPr id="11" name="Picture 8" descr="empty-green-rectangle">
                <a:extLst>
                  <a:ext uri="{FF2B5EF4-FFF2-40B4-BE49-F238E27FC236}">
                    <a16:creationId xmlns:a16="http://schemas.microsoft.com/office/drawing/2014/main" id="{3DD0715B-FCA8-6E0E-1028-F5D317025D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748" y="3403331"/>
                <a:ext cx="5209386"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descr="green-top-faded">
                <a:extLst>
                  <a:ext uri="{FF2B5EF4-FFF2-40B4-BE49-F238E27FC236}">
                    <a16:creationId xmlns:a16="http://schemas.microsoft.com/office/drawing/2014/main" id="{4A1492D9-528C-8AA4-54C0-207A552046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Box 8">
              <a:extLst>
                <a:ext uri="{FF2B5EF4-FFF2-40B4-BE49-F238E27FC236}">
                  <a16:creationId xmlns:a16="http://schemas.microsoft.com/office/drawing/2014/main" id="{C0445CFC-5581-8187-E9F2-CC2C2EC0AA48}"/>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III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10" name="Rectangle 1026060">
              <a:extLst>
                <a:ext uri="{FF2B5EF4-FFF2-40B4-BE49-F238E27FC236}">
                  <a16:creationId xmlns:a16="http://schemas.microsoft.com/office/drawing/2014/main" id="{3318B6D2-11C6-0B6E-2BED-965C513E5355}"/>
                </a:ext>
              </a:extLst>
            </p:cNvPr>
            <p:cNvSpPr>
              <a:spLocks noChangeArrowheads="1"/>
            </p:cNvSpPr>
            <p:nvPr/>
          </p:nvSpPr>
          <p:spPr bwMode="auto">
            <a:xfrm>
              <a:off x="1209203" y="2262718"/>
              <a:ext cx="10404780" cy="713191"/>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600" i="1">
                  <a:cs typeface="Arial" panose="020B0604020202020204" pitchFamily="34" charset="0"/>
                </a:rPr>
                <a:t>Vai trò của vật lí đối với khoa học, kĩ thuật và công nghệ</a:t>
              </a:r>
              <a:endParaRPr lang="en-US" sz="2600" dirty="0">
                <a:cs typeface="Arial" panose="020B0604020202020204" pitchFamily="34" charset="0"/>
              </a:endParaRPr>
            </a:p>
          </p:txBody>
        </p:sp>
      </p:grpSp>
      <p:grpSp>
        <p:nvGrpSpPr>
          <p:cNvPr id="13" name="Group 12">
            <a:extLst>
              <a:ext uri="{FF2B5EF4-FFF2-40B4-BE49-F238E27FC236}">
                <a16:creationId xmlns:a16="http://schemas.microsoft.com/office/drawing/2014/main" id="{49FB35EA-2F27-B9B5-863F-D116774B5229}"/>
              </a:ext>
            </a:extLst>
          </p:cNvPr>
          <p:cNvGrpSpPr/>
          <p:nvPr/>
        </p:nvGrpSpPr>
        <p:grpSpPr>
          <a:xfrm>
            <a:off x="304800" y="795275"/>
            <a:ext cx="785094" cy="258924"/>
            <a:chOff x="5867400" y="402866"/>
            <a:chExt cx="785094" cy="406303"/>
          </a:xfrm>
        </p:grpSpPr>
        <p:sp>
          <p:nvSpPr>
            <p:cNvPr id="14" name="Arrow: Pentagon 13">
              <a:extLst>
                <a:ext uri="{FF2B5EF4-FFF2-40B4-BE49-F238E27FC236}">
                  <a16:creationId xmlns:a16="http://schemas.microsoft.com/office/drawing/2014/main" id="{0F9E6B15-CF46-C694-53D1-CD5A6E1CD64C}"/>
                </a:ext>
              </a:extLst>
            </p:cNvPr>
            <p:cNvSpPr/>
            <p:nvPr/>
          </p:nvSpPr>
          <p:spPr>
            <a:xfrm>
              <a:off x="5867400" y="402866"/>
              <a:ext cx="495302" cy="395549"/>
            </a:xfrm>
            <a:prstGeom prst="homePlat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Chevron 14">
              <a:extLst>
                <a:ext uri="{FF2B5EF4-FFF2-40B4-BE49-F238E27FC236}">
                  <a16:creationId xmlns:a16="http://schemas.microsoft.com/office/drawing/2014/main" id="{A3E32388-6984-A569-5BE6-EC2035BB5E03}"/>
                </a:ext>
              </a:extLst>
            </p:cNvPr>
            <p:cNvSpPr/>
            <p:nvPr/>
          </p:nvSpPr>
          <p:spPr>
            <a:xfrm>
              <a:off x="6270097" y="413620"/>
              <a:ext cx="382397" cy="395549"/>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7" name="TextBox 16">
            <a:extLst>
              <a:ext uri="{FF2B5EF4-FFF2-40B4-BE49-F238E27FC236}">
                <a16:creationId xmlns:a16="http://schemas.microsoft.com/office/drawing/2014/main" id="{AC2571F2-7E38-726B-E5ED-BD91D0C79CDC}"/>
              </a:ext>
            </a:extLst>
          </p:cNvPr>
          <p:cNvSpPr txBox="1"/>
          <p:nvPr/>
        </p:nvSpPr>
        <p:spPr>
          <a:xfrm>
            <a:off x="623742" y="1845598"/>
            <a:ext cx="9468982" cy="769441"/>
          </a:xfrm>
          <a:prstGeom prst="rect">
            <a:avLst/>
          </a:prstGeom>
          <a:noFill/>
        </p:spPr>
        <p:txBody>
          <a:bodyPr wrap="square">
            <a:spAutoFit/>
          </a:bodyPr>
          <a:lstStyle/>
          <a:p>
            <a:pPr algn="ctr"/>
            <a:r>
              <a:rPr lang="en-US" sz="2200" b="1" i="1">
                <a:solidFill>
                  <a:srgbClr val="00B050"/>
                </a:solidFill>
                <a:latin typeface="Arial" panose="020B0604020202020204" pitchFamily="34" charset="0"/>
                <a:cs typeface="Arial" panose="020B0604020202020204" pitchFamily="34" charset="0"/>
              </a:rPr>
              <a:t>Cách mạng công nghiệp 4: </a:t>
            </a:r>
            <a:r>
              <a:rPr lang="en-US" sz="2200">
                <a:solidFill>
                  <a:srgbClr val="000000"/>
                </a:solidFill>
                <a:effectLst/>
                <a:latin typeface="Arial" panose="020B0604020202020204" pitchFamily="34" charset="0"/>
                <a:ea typeface="Times New Roman" panose="02020603050405020304" pitchFamily="18" charset="0"/>
              </a:rPr>
              <a:t>sử dụng trí tuệ nhân tạo,robot, internet toàn cầu, công nghệ vật liệu siêu nhỏ (nano)</a:t>
            </a:r>
            <a:endParaRPr lang="en-US" sz="220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9819B0C6-789E-75A5-DF0D-BEB3393577D5}"/>
              </a:ext>
            </a:extLst>
          </p:cNvPr>
          <p:cNvSpPr txBox="1"/>
          <p:nvPr/>
        </p:nvSpPr>
        <p:spPr>
          <a:xfrm>
            <a:off x="1049110" y="5432924"/>
            <a:ext cx="10992124" cy="923330"/>
          </a:xfrm>
          <a:prstGeom prst="rect">
            <a:avLst/>
          </a:prstGeom>
          <a:noFill/>
        </p:spPr>
        <p:txBody>
          <a:bodyPr wrap="square">
            <a:spAutoFit/>
          </a:bodyPr>
          <a:lstStyle/>
          <a:p>
            <a:pPr marL="0" marR="0">
              <a:spcBef>
                <a:spcPts val="0"/>
              </a:spcBef>
            </a:pPr>
            <a:r>
              <a:rPr lang="en-US" sz="1800" i="1" dirty="0">
                <a:solidFill>
                  <a:srgbClr val="000000"/>
                </a:solidFill>
                <a:effectLst/>
                <a:latin typeface="Arial" panose="020B0604020202020204" pitchFamily="34" charset="0"/>
                <a:ea typeface="Times New Roman" panose="02020603050405020304" pitchFamily="18" charset="0"/>
              </a:rPr>
              <a:t>CMCN 4 (</a:t>
            </a:r>
            <a:r>
              <a:rPr lang="en-US" sz="1800" i="1" dirty="0" err="1">
                <a:solidFill>
                  <a:srgbClr val="000000"/>
                </a:solidFill>
                <a:effectLst/>
                <a:latin typeface="Arial" panose="020B0604020202020204" pitchFamily="34" charset="0"/>
                <a:ea typeface="Times New Roman" panose="02020603050405020304" pitchFamily="18" charset="0"/>
              </a:rPr>
              <a:t>từ</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đầu</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thế</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kỉ</a:t>
            </a:r>
            <a:r>
              <a:rPr lang="en-US" sz="1800" i="1" dirty="0">
                <a:solidFill>
                  <a:srgbClr val="000000"/>
                </a:solidFill>
                <a:effectLst/>
                <a:latin typeface="Arial" panose="020B0604020202020204" pitchFamily="34" charset="0"/>
                <a:ea typeface="Times New Roman" panose="02020603050405020304" pitchFamily="18" charset="0"/>
              </a:rPr>
              <a:t> XXI) </a:t>
            </a:r>
            <a:r>
              <a:rPr lang="en-US" sz="1800" i="1" dirty="0" err="1">
                <a:solidFill>
                  <a:srgbClr val="000000"/>
                </a:solidFill>
                <a:effectLst/>
                <a:latin typeface="Arial" panose="020B0604020202020204" pitchFamily="34" charset="0"/>
                <a:ea typeface="Times New Roman" panose="02020603050405020304" pitchFamily="18" charset="0"/>
              </a:rPr>
              <a:t>với</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tốc</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độ</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phát</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triển</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và</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mức</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độ</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ảnh</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hưởng</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vượt</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xa</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các</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cuộc</a:t>
            </a:r>
            <a:r>
              <a:rPr lang="en-US" sz="1800" i="1" dirty="0">
                <a:solidFill>
                  <a:srgbClr val="000000"/>
                </a:solidFill>
                <a:effectLst/>
                <a:latin typeface="Arial" panose="020B0604020202020204" pitchFamily="34" charset="0"/>
                <a:ea typeface="Times New Roman" panose="02020603050405020304" pitchFamily="18" charset="0"/>
              </a:rPr>
              <a:t> CMCN </a:t>
            </a:r>
            <a:r>
              <a:rPr lang="en-US" sz="1800" i="1" dirty="0" err="1">
                <a:solidFill>
                  <a:srgbClr val="000000"/>
                </a:solidFill>
                <a:effectLst/>
                <a:latin typeface="Arial" panose="020B0604020202020204" pitchFamily="34" charset="0"/>
                <a:ea typeface="Times New Roman" panose="02020603050405020304" pitchFamily="18" charset="0"/>
              </a:rPr>
              <a:t>trước</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đó</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Với</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sự</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xuất</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hiện</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từ</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bóng</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đèn</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thông</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minh</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điện</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thoại</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thông</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minh</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đến</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nhà</a:t>
            </a:r>
            <a:r>
              <a:rPr lang="en-US" sz="1800" i="1" dirty="0">
                <a:solidFill>
                  <a:srgbClr val="000000"/>
                </a:solidFill>
                <a:effectLst/>
                <a:latin typeface="Arial" panose="020B0604020202020204" pitchFamily="34" charset="0"/>
                <a:ea typeface="Times New Roman" panose="02020603050405020304" pitchFamily="18" charset="0"/>
              </a:rPr>
              <a:t> ở </a:t>
            </a:r>
            <a:r>
              <a:rPr lang="en-US" sz="1800" i="1" dirty="0" err="1">
                <a:solidFill>
                  <a:srgbClr val="000000"/>
                </a:solidFill>
                <a:effectLst/>
                <a:latin typeface="Arial" panose="020B0604020202020204" pitchFamily="34" charset="0"/>
                <a:ea typeface="Times New Roman" panose="02020603050405020304" pitchFamily="18" charset="0"/>
              </a:rPr>
              <a:t>thông</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minh</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nhà</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máy</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thông</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minh.Tất</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cả</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đều</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dựa</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trên</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những</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thành</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tựu</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của</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các</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lĩnh</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vực</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nghiên</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cứu</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khác</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nhau</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của</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Vật</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lí</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hiện</a:t>
            </a:r>
            <a:r>
              <a:rPr lang="en-US" sz="1800" i="1" dirty="0">
                <a:solidFill>
                  <a:srgbClr val="000000"/>
                </a:solidFill>
                <a:effectLst/>
                <a:latin typeface="Arial" panose="020B0604020202020204" pitchFamily="34" charset="0"/>
                <a:ea typeface="Times New Roman" panose="02020603050405020304" pitchFamily="18" charset="0"/>
              </a:rPr>
              <a:t> </a:t>
            </a:r>
            <a:r>
              <a:rPr lang="en-US" sz="1800" i="1" dirty="0" err="1">
                <a:solidFill>
                  <a:srgbClr val="000000"/>
                </a:solidFill>
                <a:effectLst/>
                <a:latin typeface="Arial" panose="020B0604020202020204" pitchFamily="34" charset="0"/>
                <a:ea typeface="Times New Roman" panose="02020603050405020304" pitchFamily="18" charset="0"/>
              </a:rPr>
              <a:t>đại</a:t>
            </a:r>
            <a:r>
              <a:rPr lang="en-US" sz="1800" i="1" dirty="0">
                <a:solidFill>
                  <a:srgbClr val="000000"/>
                </a:solidFill>
                <a:effectLst/>
                <a:latin typeface="Arial" panose="020B0604020202020204" pitchFamily="34" charset="0"/>
                <a:ea typeface="Times New Roman" panose="02020603050405020304" pitchFamily="18" charset="0"/>
              </a:rPr>
              <a:t>.</a:t>
            </a:r>
            <a:endParaRPr lang="en-US" sz="1800" i="1" dirty="0">
              <a:effectLst/>
              <a:latin typeface="Times New Roman" panose="02020603050405020304" pitchFamily="18" charset="0"/>
              <a:ea typeface="Times New Roman" panose="02020603050405020304" pitchFamily="18" charset="0"/>
            </a:endParaRPr>
          </a:p>
        </p:txBody>
      </p:sp>
      <p:pic>
        <p:nvPicPr>
          <p:cNvPr id="18" name="Picture 17" descr="Diagram, engineering drawing&#10;&#10;Description automatically generated">
            <a:extLst>
              <a:ext uri="{FF2B5EF4-FFF2-40B4-BE49-F238E27FC236}">
                <a16:creationId xmlns:a16="http://schemas.microsoft.com/office/drawing/2014/main" id="{B7531838-0637-2BAA-93F6-DDB4D17456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86877" y="2743200"/>
            <a:ext cx="3818244" cy="2542951"/>
          </a:xfrm>
          <a:prstGeom prst="rect">
            <a:avLst/>
          </a:prstGeom>
          <a:ln>
            <a:noFill/>
          </a:ln>
          <a:effectLst>
            <a:softEdge rad="112500"/>
          </a:effectLst>
        </p:spPr>
      </p:pic>
      <p:pic>
        <p:nvPicPr>
          <p:cNvPr id="23" name="Picture 22" descr="A picture containing LEGO, toy&#10;&#10;Description automatically generated">
            <a:extLst>
              <a:ext uri="{FF2B5EF4-FFF2-40B4-BE49-F238E27FC236}">
                <a16:creationId xmlns:a16="http://schemas.microsoft.com/office/drawing/2014/main" id="{2868234B-3868-DAD5-9E87-5B3F1F9F12E7}"/>
              </a:ext>
            </a:extLst>
          </p:cNvPr>
          <p:cNvPicPr>
            <a:picLocks noChangeAspect="1"/>
          </p:cNvPicPr>
          <p:nvPr/>
        </p:nvPicPr>
        <p:blipFill rotWithShape="1">
          <a:blip r:embed="rId6">
            <a:extLst>
              <a:ext uri="{28A0092B-C50C-407E-A947-70E740481C1C}">
                <a14:useLocalDpi xmlns:a14="http://schemas.microsoft.com/office/drawing/2010/main" val="0"/>
              </a:ext>
            </a:extLst>
          </a:blip>
          <a:srcRect l="29375" t="4885" r="6875" b="13517"/>
          <a:stretch/>
        </p:blipFill>
        <p:spPr>
          <a:xfrm>
            <a:off x="8115168" y="2718948"/>
            <a:ext cx="3867525" cy="2567203"/>
          </a:xfrm>
          <a:prstGeom prst="rect">
            <a:avLst/>
          </a:prstGeom>
          <a:ln>
            <a:noFill/>
          </a:ln>
          <a:effectLst>
            <a:softEdge rad="112500"/>
          </a:effectLst>
        </p:spPr>
      </p:pic>
      <p:pic>
        <p:nvPicPr>
          <p:cNvPr id="3" name="Picture 2" descr="A person in a space suit&#10;&#10;Description automatically generated with medium confidence">
            <a:extLst>
              <a:ext uri="{FF2B5EF4-FFF2-40B4-BE49-F238E27FC236}">
                <a16:creationId xmlns:a16="http://schemas.microsoft.com/office/drawing/2014/main" id="{71B90D38-257F-5709-5462-B57674D16A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1703" y="2740380"/>
            <a:ext cx="3422937" cy="2567203"/>
          </a:xfrm>
          <a:prstGeom prst="rect">
            <a:avLst/>
          </a:prstGeom>
          <a:ln>
            <a:noFill/>
          </a:ln>
          <a:effectLst>
            <a:softEdge rad="112500"/>
          </a:effectLst>
        </p:spPr>
      </p:pic>
    </p:spTree>
    <p:extLst>
      <p:ext uri="{BB962C8B-B14F-4D97-AF65-F5344CB8AC3E}">
        <p14:creationId xmlns:p14="http://schemas.microsoft.com/office/powerpoint/2010/main" val="3640649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3">
            <a:extLst>
              <a:ext uri="{FF2B5EF4-FFF2-40B4-BE49-F238E27FC236}">
                <a16:creationId xmlns:a16="http://schemas.microsoft.com/office/drawing/2014/main" id="{AD3C81F9-04A3-05F3-AE6B-05FE14ED960C}"/>
              </a:ext>
            </a:extLst>
          </p:cNvPr>
          <p:cNvSpPr txBox="1">
            <a:spLocks noChangeArrowheads="1"/>
          </p:cNvSpPr>
          <p:nvPr/>
        </p:nvSpPr>
        <p:spPr bwMode="auto">
          <a:xfrm>
            <a:off x="1091450" y="666855"/>
            <a:ext cx="70237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i="1">
                <a:solidFill>
                  <a:srgbClr val="0070C0"/>
                </a:solidFill>
                <a:cs typeface="Arial" panose="020B0604020202020204" pitchFamily="34" charset="0"/>
              </a:rPr>
              <a:t>Vật lí là cơ sở của công nghệ </a:t>
            </a:r>
          </a:p>
        </p:txBody>
      </p:sp>
      <p:pic>
        <p:nvPicPr>
          <p:cNvPr id="5" name="Picture 5" descr="empty-blue-rectangle">
            <a:extLst>
              <a:ext uri="{FF2B5EF4-FFF2-40B4-BE49-F238E27FC236}">
                <a16:creationId xmlns:a16="http://schemas.microsoft.com/office/drawing/2014/main" id="{C9FE7367-A116-E92E-C82D-C638F3F751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89310"/>
            <a:ext cx="11963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939F7DCB-1618-B624-88FC-A25981582087}"/>
              </a:ext>
            </a:extLst>
          </p:cNvPr>
          <p:cNvSpPr txBox="1"/>
          <p:nvPr/>
        </p:nvSpPr>
        <p:spPr>
          <a:xfrm>
            <a:off x="539303" y="1221451"/>
            <a:ext cx="10814498" cy="861774"/>
          </a:xfrm>
          <a:prstGeom prst="rect">
            <a:avLst/>
          </a:prstGeom>
          <a:noFill/>
        </p:spPr>
        <p:txBody>
          <a:bodyPr wrap="square">
            <a:spAutoFit/>
          </a:bodyPr>
          <a:lstStyle/>
          <a:p>
            <a:pPr algn="ctr"/>
            <a:r>
              <a:rPr lang="en-US" sz="2500">
                <a:latin typeface="Arial" panose="020B0604020202020204" pitchFamily="34" charset="0"/>
                <a:cs typeface="Arial" panose="020B0604020202020204" pitchFamily="34" charset="0"/>
              </a:rPr>
              <a:t>Vai trò của Vật lí trong sự phát triển các công nghệ nêu trên cho thấy sự ảnh hưởng to lớn của nó đối với cuộc sống con người.</a:t>
            </a:r>
          </a:p>
        </p:txBody>
      </p:sp>
      <p:grpSp>
        <p:nvGrpSpPr>
          <p:cNvPr id="7" name="Group 6">
            <a:extLst>
              <a:ext uri="{FF2B5EF4-FFF2-40B4-BE49-F238E27FC236}">
                <a16:creationId xmlns:a16="http://schemas.microsoft.com/office/drawing/2014/main" id="{FFEF25DC-B495-0269-229F-273CB7CE9F64}"/>
              </a:ext>
            </a:extLst>
          </p:cNvPr>
          <p:cNvGrpSpPr/>
          <p:nvPr/>
        </p:nvGrpSpPr>
        <p:grpSpPr>
          <a:xfrm>
            <a:off x="-107020" y="98692"/>
            <a:ext cx="11689419" cy="529331"/>
            <a:chOff x="-3007" y="2262718"/>
            <a:chExt cx="11616990" cy="738906"/>
          </a:xfrm>
        </p:grpSpPr>
        <p:grpSp>
          <p:nvGrpSpPr>
            <p:cNvPr id="8" name="Group 70">
              <a:extLst>
                <a:ext uri="{FF2B5EF4-FFF2-40B4-BE49-F238E27FC236}">
                  <a16:creationId xmlns:a16="http://schemas.microsoft.com/office/drawing/2014/main" id="{BDFED972-77FC-040D-8C50-29DF5D88756C}"/>
                </a:ext>
              </a:extLst>
            </p:cNvPr>
            <p:cNvGrpSpPr>
              <a:grpSpLocks/>
            </p:cNvGrpSpPr>
            <p:nvPr/>
          </p:nvGrpSpPr>
          <p:grpSpPr bwMode="auto">
            <a:xfrm>
              <a:off x="286110" y="2280389"/>
              <a:ext cx="10116230" cy="708275"/>
              <a:chOff x="564748" y="3403331"/>
              <a:chExt cx="5209386" cy="1364238"/>
            </a:xfrm>
          </p:grpSpPr>
          <p:pic>
            <p:nvPicPr>
              <p:cNvPr id="11" name="Picture 8" descr="empty-green-rectangle">
                <a:extLst>
                  <a:ext uri="{FF2B5EF4-FFF2-40B4-BE49-F238E27FC236}">
                    <a16:creationId xmlns:a16="http://schemas.microsoft.com/office/drawing/2014/main" id="{3DD0715B-FCA8-6E0E-1028-F5D317025D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748" y="3403331"/>
                <a:ext cx="5209386"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descr="green-top-faded">
                <a:extLst>
                  <a:ext uri="{FF2B5EF4-FFF2-40B4-BE49-F238E27FC236}">
                    <a16:creationId xmlns:a16="http://schemas.microsoft.com/office/drawing/2014/main" id="{4A1492D9-528C-8AA4-54C0-207A552046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Box 8">
              <a:extLst>
                <a:ext uri="{FF2B5EF4-FFF2-40B4-BE49-F238E27FC236}">
                  <a16:creationId xmlns:a16="http://schemas.microsoft.com/office/drawing/2014/main" id="{C0445CFC-5581-8187-E9F2-CC2C2EC0AA48}"/>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III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10" name="Rectangle 1026060">
              <a:extLst>
                <a:ext uri="{FF2B5EF4-FFF2-40B4-BE49-F238E27FC236}">
                  <a16:creationId xmlns:a16="http://schemas.microsoft.com/office/drawing/2014/main" id="{3318B6D2-11C6-0B6E-2BED-965C513E5355}"/>
                </a:ext>
              </a:extLst>
            </p:cNvPr>
            <p:cNvSpPr>
              <a:spLocks noChangeArrowheads="1"/>
            </p:cNvSpPr>
            <p:nvPr/>
          </p:nvSpPr>
          <p:spPr bwMode="auto">
            <a:xfrm>
              <a:off x="1209203" y="2262718"/>
              <a:ext cx="10404780" cy="713191"/>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600" i="1">
                  <a:cs typeface="Arial" panose="020B0604020202020204" pitchFamily="34" charset="0"/>
                </a:rPr>
                <a:t>Vai trò của vật lí đối với khoa học, kĩ thuật và công nghệ</a:t>
              </a:r>
              <a:endParaRPr lang="en-US" sz="2600" dirty="0">
                <a:cs typeface="Arial" panose="020B0604020202020204" pitchFamily="34" charset="0"/>
              </a:endParaRPr>
            </a:p>
          </p:txBody>
        </p:sp>
      </p:grpSp>
      <p:grpSp>
        <p:nvGrpSpPr>
          <p:cNvPr id="13" name="Group 12">
            <a:extLst>
              <a:ext uri="{FF2B5EF4-FFF2-40B4-BE49-F238E27FC236}">
                <a16:creationId xmlns:a16="http://schemas.microsoft.com/office/drawing/2014/main" id="{49FB35EA-2F27-B9B5-863F-D116774B5229}"/>
              </a:ext>
            </a:extLst>
          </p:cNvPr>
          <p:cNvGrpSpPr/>
          <p:nvPr/>
        </p:nvGrpSpPr>
        <p:grpSpPr>
          <a:xfrm>
            <a:off x="304800" y="795275"/>
            <a:ext cx="785094" cy="258924"/>
            <a:chOff x="5867400" y="402866"/>
            <a:chExt cx="785094" cy="406303"/>
          </a:xfrm>
        </p:grpSpPr>
        <p:sp>
          <p:nvSpPr>
            <p:cNvPr id="14" name="Arrow: Pentagon 13">
              <a:extLst>
                <a:ext uri="{FF2B5EF4-FFF2-40B4-BE49-F238E27FC236}">
                  <a16:creationId xmlns:a16="http://schemas.microsoft.com/office/drawing/2014/main" id="{0F9E6B15-CF46-C694-53D1-CD5A6E1CD64C}"/>
                </a:ext>
              </a:extLst>
            </p:cNvPr>
            <p:cNvSpPr/>
            <p:nvPr/>
          </p:nvSpPr>
          <p:spPr>
            <a:xfrm>
              <a:off x="5867400" y="402866"/>
              <a:ext cx="495302" cy="395549"/>
            </a:xfrm>
            <a:prstGeom prst="homePlat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Chevron 14">
              <a:extLst>
                <a:ext uri="{FF2B5EF4-FFF2-40B4-BE49-F238E27FC236}">
                  <a16:creationId xmlns:a16="http://schemas.microsoft.com/office/drawing/2014/main" id="{A3E32388-6984-A569-5BE6-EC2035BB5E03}"/>
                </a:ext>
              </a:extLst>
            </p:cNvPr>
            <p:cNvSpPr/>
            <p:nvPr/>
          </p:nvSpPr>
          <p:spPr>
            <a:xfrm>
              <a:off x="6270097" y="413620"/>
              <a:ext cx="382397" cy="395549"/>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0" name="TextBox 19">
            <a:extLst>
              <a:ext uri="{FF2B5EF4-FFF2-40B4-BE49-F238E27FC236}">
                <a16:creationId xmlns:a16="http://schemas.microsoft.com/office/drawing/2014/main" id="{FCE93517-73C6-EC7D-A498-8398633EFF30}"/>
              </a:ext>
            </a:extLst>
          </p:cNvPr>
          <p:cNvSpPr txBox="1"/>
          <p:nvPr/>
        </p:nvSpPr>
        <p:spPr>
          <a:xfrm>
            <a:off x="800102" y="5636549"/>
            <a:ext cx="10325098" cy="1107996"/>
          </a:xfrm>
          <a:prstGeom prst="rect">
            <a:avLst/>
          </a:prstGeom>
          <a:noFill/>
        </p:spPr>
        <p:txBody>
          <a:bodyPr wrap="square">
            <a:spAutoFit/>
          </a:bodyPr>
          <a:lstStyle/>
          <a:p>
            <a:pPr algn="ctr"/>
            <a:r>
              <a:rPr lang="en-US" sz="2200" i="1">
                <a:latin typeface="Arial" panose="020B0604020202020204" pitchFamily="34" charset="0"/>
                <a:cs typeface="Arial" panose="020B0604020202020204" pitchFamily="34" charset="0"/>
              </a:rPr>
              <a:t>Tuy nhiên, việc ứng dụng các thành tựu của Vật lí vào công nghệ không chỉ mang lại lợi ích cho nhân loại mà còn có thể làm ô nhiễm môi trường sống, huỷ hoại hệ sinh thái, nếu không được sử dụng dùng phương pháp, đúng mục đích</a:t>
            </a:r>
          </a:p>
        </p:txBody>
      </p:sp>
      <p:pic>
        <p:nvPicPr>
          <p:cNvPr id="21" name="Picture 20" descr="A picture containing weapon, nature, hydrogen bomb, sunset&#10;&#10;Description automatically generated">
            <a:extLst>
              <a:ext uri="{FF2B5EF4-FFF2-40B4-BE49-F238E27FC236}">
                <a16:creationId xmlns:a16="http://schemas.microsoft.com/office/drawing/2014/main" id="{26D05D54-A29D-9D7A-BDD3-61C2D9CED44D}"/>
              </a:ext>
            </a:extLst>
          </p:cNvPr>
          <p:cNvPicPr>
            <a:picLocks noChangeAspect="1"/>
          </p:cNvPicPr>
          <p:nvPr/>
        </p:nvPicPr>
        <p:blipFill rotWithShape="1">
          <a:blip r:embed="rId5">
            <a:extLst>
              <a:ext uri="{28A0092B-C50C-407E-A947-70E740481C1C}">
                <a14:useLocalDpi xmlns:a14="http://schemas.microsoft.com/office/drawing/2010/main" val="0"/>
              </a:ext>
            </a:extLst>
          </a:blip>
          <a:srcRect l="16875" t="1212" r="11250" b="48"/>
          <a:stretch/>
        </p:blipFill>
        <p:spPr>
          <a:xfrm>
            <a:off x="5486400" y="2298648"/>
            <a:ext cx="5974699" cy="3286360"/>
          </a:xfrm>
          <a:prstGeom prst="rect">
            <a:avLst/>
          </a:prstGeom>
          <a:ln>
            <a:noFill/>
          </a:ln>
          <a:effectLst>
            <a:softEdge rad="112500"/>
          </a:effectLst>
        </p:spPr>
      </p:pic>
      <p:pic>
        <p:nvPicPr>
          <p:cNvPr id="24" name="Picture 23" descr="Smoke stacks with smoke coming out of them&#10;&#10;Description automatically generated with low confidence">
            <a:extLst>
              <a:ext uri="{FF2B5EF4-FFF2-40B4-BE49-F238E27FC236}">
                <a16:creationId xmlns:a16="http://schemas.microsoft.com/office/drawing/2014/main" id="{DB314DA3-10F9-F26C-0371-1000F0E1DD6E}"/>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14436" y="2298648"/>
            <a:ext cx="4929539" cy="3286359"/>
          </a:xfrm>
          <a:prstGeom prst="rect">
            <a:avLst/>
          </a:prstGeom>
          <a:ln>
            <a:noFill/>
          </a:ln>
          <a:effectLst>
            <a:softEdge rad="112500"/>
          </a:effectLst>
        </p:spPr>
      </p:pic>
    </p:spTree>
    <p:extLst>
      <p:ext uri="{BB962C8B-B14F-4D97-AF65-F5344CB8AC3E}">
        <p14:creationId xmlns:p14="http://schemas.microsoft.com/office/powerpoint/2010/main" val="3161868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C2199F77-A9D4-44B2-BDA3-1F0F3730F58A}"/>
              </a:ext>
            </a:extLst>
          </p:cNvPr>
          <p:cNvSpPr txBox="1"/>
          <p:nvPr/>
        </p:nvSpPr>
        <p:spPr>
          <a:xfrm>
            <a:off x="1661774" y="1761936"/>
            <a:ext cx="3053336" cy="477054"/>
          </a:xfrm>
          <a:prstGeom prst="rect">
            <a:avLst/>
          </a:prstGeom>
          <a:noFill/>
        </p:spPr>
        <p:txBody>
          <a:bodyPr wrap="square">
            <a:spAutoFit/>
          </a:bodyPr>
          <a:lstStyle/>
          <a:p>
            <a:r>
              <a:rPr lang="en-US" sz="2500" i="1">
                <a:solidFill>
                  <a:srgbClr val="00B050"/>
                </a:solidFill>
                <a:effectLst/>
                <a:latin typeface="Arial" panose="020B0604020202020204" pitchFamily="34" charset="0"/>
                <a:ea typeface="Times New Roman" panose="02020603050405020304" pitchFamily="18" charset="0"/>
                <a:cs typeface="Times New Roman" panose="02020603050405020304" pitchFamily="18" charset="0"/>
              </a:rPr>
              <a:t>Thông tin liên lạc</a:t>
            </a:r>
            <a:endParaRPr lang="en-US" sz="2500" i="1">
              <a:solidFill>
                <a:srgbClr val="00B050"/>
              </a:solidFill>
            </a:endParaRPr>
          </a:p>
        </p:txBody>
      </p:sp>
      <p:pic>
        <p:nvPicPr>
          <p:cNvPr id="3" name="Picture 2" descr="A picture containing text, electronics&#10;&#10;Description automatically generated">
            <a:extLst>
              <a:ext uri="{FF2B5EF4-FFF2-40B4-BE49-F238E27FC236}">
                <a16:creationId xmlns:a16="http://schemas.microsoft.com/office/drawing/2014/main" id="{C31645CB-AB28-4164-9FAD-116F9505B0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465" y="2157927"/>
            <a:ext cx="5046633" cy="2927047"/>
          </a:xfrm>
          <a:prstGeom prst="rect">
            <a:avLst/>
          </a:prstGeom>
          <a:ln>
            <a:noFill/>
          </a:ln>
          <a:effectLst>
            <a:softEdge rad="112500"/>
          </a:effectLst>
        </p:spPr>
      </p:pic>
      <p:sp>
        <p:nvSpPr>
          <p:cNvPr id="18" name="TextBox 17">
            <a:extLst>
              <a:ext uri="{FF2B5EF4-FFF2-40B4-BE49-F238E27FC236}">
                <a16:creationId xmlns:a16="http://schemas.microsoft.com/office/drawing/2014/main" id="{3BC4051F-D036-D123-3F1A-EC6BE79296FF}"/>
              </a:ext>
            </a:extLst>
          </p:cNvPr>
          <p:cNvSpPr txBox="1"/>
          <p:nvPr/>
        </p:nvSpPr>
        <p:spPr>
          <a:xfrm>
            <a:off x="733487" y="5139685"/>
            <a:ext cx="4790587" cy="923330"/>
          </a:xfrm>
          <a:prstGeom prst="rect">
            <a:avLst/>
          </a:prstGeom>
          <a:noFill/>
        </p:spPr>
        <p:txBody>
          <a:bodyPr wrap="square">
            <a:spAutoFit/>
          </a:bodyPr>
          <a:lstStyle/>
          <a:p>
            <a:pPr marL="0" marR="0" algn="ctr">
              <a:spcBef>
                <a:spcPts val="0"/>
              </a:spcBef>
            </a:pPr>
            <a:r>
              <a:rPr lang="en-US" sz="1800">
                <a:solidFill>
                  <a:srgbClr val="000000"/>
                </a:solidFill>
                <a:latin typeface="Arial" panose="020B0604020202020204" pitchFamily="34" charset="0"/>
                <a:ea typeface="Times New Roman" panose="02020603050405020304" pitchFamily="18" charset="0"/>
              </a:rPr>
              <a:t>VD: </a:t>
            </a:r>
            <a:r>
              <a:rPr lang="en-US" sz="1800">
                <a:solidFill>
                  <a:srgbClr val="000000"/>
                </a:solidFill>
                <a:effectLst/>
                <a:latin typeface="Arial" panose="020B0604020202020204" pitchFamily="34" charset="0"/>
                <a:ea typeface="Times New Roman" panose="02020603050405020304" pitchFamily="18" charset="0"/>
              </a:rPr>
              <a:t>Tin tức, tiếng nói, hình ảnh được truyền đi nhanh chóng đến mọi nơi trên thế giới </a:t>
            </a:r>
          </a:p>
          <a:p>
            <a:pPr marL="0" marR="0" algn="ctr">
              <a:spcBef>
                <a:spcPts val="0"/>
              </a:spcBef>
            </a:pPr>
            <a:r>
              <a:rPr lang="en-US" sz="1800">
                <a:solidFill>
                  <a:srgbClr val="000000"/>
                </a:solidFill>
                <a:effectLst/>
                <a:latin typeface="Arial" panose="020B0604020202020204" pitchFamily="34" charset="0"/>
                <a:ea typeface="Times New Roman" panose="02020603050405020304" pitchFamily="18" charset="0"/>
                <a:sym typeface="Symbol" panose="05050102010706020507" pitchFamily="18" charset="2"/>
              </a:rPr>
              <a:t></a:t>
            </a:r>
            <a:r>
              <a:rPr lang="en-US" sz="1800">
                <a:solidFill>
                  <a:srgbClr val="000000"/>
                </a:solidFill>
                <a:effectLst/>
                <a:latin typeface="Arial" panose="020B0604020202020204" pitchFamily="34" charset="0"/>
                <a:ea typeface="Times New Roman" panose="02020603050405020304" pitchFamily="18" charset="0"/>
              </a:rPr>
              <a:t> thế giới hiện nay trở nên “phẳng” hơn.</a:t>
            </a:r>
            <a:endPar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grpSp>
        <p:nvGrpSpPr>
          <p:cNvPr id="19" name="Group 56">
            <a:extLst>
              <a:ext uri="{FF2B5EF4-FFF2-40B4-BE49-F238E27FC236}">
                <a16:creationId xmlns:a16="http://schemas.microsoft.com/office/drawing/2014/main" id="{0ECE87FA-A33D-5CDB-DD19-AEB6C825A6E2}"/>
              </a:ext>
            </a:extLst>
          </p:cNvPr>
          <p:cNvGrpSpPr/>
          <p:nvPr/>
        </p:nvGrpSpPr>
        <p:grpSpPr>
          <a:xfrm>
            <a:off x="4718423" y="126868"/>
            <a:ext cx="2590800" cy="531988"/>
            <a:chOff x="2193" y="0"/>
            <a:chExt cx="2245706" cy="1239104"/>
          </a:xfrm>
          <a:solidFill>
            <a:srgbClr val="002060"/>
          </a:solidFill>
          <a:scene3d>
            <a:camera prst="orthographicFront"/>
            <a:lightRig rig="threePt" dir="t">
              <a:rot lat="0" lon="0" rev="7500000"/>
            </a:lightRig>
          </a:scene3d>
        </p:grpSpPr>
        <p:sp>
          <p:nvSpPr>
            <p:cNvPr id="21" name="Rounded Rectangle 57">
              <a:extLst>
                <a:ext uri="{FF2B5EF4-FFF2-40B4-BE49-F238E27FC236}">
                  <a16:creationId xmlns:a16="http://schemas.microsoft.com/office/drawing/2014/main" id="{4B07E370-092E-70FA-2888-403A00E98D17}"/>
                </a:ext>
              </a:extLst>
            </p:cNvPr>
            <p:cNvSpPr/>
            <p:nvPr/>
          </p:nvSpPr>
          <p:spPr>
            <a:xfrm>
              <a:off x="2193" y="0"/>
              <a:ext cx="2245706" cy="1239104"/>
            </a:xfrm>
            <a:prstGeom prst="roundRect">
              <a:avLst/>
            </a:prstGeom>
            <a:grpFill/>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22" name="Rounded Rectangle 4">
              <a:extLst>
                <a:ext uri="{FF2B5EF4-FFF2-40B4-BE49-F238E27FC236}">
                  <a16:creationId xmlns:a16="http://schemas.microsoft.com/office/drawing/2014/main" id="{99B134D8-FA04-73B4-0A80-380FAF1415F5}"/>
                </a:ext>
              </a:extLst>
            </p:cNvPr>
            <p:cNvSpPr/>
            <p:nvPr/>
          </p:nvSpPr>
          <p:spPr>
            <a:xfrm>
              <a:off x="77334" y="60488"/>
              <a:ext cx="2124730" cy="111812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en-US" sz="2600" b="1">
                  <a:latin typeface="Arial" panose="020B0604020202020204" pitchFamily="34" charset="0"/>
                  <a:cs typeface="Arial" panose="020B0604020202020204" pitchFamily="34" charset="0"/>
                </a:rPr>
                <a:t>Thảo luận</a:t>
              </a:r>
            </a:p>
          </p:txBody>
        </p:sp>
      </p:grpSp>
      <p:sp>
        <p:nvSpPr>
          <p:cNvPr id="25" name="Rectangle: Rounded Corners 24">
            <a:extLst>
              <a:ext uri="{FF2B5EF4-FFF2-40B4-BE49-F238E27FC236}">
                <a16:creationId xmlns:a16="http://schemas.microsoft.com/office/drawing/2014/main" id="{FE8677DA-C7A7-B444-1521-81894E01C5FF}"/>
              </a:ext>
            </a:extLst>
          </p:cNvPr>
          <p:cNvSpPr/>
          <p:nvPr/>
        </p:nvSpPr>
        <p:spPr>
          <a:xfrm>
            <a:off x="838200" y="762000"/>
            <a:ext cx="10972800" cy="861774"/>
          </a:xfrm>
          <a:prstGeom prst="roundRect">
            <a:avLst>
              <a:gd name="adj" fmla="val 8564"/>
            </a:avLst>
          </a:prstGeom>
          <a:noFill/>
          <a:ln cmpd="dbl">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27" name="Text Box 29">
            <a:extLst>
              <a:ext uri="{FF2B5EF4-FFF2-40B4-BE49-F238E27FC236}">
                <a16:creationId xmlns:a16="http://schemas.microsoft.com/office/drawing/2014/main" id="{B8D468D3-EB1F-54A8-E58D-96906E3D2612}"/>
              </a:ext>
            </a:extLst>
          </p:cNvPr>
          <p:cNvSpPr txBox="1">
            <a:spLocks noChangeArrowheads="1"/>
          </p:cNvSpPr>
          <p:nvPr/>
        </p:nvSpPr>
        <p:spPr bwMode="auto">
          <a:xfrm>
            <a:off x="985264" y="779777"/>
            <a:ext cx="10508102"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algn="ctr">
              <a:spcBef>
                <a:spcPts val="0"/>
              </a:spcBef>
            </a:pP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Hãy</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nói</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về</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ảnh</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hưởng</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Vật</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lí</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đối</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với</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một</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số</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lĩnh</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vực</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như</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giao</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thông</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vận</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tải</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thông</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a:solidFill>
                  <a:srgbClr val="000000"/>
                </a:solidFill>
                <a:effectLst/>
                <a:latin typeface="Arial" panose="020B0604020202020204" pitchFamily="34" charset="0"/>
                <a:ea typeface="游明朝" panose="02020400000000000000" pitchFamily="18" charset="-128"/>
                <a:cs typeface="Arial" panose="020B0604020202020204" pitchFamily="34" charset="0"/>
              </a:rPr>
              <a:t>tin </a:t>
            </a:r>
            <a:r>
              <a:rPr lang="en-US" sz="2500" dirty="0" err="1">
                <a:solidFill>
                  <a:srgbClr val="000000"/>
                </a:solidFill>
                <a:effectLst/>
                <a:latin typeface="Arial" panose="020B0604020202020204" pitchFamily="34" charset="0"/>
                <a:ea typeface="游明朝" panose="02020400000000000000" pitchFamily="18" charset="-128"/>
                <a:cs typeface="Arial" panose="020B0604020202020204" pitchFamily="34" charset="0"/>
              </a:rPr>
              <a:t>liên</a:t>
            </a:r>
            <a:r>
              <a:rPr lang="en-US" sz="2500" dirty="0">
                <a:solidFill>
                  <a:srgbClr val="000000"/>
                </a:solidFill>
                <a:effectLst/>
                <a:latin typeface="Arial" panose="020B0604020202020204" pitchFamily="34" charset="0"/>
                <a:ea typeface="游明朝" panose="02020400000000000000" pitchFamily="18" charset="-128"/>
                <a:cs typeface="Arial" panose="020B0604020202020204" pitchFamily="34" charset="0"/>
              </a:rPr>
              <a:t> </a:t>
            </a:r>
            <a:r>
              <a:rPr lang="en-US" sz="2500" dirty="0" err="1">
                <a:solidFill>
                  <a:srgbClr val="000000"/>
                </a:solidFill>
                <a:effectLst/>
                <a:latin typeface="Arial" panose="020B0604020202020204" pitchFamily="34" charset="0"/>
                <a:ea typeface="游明朝" panose="02020400000000000000" pitchFamily="18" charset="-128"/>
                <a:cs typeface="Arial" panose="020B0604020202020204" pitchFamily="34" charset="0"/>
              </a:rPr>
              <a:t>lạc</a:t>
            </a:r>
            <a:r>
              <a:rPr lang="en-US" sz="2500" dirty="0">
                <a:solidFill>
                  <a:srgbClr val="000000"/>
                </a:solidFill>
                <a:effectLst/>
                <a:latin typeface="Arial" panose="020B0604020202020204" pitchFamily="34" charset="0"/>
                <a:ea typeface="游明朝" panose="02020400000000000000" pitchFamily="18" charset="-128"/>
                <a:cs typeface="Arial" panose="020B0604020202020204" pitchFamily="34" charset="0"/>
              </a:rPr>
              <a:t>; </a:t>
            </a:r>
            <a:r>
              <a:rPr lang="en-US" sz="2500" dirty="0" err="1">
                <a:solidFill>
                  <a:srgbClr val="000000"/>
                </a:solidFill>
                <a:effectLst/>
                <a:latin typeface="Arial" panose="020B0604020202020204" pitchFamily="34" charset="0"/>
                <a:ea typeface="游明朝" panose="02020400000000000000" pitchFamily="18" charset="-128"/>
                <a:cs typeface="Arial" panose="020B0604020202020204" pitchFamily="34" charset="0"/>
              </a:rPr>
              <a:t>năng</a:t>
            </a:r>
            <a:r>
              <a:rPr lang="en-US" sz="2500" dirty="0">
                <a:solidFill>
                  <a:srgbClr val="000000"/>
                </a:solidFill>
                <a:effectLst/>
                <a:latin typeface="Arial" panose="020B0604020202020204" pitchFamily="34" charset="0"/>
                <a:ea typeface="游明朝" panose="02020400000000000000" pitchFamily="18" charset="-128"/>
                <a:cs typeface="Arial" panose="020B0604020202020204" pitchFamily="34" charset="0"/>
              </a:rPr>
              <a:t> </a:t>
            </a:r>
            <a:r>
              <a:rPr lang="en-US" sz="2500" dirty="0" err="1">
                <a:solidFill>
                  <a:srgbClr val="000000"/>
                </a:solidFill>
                <a:effectLst/>
                <a:latin typeface="Arial" panose="020B0604020202020204" pitchFamily="34" charset="0"/>
                <a:ea typeface="游明朝" panose="02020400000000000000" pitchFamily="18" charset="-128"/>
                <a:cs typeface="Arial" panose="020B0604020202020204" pitchFamily="34" charset="0"/>
              </a:rPr>
              <a:t>lượng</a:t>
            </a:r>
            <a:r>
              <a:rPr lang="en-US" sz="2500" dirty="0">
                <a:solidFill>
                  <a:srgbClr val="000000"/>
                </a:solidFill>
                <a:effectLst/>
                <a:latin typeface="Arial" panose="020B0604020202020204" pitchFamily="34" charset="0"/>
                <a:ea typeface="游明朝" panose="02020400000000000000" pitchFamily="18" charset="-128"/>
                <a:cs typeface="Arial" panose="020B0604020202020204" pitchFamily="34" charset="0"/>
              </a:rPr>
              <a:t>; du </a:t>
            </a:r>
            <a:r>
              <a:rPr lang="en-US" sz="2500" dirty="0" err="1">
                <a:solidFill>
                  <a:srgbClr val="000000"/>
                </a:solidFill>
                <a:effectLst/>
                <a:latin typeface="Arial" panose="020B0604020202020204" pitchFamily="34" charset="0"/>
                <a:ea typeface="游明朝" panose="02020400000000000000" pitchFamily="18" charset="-128"/>
                <a:cs typeface="Arial" panose="020B0604020202020204" pitchFamily="34" charset="0"/>
              </a:rPr>
              <a:t>hành</a:t>
            </a:r>
            <a:r>
              <a:rPr lang="en-US" sz="2500" dirty="0">
                <a:solidFill>
                  <a:srgbClr val="000000"/>
                </a:solidFill>
                <a:effectLst/>
                <a:latin typeface="Arial" panose="020B0604020202020204" pitchFamily="34" charset="0"/>
                <a:ea typeface="游明朝" panose="02020400000000000000" pitchFamily="18" charset="-128"/>
                <a:cs typeface="Arial" panose="020B0604020202020204" pitchFamily="34" charset="0"/>
              </a:rPr>
              <a:t> </a:t>
            </a:r>
            <a:r>
              <a:rPr lang="en-US" sz="2500" dirty="0" err="1">
                <a:solidFill>
                  <a:srgbClr val="000000"/>
                </a:solidFill>
                <a:effectLst/>
                <a:latin typeface="Arial" panose="020B0604020202020204" pitchFamily="34" charset="0"/>
                <a:ea typeface="游明朝" panose="02020400000000000000" pitchFamily="18" charset="-128"/>
                <a:cs typeface="Arial" panose="020B0604020202020204" pitchFamily="34" charset="0"/>
              </a:rPr>
              <a:t>vũ</a:t>
            </a:r>
            <a:r>
              <a:rPr lang="en-US" sz="2500" dirty="0">
                <a:solidFill>
                  <a:srgbClr val="000000"/>
                </a:solidFill>
                <a:effectLst/>
                <a:latin typeface="Arial" panose="020B0604020202020204" pitchFamily="34" charset="0"/>
                <a:ea typeface="游明朝" panose="02020400000000000000" pitchFamily="18" charset="-128"/>
                <a:cs typeface="Arial" panose="020B0604020202020204" pitchFamily="34" charset="0"/>
              </a:rPr>
              <a:t> </a:t>
            </a:r>
            <a:r>
              <a:rPr lang="en-US" sz="2500" dirty="0" err="1">
                <a:solidFill>
                  <a:srgbClr val="000000"/>
                </a:solidFill>
                <a:effectLst/>
                <a:latin typeface="Arial" panose="020B0604020202020204" pitchFamily="34" charset="0"/>
                <a:ea typeface="游明朝" panose="02020400000000000000" pitchFamily="18" charset="-128"/>
                <a:cs typeface="Arial" panose="020B0604020202020204" pitchFamily="34" charset="0"/>
              </a:rPr>
              <a:t>trụ</a:t>
            </a:r>
            <a:r>
              <a:rPr lang="en-US" sz="2500" dirty="0">
                <a:solidFill>
                  <a:srgbClr val="000000"/>
                </a:solidFill>
                <a:effectLst/>
                <a:latin typeface="Arial" panose="020B0604020202020204" pitchFamily="34" charset="0"/>
                <a:ea typeface="游明朝" panose="02020400000000000000" pitchFamily="18" charset="-128"/>
                <a:cs typeface="Arial" panose="020B0604020202020204" pitchFamily="34" charset="0"/>
              </a:rPr>
              <a:t>. </a:t>
            </a:r>
            <a:r>
              <a:rPr lang="en-US" sz="2500" b="1" dirty="0">
                <a:solidFill>
                  <a:srgbClr val="000000"/>
                </a:solidFill>
                <a:effectLst/>
                <a:latin typeface="Arial" panose="020B0604020202020204" pitchFamily="34" charset="0"/>
                <a:ea typeface="游明朝" panose="02020400000000000000" pitchFamily="18" charset="-128"/>
                <a:cs typeface="Arial" panose="020B0604020202020204" pitchFamily="34" charset="0"/>
              </a:rPr>
              <a:t> </a:t>
            </a:r>
            <a:endParaRPr lang="en-US" sz="2500" i="1" dirty="0">
              <a:solidFill>
                <a:srgbClr val="0070C0"/>
              </a:solidFill>
              <a:effectLst/>
              <a:latin typeface="Arial" panose="020B0604020202020204" pitchFamily="34" charset="0"/>
              <a:ea typeface="游明朝" panose="02020400000000000000" pitchFamily="18" charset="-128"/>
              <a:cs typeface="Arial" panose="020B0604020202020204" pitchFamily="34" charset="0"/>
            </a:endParaRPr>
          </a:p>
        </p:txBody>
      </p:sp>
      <p:grpSp>
        <p:nvGrpSpPr>
          <p:cNvPr id="28" name="Group 27">
            <a:extLst>
              <a:ext uri="{FF2B5EF4-FFF2-40B4-BE49-F238E27FC236}">
                <a16:creationId xmlns:a16="http://schemas.microsoft.com/office/drawing/2014/main" id="{CAF4A405-D6BE-8974-5BA5-6E2203577D46}"/>
              </a:ext>
            </a:extLst>
          </p:cNvPr>
          <p:cNvGrpSpPr/>
          <p:nvPr/>
        </p:nvGrpSpPr>
        <p:grpSpPr>
          <a:xfrm>
            <a:off x="523655" y="427780"/>
            <a:ext cx="629089" cy="619957"/>
            <a:chOff x="493574" y="321685"/>
            <a:chExt cx="755550" cy="790692"/>
          </a:xfrm>
        </p:grpSpPr>
        <p:sp>
          <p:nvSpPr>
            <p:cNvPr id="29" name="Oval 28">
              <a:extLst>
                <a:ext uri="{FF2B5EF4-FFF2-40B4-BE49-F238E27FC236}">
                  <a16:creationId xmlns:a16="http://schemas.microsoft.com/office/drawing/2014/main" id="{45C014FF-14A6-E38C-64FF-D0C6CF4F8683}"/>
                </a:ext>
              </a:extLst>
            </p:cNvPr>
            <p:cNvSpPr/>
            <p:nvPr/>
          </p:nvSpPr>
          <p:spPr>
            <a:xfrm>
              <a:off x="504123" y="333892"/>
              <a:ext cx="644399" cy="65963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Icon&#10;&#10;Description automatically generated">
              <a:extLst>
                <a:ext uri="{FF2B5EF4-FFF2-40B4-BE49-F238E27FC236}">
                  <a16:creationId xmlns:a16="http://schemas.microsoft.com/office/drawing/2014/main" id="{BF124C77-E712-2460-195A-42A90EA660DF}"/>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7000" b="90000" l="7442" r="90349">
                          <a14:foregroundMark x1="7558" y1="39556" x2="7558" y2="39556"/>
                          <a14:foregroundMark x1="46744" y1="8556" x2="46744" y2="8556"/>
                          <a14:foregroundMark x1="49302" y1="7000" x2="49302" y2="7000"/>
                          <a14:foregroundMark x1="90349" y1="44333" x2="90349" y2="44333"/>
                        </a14:backgroundRemoval>
                      </a14:imgEffect>
                    </a14:imgLayer>
                  </a14:imgProps>
                </a:ext>
                <a:ext uri="{28A0092B-C50C-407E-A947-70E740481C1C}">
                  <a14:useLocalDpi xmlns:a14="http://schemas.microsoft.com/office/drawing/2010/main" val="0"/>
                </a:ext>
              </a:extLst>
            </a:blip>
            <a:stretch>
              <a:fillRect/>
            </a:stretch>
          </p:blipFill>
          <p:spPr>
            <a:xfrm>
              <a:off x="493574" y="321685"/>
              <a:ext cx="755550" cy="790692"/>
            </a:xfrm>
            <a:prstGeom prst="rect">
              <a:avLst/>
            </a:prstGeom>
          </p:spPr>
        </p:pic>
      </p:grpSp>
      <p:sp>
        <p:nvSpPr>
          <p:cNvPr id="37" name="TextBox 36">
            <a:extLst>
              <a:ext uri="{FF2B5EF4-FFF2-40B4-BE49-F238E27FC236}">
                <a16:creationId xmlns:a16="http://schemas.microsoft.com/office/drawing/2014/main" id="{CAC6F53E-B230-401C-C815-0ED7BED8747B}"/>
              </a:ext>
            </a:extLst>
          </p:cNvPr>
          <p:cNvSpPr txBox="1"/>
          <p:nvPr/>
        </p:nvSpPr>
        <p:spPr>
          <a:xfrm>
            <a:off x="6052335" y="5111141"/>
            <a:ext cx="5666751" cy="966483"/>
          </a:xfrm>
          <a:prstGeom prst="rect">
            <a:avLst/>
          </a:prstGeom>
          <a:noFill/>
        </p:spPr>
        <p:txBody>
          <a:bodyPr wrap="square">
            <a:spAutoFit/>
          </a:bodyPr>
          <a:lstStyle/>
          <a:p>
            <a:pPr>
              <a:lnSpc>
                <a:spcPct val="107000"/>
              </a:lnSpc>
              <a:spcAft>
                <a:spcPts val="500"/>
              </a:spcAft>
            </a:pP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VD: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tiến</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bộ</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vật</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lí</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lượng</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tử</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và</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Vật</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lí</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bán</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dẫn</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đã</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góp</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phần</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tạo</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ra</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công</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nghệ</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chế</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tạo</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pin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và</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acquy</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thế</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hệ</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mới</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dirty="0">
                <a:solidFill>
                  <a:srgbClr val="000000"/>
                </a:solidFill>
                <a:latin typeface="Arial" panose="020B0604020202020204" pitchFamily="34" charset="0"/>
                <a:ea typeface="Times New Roman" panose="02020603050405020304" pitchFamily="18" charset="0"/>
                <a:sym typeface="Symbol" panose="05050102010706020507" pitchFamily="18" charset="2"/>
              </a:rPr>
              <a:t></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thúc</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đẩy</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ngành</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sản</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xuất</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ô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tô</a:t>
            </a:r>
            <a:r>
              <a:rPr lang="en-US"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i="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điện</a:t>
            </a:r>
            <a:r>
              <a:rPr lang="en-US" i="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a:t>
            </a:r>
            <a:endParaRPr lang="en-US" i="1" dirty="0">
              <a:effectLst/>
              <a:latin typeface="Calibri" panose="020F0502020204030204" pitchFamily="34" charset="0"/>
              <a:ea typeface="游明朝" panose="02020400000000000000" pitchFamily="18" charset="-128"/>
              <a:cs typeface="Times New Roman" panose="02020603050405020304" pitchFamily="18" charset="0"/>
            </a:endParaRPr>
          </a:p>
        </p:txBody>
      </p:sp>
      <p:pic>
        <p:nvPicPr>
          <p:cNvPr id="38" name="Picture 37" descr="A group of cars parked in a parking lot&#10;&#10;Description automatically generated with medium confidence">
            <a:extLst>
              <a:ext uri="{FF2B5EF4-FFF2-40B4-BE49-F238E27FC236}">
                <a16:creationId xmlns:a16="http://schemas.microsoft.com/office/drawing/2014/main" id="{34FFFC20-0453-8108-5F84-A8C4801FB888}"/>
              </a:ext>
            </a:extLst>
          </p:cNvPr>
          <p:cNvPicPr>
            <a:picLocks noChangeAspect="1"/>
          </p:cNvPicPr>
          <p:nvPr/>
        </p:nvPicPr>
        <p:blipFill rotWithShape="1">
          <a:blip r:embed="rId5">
            <a:extLst>
              <a:ext uri="{28A0092B-C50C-407E-A947-70E740481C1C}">
                <a14:useLocalDpi xmlns:a14="http://schemas.microsoft.com/office/drawing/2010/main" val="0"/>
              </a:ext>
            </a:extLst>
          </a:blip>
          <a:srcRect l="4202" t="378" r="-324" b="5516"/>
          <a:stretch/>
        </p:blipFill>
        <p:spPr>
          <a:xfrm>
            <a:off x="5724552" y="2131761"/>
            <a:ext cx="6086448" cy="2979380"/>
          </a:xfrm>
          <a:prstGeom prst="rect">
            <a:avLst/>
          </a:prstGeom>
          <a:ln>
            <a:noFill/>
          </a:ln>
          <a:effectLst>
            <a:softEdge rad="112500"/>
          </a:effectLst>
        </p:spPr>
      </p:pic>
      <p:sp>
        <p:nvSpPr>
          <p:cNvPr id="39" name="TextBox 38">
            <a:extLst>
              <a:ext uri="{FF2B5EF4-FFF2-40B4-BE49-F238E27FC236}">
                <a16:creationId xmlns:a16="http://schemas.microsoft.com/office/drawing/2014/main" id="{616C658D-43B1-E613-AF22-C384CF64D99F}"/>
              </a:ext>
            </a:extLst>
          </p:cNvPr>
          <p:cNvSpPr txBox="1"/>
          <p:nvPr/>
        </p:nvSpPr>
        <p:spPr>
          <a:xfrm>
            <a:off x="6219001" y="1726918"/>
            <a:ext cx="5257800" cy="477054"/>
          </a:xfrm>
          <a:prstGeom prst="rect">
            <a:avLst/>
          </a:prstGeom>
          <a:noFill/>
        </p:spPr>
        <p:txBody>
          <a:bodyPr wrap="square">
            <a:spAutoFit/>
          </a:bodyPr>
          <a:lstStyle/>
          <a:p>
            <a:r>
              <a:rPr lang="en-US" sz="2500" i="1">
                <a:solidFill>
                  <a:srgbClr val="00B050"/>
                </a:solidFill>
                <a:effectLst/>
                <a:latin typeface="Arial" panose="020B0604020202020204" pitchFamily="34" charset="0"/>
                <a:ea typeface="Times New Roman" panose="02020603050405020304" pitchFamily="18" charset="0"/>
                <a:cs typeface="Times New Roman" panose="02020603050405020304" pitchFamily="18" charset="0"/>
              </a:rPr>
              <a:t>Năng lượng – giao thông vận tải</a:t>
            </a:r>
            <a:endParaRPr lang="en-US" sz="2500" i="1">
              <a:solidFill>
                <a:srgbClr val="00B050"/>
              </a:solidFill>
            </a:endParaRPr>
          </a:p>
        </p:txBody>
      </p:sp>
    </p:spTree>
    <p:extLst>
      <p:ext uri="{BB962C8B-B14F-4D97-AF65-F5344CB8AC3E}">
        <p14:creationId xmlns:p14="http://schemas.microsoft.com/office/powerpoint/2010/main" val="3366359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8" grpId="0"/>
      <p:bldP spid="37" grpId="0"/>
      <p:bldP spid="3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5094BBC-4AEF-45E2-800C-D9EB80EB9602}"/>
              </a:ext>
            </a:extLst>
          </p:cNvPr>
          <p:cNvGrpSpPr/>
          <p:nvPr/>
        </p:nvGrpSpPr>
        <p:grpSpPr>
          <a:xfrm>
            <a:off x="-107020" y="65599"/>
            <a:ext cx="10317821" cy="551822"/>
            <a:chOff x="-3007" y="2231322"/>
            <a:chExt cx="10253890" cy="770302"/>
          </a:xfrm>
        </p:grpSpPr>
        <p:grpSp>
          <p:nvGrpSpPr>
            <p:cNvPr id="5" name="Group 70">
              <a:extLst>
                <a:ext uri="{FF2B5EF4-FFF2-40B4-BE49-F238E27FC236}">
                  <a16:creationId xmlns:a16="http://schemas.microsoft.com/office/drawing/2014/main" id="{22027F8E-E199-4A54-B069-309AC253031F}"/>
                </a:ext>
              </a:extLst>
            </p:cNvPr>
            <p:cNvGrpSpPr>
              <a:grpSpLocks/>
            </p:cNvGrpSpPr>
            <p:nvPr/>
          </p:nvGrpSpPr>
          <p:grpSpPr bwMode="auto">
            <a:xfrm>
              <a:off x="286108" y="2280389"/>
              <a:ext cx="7305332" cy="708275"/>
              <a:chOff x="564747" y="3403331"/>
              <a:chExt cx="3761905" cy="1364238"/>
            </a:xfrm>
          </p:grpSpPr>
          <p:pic>
            <p:nvPicPr>
              <p:cNvPr id="8" name="Picture 8" descr="empty-green-rectangle">
                <a:extLst>
                  <a:ext uri="{FF2B5EF4-FFF2-40B4-BE49-F238E27FC236}">
                    <a16:creationId xmlns:a16="http://schemas.microsoft.com/office/drawing/2014/main" id="{1EE22726-B2BB-421D-B925-BEC456C648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47" y="3403331"/>
                <a:ext cx="3761905"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green-top-faded">
                <a:extLst>
                  <a:ext uri="{FF2B5EF4-FFF2-40B4-BE49-F238E27FC236}">
                    <a16:creationId xmlns:a16="http://schemas.microsoft.com/office/drawing/2014/main" id="{06869E57-2328-4344-AAC1-8990C425C4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BF6D9640-ADB6-4E6A-B6DE-3A9270062E74}"/>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IV</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7" name="Rectangle 1026060">
              <a:extLst>
                <a:ext uri="{FF2B5EF4-FFF2-40B4-BE49-F238E27FC236}">
                  <a16:creationId xmlns:a16="http://schemas.microsoft.com/office/drawing/2014/main" id="{071903BE-FA19-43F4-A858-1F57B905EB55}"/>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Phương pháp nghiên cứu vật lí</a:t>
              </a:r>
              <a:endParaRPr lang="en-US" sz="2800" dirty="0">
                <a:cs typeface="Arial" panose="020B0604020202020204" pitchFamily="34" charset="0"/>
              </a:endParaRPr>
            </a:p>
          </p:txBody>
        </p:sp>
      </p:grpSp>
      <p:sp>
        <p:nvSpPr>
          <p:cNvPr id="24" name="Text Box 13">
            <a:extLst>
              <a:ext uri="{FF2B5EF4-FFF2-40B4-BE49-F238E27FC236}">
                <a16:creationId xmlns:a16="http://schemas.microsoft.com/office/drawing/2014/main" id="{BDCB75E4-AC0F-4128-8976-F1571F7F1788}"/>
              </a:ext>
            </a:extLst>
          </p:cNvPr>
          <p:cNvSpPr txBox="1">
            <a:spLocks noChangeArrowheads="1"/>
          </p:cNvSpPr>
          <p:nvPr/>
        </p:nvSpPr>
        <p:spPr bwMode="auto">
          <a:xfrm>
            <a:off x="1129682" y="666498"/>
            <a:ext cx="49663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i="1">
                <a:solidFill>
                  <a:srgbClr val="0070C0"/>
                </a:solidFill>
                <a:cs typeface="Arial" panose="020B0604020202020204" pitchFamily="34" charset="0"/>
              </a:rPr>
              <a:t>Phương pháp thực nghiệm</a:t>
            </a:r>
          </a:p>
        </p:txBody>
      </p:sp>
      <p:grpSp>
        <p:nvGrpSpPr>
          <p:cNvPr id="20" name="Group 19">
            <a:extLst>
              <a:ext uri="{FF2B5EF4-FFF2-40B4-BE49-F238E27FC236}">
                <a16:creationId xmlns:a16="http://schemas.microsoft.com/office/drawing/2014/main" id="{A7DE2288-4E64-E412-FCFF-DE2C533778E1}"/>
              </a:ext>
            </a:extLst>
          </p:cNvPr>
          <p:cNvGrpSpPr/>
          <p:nvPr/>
        </p:nvGrpSpPr>
        <p:grpSpPr>
          <a:xfrm>
            <a:off x="304800" y="795275"/>
            <a:ext cx="785094" cy="258924"/>
            <a:chOff x="5867400" y="402866"/>
            <a:chExt cx="785094" cy="406303"/>
          </a:xfrm>
        </p:grpSpPr>
        <p:sp>
          <p:nvSpPr>
            <p:cNvPr id="21" name="Arrow: Pentagon 20">
              <a:extLst>
                <a:ext uri="{FF2B5EF4-FFF2-40B4-BE49-F238E27FC236}">
                  <a16:creationId xmlns:a16="http://schemas.microsoft.com/office/drawing/2014/main" id="{AFBD01EB-1B3E-DF8C-07F9-E1376CC61255}"/>
                </a:ext>
              </a:extLst>
            </p:cNvPr>
            <p:cNvSpPr/>
            <p:nvPr/>
          </p:nvSpPr>
          <p:spPr>
            <a:xfrm>
              <a:off x="5867400" y="402866"/>
              <a:ext cx="495302" cy="395549"/>
            </a:xfrm>
            <a:prstGeom prst="homePlat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Chevron 21">
              <a:extLst>
                <a:ext uri="{FF2B5EF4-FFF2-40B4-BE49-F238E27FC236}">
                  <a16:creationId xmlns:a16="http://schemas.microsoft.com/office/drawing/2014/main" id="{7BA8C1FD-9F4C-5BB5-6734-A8FD9FC2B4A1}"/>
                </a:ext>
              </a:extLst>
            </p:cNvPr>
            <p:cNvSpPr/>
            <p:nvPr/>
          </p:nvSpPr>
          <p:spPr>
            <a:xfrm>
              <a:off x="6270097" y="413620"/>
              <a:ext cx="382397" cy="395549"/>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37" name="TextBox 36">
            <a:extLst>
              <a:ext uri="{FF2B5EF4-FFF2-40B4-BE49-F238E27FC236}">
                <a16:creationId xmlns:a16="http://schemas.microsoft.com/office/drawing/2014/main" id="{E73A6DF1-BA2C-59E7-FEAB-84B5D26B857B}"/>
              </a:ext>
            </a:extLst>
          </p:cNvPr>
          <p:cNvSpPr txBox="1"/>
          <p:nvPr/>
        </p:nvSpPr>
        <p:spPr>
          <a:xfrm>
            <a:off x="1001448" y="1135016"/>
            <a:ext cx="10189103" cy="1246495"/>
          </a:xfrm>
          <a:prstGeom prst="rect">
            <a:avLst/>
          </a:prstGeom>
          <a:noFill/>
        </p:spPr>
        <p:txBody>
          <a:bodyPr wrap="square">
            <a:spAutoFit/>
          </a:bodyPr>
          <a:lstStyle/>
          <a:p>
            <a:pPr marL="0" marR="0" algn="ctr">
              <a:spcBef>
                <a:spcPts val="0"/>
              </a:spcBef>
            </a:pPr>
            <a:r>
              <a:rPr lang="en-US" sz="2500" i="1" dirty="0" err="1">
                <a:solidFill>
                  <a:srgbClr val="000000"/>
                </a:solidFill>
                <a:effectLst/>
                <a:latin typeface="Arial" panose="020B0604020202020204" pitchFamily="34" charset="0"/>
                <a:ea typeface="游明朝" panose="02020400000000000000" pitchFamily="18" charset="-128"/>
              </a:rPr>
              <a:t>Từ</a:t>
            </a:r>
            <a:r>
              <a:rPr lang="en-US" sz="2500" i="1" dirty="0">
                <a:solidFill>
                  <a:srgbClr val="000000"/>
                </a:solidFill>
                <a:effectLst/>
                <a:latin typeface="Arial" panose="020B0604020202020204" pitchFamily="34" charset="0"/>
                <a:ea typeface="游明朝" panose="02020400000000000000" pitchFamily="18" charset="-128"/>
              </a:rPr>
              <a:t> </a:t>
            </a:r>
            <a:r>
              <a:rPr lang="en-US" sz="2500" i="1" dirty="0" err="1">
                <a:solidFill>
                  <a:srgbClr val="000000"/>
                </a:solidFill>
                <a:effectLst/>
                <a:latin typeface="Arial" panose="020B0604020202020204" pitchFamily="34" charset="0"/>
                <a:ea typeface="游明朝" panose="02020400000000000000" pitchFamily="18" charset="-128"/>
              </a:rPr>
              <a:t>việc</a:t>
            </a:r>
            <a:r>
              <a:rPr lang="en-US" sz="2500" i="1" dirty="0">
                <a:solidFill>
                  <a:srgbClr val="000000"/>
                </a:solidFill>
                <a:effectLst/>
                <a:latin typeface="Arial" panose="020B0604020202020204" pitchFamily="34" charset="0"/>
                <a:ea typeface="游明朝" panose="02020400000000000000" pitchFamily="18" charset="-128"/>
              </a:rPr>
              <a:t> </a:t>
            </a:r>
            <a:r>
              <a:rPr lang="en-US" sz="2500" i="1" dirty="0" err="1">
                <a:solidFill>
                  <a:srgbClr val="000000"/>
                </a:solidFill>
                <a:effectLst/>
                <a:latin typeface="Arial" panose="020B0604020202020204" pitchFamily="34" charset="0"/>
                <a:ea typeface="游明朝" panose="02020400000000000000" pitchFamily="18" charset="-128"/>
              </a:rPr>
              <a:t>quan</a:t>
            </a:r>
            <a:r>
              <a:rPr lang="en-US" sz="2500" i="1" dirty="0">
                <a:solidFill>
                  <a:srgbClr val="000000"/>
                </a:solidFill>
                <a:effectLst/>
                <a:latin typeface="Arial" panose="020B0604020202020204" pitchFamily="34" charset="0"/>
                <a:ea typeface="游明朝" panose="02020400000000000000" pitchFamily="18" charset="-128"/>
              </a:rPr>
              <a:t> </a:t>
            </a:r>
            <a:r>
              <a:rPr lang="en-US" sz="2500" i="1" dirty="0" err="1">
                <a:solidFill>
                  <a:srgbClr val="000000"/>
                </a:solidFill>
                <a:effectLst/>
                <a:latin typeface="Arial" panose="020B0604020202020204" pitchFamily="34" charset="0"/>
                <a:ea typeface="游明朝" panose="02020400000000000000" pitchFamily="18" charset="-128"/>
              </a:rPr>
              <a:t>sát</a:t>
            </a:r>
            <a:r>
              <a:rPr lang="en-US" sz="2500" i="1" dirty="0">
                <a:solidFill>
                  <a:srgbClr val="000000"/>
                </a:solidFill>
                <a:effectLst/>
                <a:latin typeface="Arial" panose="020B0604020202020204" pitchFamily="34" charset="0"/>
                <a:ea typeface="游明朝" panose="02020400000000000000" pitchFamily="18" charset="-128"/>
              </a:rPr>
              <a:t> </a:t>
            </a:r>
            <a:r>
              <a:rPr lang="en-US" sz="2500" i="1" dirty="0" err="1">
                <a:solidFill>
                  <a:srgbClr val="000000"/>
                </a:solidFill>
                <a:effectLst/>
                <a:latin typeface="Arial" panose="020B0604020202020204" pitchFamily="34" charset="0"/>
                <a:ea typeface="游明朝" panose="02020400000000000000" pitchFamily="18" charset="-128"/>
              </a:rPr>
              <a:t>sự</a:t>
            </a:r>
            <a:r>
              <a:rPr lang="en-US" sz="2500" i="1" dirty="0">
                <a:solidFill>
                  <a:srgbClr val="000000"/>
                </a:solidFill>
                <a:effectLst/>
                <a:latin typeface="Arial" panose="020B0604020202020204" pitchFamily="34" charset="0"/>
                <a:ea typeface="游明朝" panose="02020400000000000000" pitchFamily="18" charset="-128"/>
              </a:rPr>
              <a:t> </a:t>
            </a:r>
            <a:r>
              <a:rPr lang="en-US" sz="2500" i="1" dirty="0" err="1">
                <a:solidFill>
                  <a:srgbClr val="000000"/>
                </a:solidFill>
                <a:effectLst/>
                <a:latin typeface="Arial" panose="020B0604020202020204" pitchFamily="34" charset="0"/>
                <a:ea typeface="游明朝" panose="02020400000000000000" pitchFamily="18" charset="-128"/>
              </a:rPr>
              <a:t>rơi</a:t>
            </a:r>
            <a:r>
              <a:rPr lang="en-US" sz="2500" i="1" dirty="0">
                <a:solidFill>
                  <a:srgbClr val="000000"/>
                </a:solidFill>
                <a:effectLst/>
                <a:latin typeface="Arial" panose="020B0604020202020204" pitchFamily="34" charset="0"/>
                <a:ea typeface="游明朝" panose="02020400000000000000" pitchFamily="18" charset="-128"/>
              </a:rPr>
              <a:t> </a:t>
            </a:r>
            <a:r>
              <a:rPr lang="en-US" sz="2500" i="1" dirty="0" err="1">
                <a:solidFill>
                  <a:srgbClr val="000000"/>
                </a:solidFill>
                <a:effectLst/>
                <a:latin typeface="Arial" panose="020B0604020202020204" pitchFamily="34" charset="0"/>
                <a:ea typeface="游明朝" panose="02020400000000000000" pitchFamily="18" charset="-128"/>
              </a:rPr>
              <a:t>của</a:t>
            </a:r>
            <a:r>
              <a:rPr lang="en-US" sz="2500" i="1" dirty="0">
                <a:solidFill>
                  <a:srgbClr val="000000"/>
                </a:solidFill>
                <a:effectLst/>
                <a:latin typeface="Arial" panose="020B0604020202020204" pitchFamily="34" charset="0"/>
                <a:ea typeface="游明朝" panose="02020400000000000000" pitchFamily="18" charset="-128"/>
              </a:rPr>
              <a:t> </a:t>
            </a:r>
            <a:r>
              <a:rPr lang="en-US" sz="2500" i="1" dirty="0" err="1">
                <a:solidFill>
                  <a:srgbClr val="000000"/>
                </a:solidFill>
                <a:effectLst/>
                <a:latin typeface="Arial" panose="020B0604020202020204" pitchFamily="34" charset="0"/>
                <a:ea typeface="游明朝" panose="02020400000000000000" pitchFamily="18" charset="-128"/>
              </a:rPr>
              <a:t>các</a:t>
            </a:r>
            <a:r>
              <a:rPr lang="en-US" sz="2500" i="1" dirty="0">
                <a:solidFill>
                  <a:srgbClr val="000000"/>
                </a:solidFill>
                <a:effectLst/>
                <a:latin typeface="Arial" panose="020B0604020202020204" pitchFamily="34" charset="0"/>
                <a:ea typeface="游明朝" panose="02020400000000000000" pitchFamily="18" charset="-128"/>
              </a:rPr>
              <a:t> </a:t>
            </a:r>
            <a:r>
              <a:rPr lang="en-US" sz="2500" i="1" dirty="0" err="1">
                <a:solidFill>
                  <a:srgbClr val="000000"/>
                </a:solidFill>
                <a:effectLst/>
                <a:latin typeface="Arial" panose="020B0604020202020204" pitchFamily="34" charset="0"/>
                <a:ea typeface="游明朝" panose="02020400000000000000" pitchFamily="18" charset="-128"/>
              </a:rPr>
              <a:t>vật</a:t>
            </a:r>
            <a:r>
              <a:rPr lang="en-US" sz="2500" i="1" dirty="0">
                <a:solidFill>
                  <a:srgbClr val="000000"/>
                </a:solidFill>
                <a:effectLst/>
                <a:latin typeface="Arial" panose="020B0604020202020204" pitchFamily="34" charset="0"/>
                <a:ea typeface="游明朝" panose="02020400000000000000" pitchFamily="18" charset="-128"/>
              </a:rPr>
              <a:t> </a:t>
            </a:r>
            <a:r>
              <a:rPr lang="en-US" sz="2500" i="1" dirty="0" err="1">
                <a:solidFill>
                  <a:srgbClr val="000000"/>
                </a:solidFill>
                <a:effectLst/>
                <a:latin typeface="Arial" panose="020B0604020202020204" pitchFamily="34" charset="0"/>
                <a:ea typeface="游明朝" panose="02020400000000000000" pitchFamily="18" charset="-128"/>
              </a:rPr>
              <a:t>nặng</a:t>
            </a:r>
            <a:r>
              <a:rPr lang="en-US" sz="2500" i="1" dirty="0">
                <a:solidFill>
                  <a:srgbClr val="000000"/>
                </a:solidFill>
                <a:effectLst/>
                <a:latin typeface="Arial" panose="020B0604020202020204" pitchFamily="34" charset="0"/>
                <a:ea typeface="游明朝" panose="02020400000000000000" pitchFamily="18" charset="-128"/>
              </a:rPr>
              <a:t> </a:t>
            </a:r>
            <a:r>
              <a:rPr lang="en-US" sz="2500" i="1" dirty="0" err="1">
                <a:solidFill>
                  <a:srgbClr val="000000"/>
                </a:solidFill>
                <a:effectLst/>
                <a:latin typeface="Arial" panose="020B0604020202020204" pitchFamily="34" charset="0"/>
                <a:ea typeface="游明朝" panose="02020400000000000000" pitchFamily="18" charset="-128"/>
              </a:rPr>
              <a:t>nhẹ</a:t>
            </a:r>
            <a:r>
              <a:rPr lang="en-US" sz="2500" i="1" dirty="0">
                <a:solidFill>
                  <a:srgbClr val="000000"/>
                </a:solidFill>
                <a:effectLst/>
                <a:latin typeface="Arial" panose="020B0604020202020204" pitchFamily="34" charset="0"/>
                <a:ea typeface="游明朝" panose="02020400000000000000" pitchFamily="18" charset="-128"/>
              </a:rPr>
              <a:t> </a:t>
            </a:r>
            <a:r>
              <a:rPr lang="en-US" sz="2500" i="1" dirty="0" err="1">
                <a:solidFill>
                  <a:srgbClr val="000000"/>
                </a:solidFill>
                <a:effectLst/>
                <a:latin typeface="Arial" panose="020B0604020202020204" pitchFamily="34" charset="0"/>
                <a:ea typeface="游明朝" panose="02020400000000000000" pitchFamily="18" charset="-128"/>
              </a:rPr>
              <a:t>khác</a:t>
            </a:r>
            <a:r>
              <a:rPr lang="en-US" sz="2500" i="1" dirty="0">
                <a:solidFill>
                  <a:srgbClr val="000000"/>
                </a:solidFill>
                <a:effectLst/>
                <a:latin typeface="Arial" panose="020B0604020202020204" pitchFamily="34" charset="0"/>
                <a:ea typeface="游明朝" panose="02020400000000000000" pitchFamily="18" charset="-128"/>
              </a:rPr>
              <a:t> </a:t>
            </a:r>
            <a:r>
              <a:rPr lang="en-US" sz="2500" i="1" dirty="0" err="1">
                <a:solidFill>
                  <a:srgbClr val="000000"/>
                </a:solidFill>
                <a:effectLst/>
                <a:latin typeface="Arial" panose="020B0604020202020204" pitchFamily="34" charset="0"/>
                <a:ea typeface="游明朝" panose="02020400000000000000" pitchFamily="18" charset="-128"/>
              </a:rPr>
              <a:t>nhau</a:t>
            </a:r>
            <a:r>
              <a:rPr lang="en-US" sz="2500" i="1" dirty="0">
                <a:solidFill>
                  <a:srgbClr val="000000"/>
                </a:solidFill>
                <a:effectLst/>
                <a:latin typeface="Arial" panose="020B0604020202020204" pitchFamily="34" charset="0"/>
                <a:ea typeface="游明朝" panose="02020400000000000000" pitchFamily="18" charset="-128"/>
              </a:rPr>
              <a:t> </a:t>
            </a:r>
            <a:r>
              <a:rPr lang="en-US" sz="2500" i="1" dirty="0" err="1">
                <a:solidFill>
                  <a:srgbClr val="000000"/>
                </a:solidFill>
                <a:effectLst/>
                <a:latin typeface="Arial" panose="020B0604020202020204" pitchFamily="34" charset="0"/>
                <a:ea typeface="游明朝" panose="02020400000000000000" pitchFamily="18" charset="-128"/>
              </a:rPr>
              <a:t>mà</a:t>
            </a:r>
            <a:r>
              <a:rPr lang="en-US" sz="2500" i="1" dirty="0">
                <a:solidFill>
                  <a:srgbClr val="000000"/>
                </a:solidFill>
                <a:effectLst/>
                <a:latin typeface="Arial" panose="020B0604020202020204" pitchFamily="34" charset="0"/>
                <a:ea typeface="游明朝" panose="02020400000000000000" pitchFamily="18" charset="-128"/>
              </a:rPr>
              <a:t> Aristotle (ở Hy </a:t>
            </a:r>
            <a:r>
              <a:rPr lang="en-US" sz="2500" i="1" dirty="0" err="1">
                <a:solidFill>
                  <a:srgbClr val="000000"/>
                </a:solidFill>
                <a:effectLst/>
                <a:latin typeface="Arial" panose="020B0604020202020204" pitchFamily="34" charset="0"/>
                <a:ea typeface="游明朝" panose="02020400000000000000" pitchFamily="18" charset="-128"/>
              </a:rPr>
              <a:t>Lạp</a:t>
            </a:r>
            <a:r>
              <a:rPr lang="en-US" sz="2500" i="1" dirty="0">
                <a:solidFill>
                  <a:srgbClr val="000000"/>
                </a:solidFill>
                <a:effectLst/>
                <a:latin typeface="Arial" panose="020B0604020202020204" pitchFamily="34" charset="0"/>
                <a:ea typeface="游明朝" panose="02020400000000000000" pitchFamily="18" charset="-128"/>
              </a:rPr>
              <a:t>) </a:t>
            </a:r>
            <a:r>
              <a:rPr lang="en-US" sz="2500" i="1" dirty="0" err="1">
                <a:solidFill>
                  <a:srgbClr val="000000"/>
                </a:solidFill>
                <a:effectLst/>
                <a:latin typeface="Arial" panose="020B0604020202020204" pitchFamily="34" charset="0"/>
                <a:ea typeface="游明朝" panose="02020400000000000000" pitchFamily="18" charset="-128"/>
              </a:rPr>
              <a:t>sống</a:t>
            </a:r>
            <a:r>
              <a:rPr lang="en-US" sz="2500" i="1" dirty="0">
                <a:solidFill>
                  <a:srgbClr val="000000"/>
                </a:solidFill>
                <a:effectLst/>
                <a:latin typeface="Arial" panose="020B0604020202020204" pitchFamily="34" charset="0"/>
                <a:ea typeface="游明朝" panose="02020400000000000000" pitchFamily="18" charset="-128"/>
              </a:rPr>
              <a:t> </a:t>
            </a:r>
            <a:r>
              <a:rPr lang="en-US" sz="2500" i="1" dirty="0" err="1">
                <a:solidFill>
                  <a:srgbClr val="000000"/>
                </a:solidFill>
                <a:effectLst/>
                <a:latin typeface="Arial" panose="020B0604020202020204" pitchFamily="34" charset="0"/>
                <a:ea typeface="游明朝" panose="02020400000000000000" pitchFamily="18" charset="-128"/>
              </a:rPr>
              <a:t>vào</a:t>
            </a:r>
            <a:r>
              <a:rPr lang="en-US" sz="2500" i="1" dirty="0">
                <a:solidFill>
                  <a:srgbClr val="000000"/>
                </a:solidFill>
                <a:effectLst/>
                <a:latin typeface="Arial" panose="020B0604020202020204" pitchFamily="34" charset="0"/>
                <a:ea typeface="游明朝" panose="02020400000000000000" pitchFamily="18" charset="-128"/>
              </a:rPr>
              <a:t> </a:t>
            </a:r>
            <a:r>
              <a:rPr lang="en-US" sz="2500" i="1" dirty="0" err="1">
                <a:solidFill>
                  <a:srgbClr val="000000"/>
                </a:solidFill>
                <a:effectLst/>
                <a:latin typeface="Arial" panose="020B0604020202020204" pitchFamily="34" charset="0"/>
                <a:ea typeface="游明朝" panose="02020400000000000000" pitchFamily="18" charset="-128"/>
              </a:rPr>
              <a:t>những</a:t>
            </a:r>
            <a:r>
              <a:rPr lang="en-US" sz="2500" i="1" dirty="0">
                <a:solidFill>
                  <a:srgbClr val="000000"/>
                </a:solidFill>
                <a:effectLst/>
                <a:latin typeface="Arial" panose="020B0604020202020204" pitchFamily="34" charset="0"/>
                <a:ea typeface="游明朝" panose="02020400000000000000" pitchFamily="18" charset="-128"/>
              </a:rPr>
              <a:t> </a:t>
            </a:r>
            <a:r>
              <a:rPr lang="en-US" sz="2500" i="1" dirty="0" err="1">
                <a:solidFill>
                  <a:srgbClr val="000000"/>
                </a:solidFill>
                <a:effectLst/>
                <a:latin typeface="Arial" panose="020B0604020202020204" pitchFamily="34" charset="0"/>
                <a:ea typeface="游明朝" panose="02020400000000000000" pitchFamily="18" charset="-128"/>
              </a:rPr>
              <a:t>năm</a:t>
            </a:r>
            <a:r>
              <a:rPr lang="en-US" sz="2500" i="1" dirty="0">
                <a:solidFill>
                  <a:srgbClr val="000000"/>
                </a:solidFill>
                <a:effectLst/>
                <a:latin typeface="Arial" panose="020B0604020202020204" pitchFamily="34" charset="0"/>
                <a:ea typeface="游明朝" panose="02020400000000000000" pitchFamily="18" charset="-128"/>
              </a:rPr>
              <a:t> 300 TCN </a:t>
            </a:r>
            <a:r>
              <a:rPr lang="en-US" sz="2500" i="1" dirty="0" err="1">
                <a:solidFill>
                  <a:srgbClr val="000000"/>
                </a:solidFill>
                <a:effectLst/>
                <a:latin typeface="Arial" panose="020B0604020202020204" pitchFamily="34" charset="0"/>
                <a:ea typeface="游明朝" panose="02020400000000000000" pitchFamily="18" charset="-128"/>
              </a:rPr>
              <a:t>cho</a:t>
            </a:r>
            <a:r>
              <a:rPr lang="en-US" sz="2500" i="1" dirty="0">
                <a:solidFill>
                  <a:srgbClr val="000000"/>
                </a:solidFill>
                <a:effectLst/>
                <a:latin typeface="Arial" panose="020B0604020202020204" pitchFamily="34" charset="0"/>
                <a:ea typeface="游明朝" panose="02020400000000000000" pitchFamily="18" charset="-128"/>
              </a:rPr>
              <a:t> </a:t>
            </a:r>
            <a:r>
              <a:rPr lang="en-US" sz="2500" i="1" dirty="0" err="1">
                <a:solidFill>
                  <a:srgbClr val="000000"/>
                </a:solidFill>
                <a:effectLst/>
                <a:latin typeface="Arial" panose="020B0604020202020204" pitchFamily="34" charset="0"/>
                <a:ea typeface="游明朝" panose="02020400000000000000" pitchFamily="18" charset="-128"/>
              </a:rPr>
              <a:t>rằng</a:t>
            </a:r>
            <a:r>
              <a:rPr lang="en-US" sz="2500" i="1" dirty="0">
                <a:solidFill>
                  <a:srgbClr val="000000"/>
                </a:solidFill>
                <a:effectLst/>
                <a:latin typeface="Arial" panose="020B0604020202020204" pitchFamily="34" charset="0"/>
                <a:ea typeface="游明朝" panose="02020400000000000000" pitchFamily="18" charset="-128"/>
              </a:rPr>
              <a:t>: </a:t>
            </a:r>
          </a:p>
          <a:p>
            <a:pPr marL="0" marR="0">
              <a:spcBef>
                <a:spcPts val="0"/>
              </a:spcBef>
            </a:pPr>
            <a:r>
              <a:rPr lang="en-US" sz="2500" b="1" i="1" dirty="0">
                <a:solidFill>
                  <a:srgbClr val="000000"/>
                </a:solidFill>
                <a:effectLst/>
                <a:latin typeface="Arial" panose="020B0604020202020204" pitchFamily="34" charset="0"/>
                <a:ea typeface="游明朝" panose="02020400000000000000" pitchFamily="18" charset="-128"/>
              </a:rPr>
              <a:t>“</a:t>
            </a:r>
            <a:r>
              <a:rPr lang="en-US" sz="2500" b="1" i="1" dirty="0" err="1">
                <a:solidFill>
                  <a:srgbClr val="000000"/>
                </a:solidFill>
                <a:effectLst/>
                <a:latin typeface="Arial" panose="020B0604020202020204" pitchFamily="34" charset="0"/>
                <a:ea typeface="游明朝" panose="02020400000000000000" pitchFamily="18" charset="-128"/>
              </a:rPr>
              <a:t>Vật</a:t>
            </a:r>
            <a:r>
              <a:rPr lang="en-US" sz="2500" b="1" i="1" dirty="0">
                <a:solidFill>
                  <a:srgbClr val="000000"/>
                </a:solidFill>
                <a:effectLst/>
                <a:latin typeface="Arial" panose="020B0604020202020204" pitchFamily="34" charset="0"/>
                <a:ea typeface="游明朝" panose="02020400000000000000" pitchFamily="18" charset="-128"/>
              </a:rPr>
              <a:t> </a:t>
            </a:r>
            <a:r>
              <a:rPr lang="en-US" sz="2500" b="1" i="1" dirty="0" err="1">
                <a:solidFill>
                  <a:srgbClr val="000000"/>
                </a:solidFill>
                <a:effectLst/>
                <a:latin typeface="Arial" panose="020B0604020202020204" pitchFamily="34" charset="0"/>
                <a:ea typeface="游明朝" panose="02020400000000000000" pitchFamily="18" charset="-128"/>
              </a:rPr>
              <a:t>nặng</a:t>
            </a:r>
            <a:r>
              <a:rPr lang="en-US" sz="2500" b="1" i="1" dirty="0">
                <a:solidFill>
                  <a:srgbClr val="000000"/>
                </a:solidFill>
                <a:effectLst/>
                <a:latin typeface="Arial" panose="020B0604020202020204" pitchFamily="34" charset="0"/>
                <a:ea typeface="游明朝" panose="02020400000000000000" pitchFamily="18" charset="-128"/>
              </a:rPr>
              <a:t> </a:t>
            </a:r>
            <a:r>
              <a:rPr lang="en-US" sz="2500" b="1" i="1" dirty="0" err="1">
                <a:solidFill>
                  <a:srgbClr val="000000"/>
                </a:solidFill>
                <a:effectLst/>
                <a:latin typeface="Arial" panose="020B0604020202020204" pitchFamily="34" charset="0"/>
                <a:ea typeface="游明朝" panose="02020400000000000000" pitchFamily="18" charset="-128"/>
              </a:rPr>
              <a:t>rơi</a:t>
            </a:r>
            <a:r>
              <a:rPr lang="en-US" sz="2500" b="1" i="1" dirty="0">
                <a:solidFill>
                  <a:srgbClr val="000000"/>
                </a:solidFill>
                <a:effectLst/>
                <a:latin typeface="Arial" panose="020B0604020202020204" pitchFamily="34" charset="0"/>
                <a:ea typeface="游明朝" panose="02020400000000000000" pitchFamily="18" charset="-128"/>
              </a:rPr>
              <a:t> </a:t>
            </a:r>
            <a:r>
              <a:rPr lang="en-US" sz="2500" b="1" i="1" dirty="0" err="1">
                <a:solidFill>
                  <a:srgbClr val="000000"/>
                </a:solidFill>
                <a:effectLst/>
                <a:latin typeface="Arial" panose="020B0604020202020204" pitchFamily="34" charset="0"/>
                <a:ea typeface="游明朝" panose="02020400000000000000" pitchFamily="18" charset="-128"/>
              </a:rPr>
              <a:t>nhanh</a:t>
            </a:r>
            <a:r>
              <a:rPr lang="en-US" sz="2500" b="1" i="1" dirty="0">
                <a:solidFill>
                  <a:srgbClr val="000000"/>
                </a:solidFill>
                <a:effectLst/>
                <a:latin typeface="Arial" panose="020B0604020202020204" pitchFamily="34" charset="0"/>
                <a:ea typeface="游明朝" panose="02020400000000000000" pitchFamily="18" charset="-128"/>
              </a:rPr>
              <a:t> </a:t>
            </a:r>
            <a:r>
              <a:rPr lang="en-US" sz="2500" b="1" i="1" dirty="0" err="1">
                <a:solidFill>
                  <a:srgbClr val="000000"/>
                </a:solidFill>
                <a:effectLst/>
                <a:latin typeface="Arial" panose="020B0604020202020204" pitchFamily="34" charset="0"/>
                <a:ea typeface="游明朝" panose="02020400000000000000" pitchFamily="18" charset="-128"/>
              </a:rPr>
              <a:t>hơn</a:t>
            </a:r>
            <a:r>
              <a:rPr lang="en-US" sz="2500" b="1" i="1" dirty="0">
                <a:solidFill>
                  <a:srgbClr val="000000"/>
                </a:solidFill>
                <a:effectLst/>
                <a:latin typeface="Arial" panose="020B0604020202020204" pitchFamily="34" charset="0"/>
                <a:ea typeface="游明朝" panose="02020400000000000000" pitchFamily="18" charset="-128"/>
              </a:rPr>
              <a:t> </a:t>
            </a:r>
            <a:r>
              <a:rPr lang="en-US" sz="2500" b="1" i="1" dirty="0" err="1">
                <a:solidFill>
                  <a:srgbClr val="000000"/>
                </a:solidFill>
                <a:effectLst/>
                <a:latin typeface="Arial" panose="020B0604020202020204" pitchFamily="34" charset="0"/>
                <a:ea typeface="游明朝" panose="02020400000000000000" pitchFamily="18" charset="-128"/>
              </a:rPr>
              <a:t>vật</a:t>
            </a:r>
            <a:r>
              <a:rPr lang="en-US" sz="2500" b="1" i="1" dirty="0">
                <a:solidFill>
                  <a:srgbClr val="000000"/>
                </a:solidFill>
                <a:effectLst/>
                <a:latin typeface="Arial" panose="020B0604020202020204" pitchFamily="34" charset="0"/>
                <a:ea typeface="游明朝" panose="02020400000000000000" pitchFamily="18" charset="-128"/>
              </a:rPr>
              <a:t> </a:t>
            </a:r>
            <a:r>
              <a:rPr lang="en-US" sz="2500" b="1" i="1" dirty="0" err="1">
                <a:solidFill>
                  <a:srgbClr val="000000"/>
                </a:solidFill>
                <a:effectLst/>
                <a:latin typeface="Arial" panose="020B0604020202020204" pitchFamily="34" charset="0"/>
                <a:ea typeface="游明朝" panose="02020400000000000000" pitchFamily="18" charset="-128"/>
              </a:rPr>
              <a:t>nhẹ</a:t>
            </a:r>
            <a:r>
              <a:rPr lang="en-US" sz="2500" b="1" i="1" dirty="0">
                <a:solidFill>
                  <a:srgbClr val="000000"/>
                </a:solidFill>
                <a:effectLst/>
                <a:latin typeface="Arial" panose="020B0604020202020204" pitchFamily="34" charset="0"/>
                <a:ea typeface="游明朝" panose="02020400000000000000" pitchFamily="18" charset="-128"/>
              </a:rPr>
              <a:t>, </a:t>
            </a:r>
            <a:r>
              <a:rPr lang="en-US" sz="2500" b="1" i="1" dirty="0" err="1">
                <a:solidFill>
                  <a:srgbClr val="000000"/>
                </a:solidFill>
                <a:effectLst/>
                <a:latin typeface="Arial" panose="020B0604020202020204" pitchFamily="34" charset="0"/>
                <a:ea typeface="游明朝" panose="02020400000000000000" pitchFamily="18" charset="-128"/>
              </a:rPr>
              <a:t>vật</a:t>
            </a:r>
            <a:r>
              <a:rPr lang="en-US" sz="2500" b="1" i="1" dirty="0">
                <a:solidFill>
                  <a:srgbClr val="000000"/>
                </a:solidFill>
                <a:effectLst/>
                <a:latin typeface="Arial" panose="020B0604020202020204" pitchFamily="34" charset="0"/>
                <a:ea typeface="游明朝" panose="02020400000000000000" pitchFamily="18" charset="-128"/>
              </a:rPr>
              <a:t> </a:t>
            </a:r>
            <a:r>
              <a:rPr lang="en-US" sz="2500" b="1" i="1" dirty="0" err="1">
                <a:solidFill>
                  <a:srgbClr val="000000"/>
                </a:solidFill>
                <a:effectLst/>
                <a:latin typeface="Arial" panose="020B0604020202020204" pitchFamily="34" charset="0"/>
                <a:ea typeface="游明朝" panose="02020400000000000000" pitchFamily="18" charset="-128"/>
              </a:rPr>
              <a:t>càng</a:t>
            </a:r>
            <a:r>
              <a:rPr lang="en-US" sz="2500" b="1" i="1" dirty="0">
                <a:solidFill>
                  <a:srgbClr val="000000"/>
                </a:solidFill>
                <a:effectLst/>
                <a:latin typeface="Arial" panose="020B0604020202020204" pitchFamily="34" charset="0"/>
                <a:ea typeface="游明朝" panose="02020400000000000000" pitchFamily="18" charset="-128"/>
              </a:rPr>
              <a:t> </a:t>
            </a:r>
            <a:r>
              <a:rPr lang="en-US" sz="2500" b="1" i="1" dirty="0" err="1">
                <a:solidFill>
                  <a:srgbClr val="000000"/>
                </a:solidFill>
                <a:effectLst/>
                <a:latin typeface="Arial" panose="020B0604020202020204" pitchFamily="34" charset="0"/>
                <a:ea typeface="游明朝" panose="02020400000000000000" pitchFamily="18" charset="-128"/>
              </a:rPr>
              <a:t>nặng</a:t>
            </a:r>
            <a:r>
              <a:rPr lang="en-US" sz="2500" b="1" i="1" dirty="0">
                <a:solidFill>
                  <a:srgbClr val="000000"/>
                </a:solidFill>
                <a:effectLst/>
                <a:latin typeface="Arial" panose="020B0604020202020204" pitchFamily="34" charset="0"/>
                <a:ea typeface="游明朝" panose="02020400000000000000" pitchFamily="18" charset="-128"/>
              </a:rPr>
              <a:t> </a:t>
            </a:r>
            <a:r>
              <a:rPr lang="en-US" sz="2500" b="1" i="1" dirty="0" err="1">
                <a:solidFill>
                  <a:srgbClr val="000000"/>
                </a:solidFill>
                <a:effectLst/>
                <a:latin typeface="Arial" panose="020B0604020202020204" pitchFamily="34" charset="0"/>
                <a:ea typeface="游明朝" panose="02020400000000000000" pitchFamily="18" charset="-128"/>
              </a:rPr>
              <a:t>rơi</a:t>
            </a:r>
            <a:r>
              <a:rPr lang="en-US" sz="2500" b="1" i="1" dirty="0">
                <a:solidFill>
                  <a:srgbClr val="000000"/>
                </a:solidFill>
                <a:effectLst/>
                <a:latin typeface="Arial" panose="020B0604020202020204" pitchFamily="34" charset="0"/>
                <a:ea typeface="游明朝" panose="02020400000000000000" pitchFamily="18" charset="-128"/>
              </a:rPr>
              <a:t> </a:t>
            </a:r>
            <a:r>
              <a:rPr lang="en-US" sz="2500" b="1" i="1" dirty="0" err="1">
                <a:solidFill>
                  <a:srgbClr val="000000"/>
                </a:solidFill>
                <a:effectLst/>
                <a:latin typeface="Arial" panose="020B0604020202020204" pitchFamily="34" charset="0"/>
                <a:ea typeface="游明朝" panose="02020400000000000000" pitchFamily="18" charset="-128"/>
              </a:rPr>
              <a:t>càng</a:t>
            </a:r>
            <a:r>
              <a:rPr lang="en-US" sz="2500" b="1" i="1" dirty="0">
                <a:solidFill>
                  <a:srgbClr val="000000"/>
                </a:solidFill>
                <a:effectLst/>
                <a:latin typeface="Arial" panose="020B0604020202020204" pitchFamily="34" charset="0"/>
                <a:ea typeface="游明朝" panose="02020400000000000000" pitchFamily="18" charset="-128"/>
              </a:rPr>
              <a:t> </a:t>
            </a:r>
            <a:r>
              <a:rPr lang="en-US" sz="2500" b="1" i="1" dirty="0" err="1">
                <a:solidFill>
                  <a:srgbClr val="000000"/>
                </a:solidFill>
                <a:effectLst/>
                <a:latin typeface="Arial" panose="020B0604020202020204" pitchFamily="34" charset="0"/>
                <a:ea typeface="游明朝" panose="02020400000000000000" pitchFamily="18" charset="-128"/>
              </a:rPr>
              <a:t>nhanh</a:t>
            </a:r>
            <a:r>
              <a:rPr lang="en-US" sz="2500" b="1" i="1" dirty="0">
                <a:solidFill>
                  <a:srgbClr val="000000"/>
                </a:solidFill>
                <a:effectLst/>
                <a:latin typeface="Arial" panose="020B0604020202020204" pitchFamily="34" charset="0"/>
                <a:ea typeface="游明朝" panose="02020400000000000000" pitchFamily="18" charset="-128"/>
              </a:rPr>
              <a:t>" </a:t>
            </a:r>
            <a:endParaRPr lang="en-US" sz="2500" b="1" i="1" dirty="0">
              <a:effectLst/>
              <a:latin typeface="Calibri" panose="020F0502020204030204" pitchFamily="34" charset="0"/>
              <a:ea typeface="游明朝" panose="02020400000000000000" pitchFamily="18" charset="-128"/>
              <a:cs typeface="Times New Roman" panose="02020603050405020304" pitchFamily="18" charset="0"/>
            </a:endParaRPr>
          </a:p>
        </p:txBody>
      </p:sp>
      <p:sp>
        <p:nvSpPr>
          <p:cNvPr id="38" name="TextBox 37">
            <a:extLst>
              <a:ext uri="{FF2B5EF4-FFF2-40B4-BE49-F238E27FC236}">
                <a16:creationId xmlns:a16="http://schemas.microsoft.com/office/drawing/2014/main" id="{562F253D-25A4-711D-CF63-31E12FD998D4}"/>
              </a:ext>
            </a:extLst>
          </p:cNvPr>
          <p:cNvSpPr txBox="1"/>
          <p:nvPr/>
        </p:nvSpPr>
        <p:spPr>
          <a:xfrm>
            <a:off x="304800" y="5788534"/>
            <a:ext cx="11277600" cy="769441"/>
          </a:xfrm>
          <a:prstGeom prst="rect">
            <a:avLst/>
          </a:prstGeom>
          <a:noFill/>
        </p:spPr>
        <p:txBody>
          <a:bodyPr wrap="square">
            <a:spAutoFit/>
          </a:bodyPr>
          <a:lstStyle/>
          <a:p>
            <a:pPr algn="ctr"/>
            <a:r>
              <a:rPr lang="en-US" sz="2200">
                <a:solidFill>
                  <a:srgbClr val="000000"/>
                </a:solidFill>
                <a:effectLst/>
                <a:latin typeface="Arial" panose="020B0604020202020204" pitchFamily="34" charset="0"/>
                <a:ea typeface="游明朝" panose="02020400000000000000" pitchFamily="18" charset="-128"/>
              </a:rPr>
              <a:t>Ông đã lập luận: “Bốn hòn đá buộc lại với nhau, rơi nhanh gấp 4 lần một hòn đá cũng giống như xe kéo bằng bốn con ngựa chạy nhanh gấp 4 lần xe kéo bằng một con ngựa”</a:t>
            </a:r>
            <a:endParaRPr lang="en-US" sz="2200"/>
          </a:p>
        </p:txBody>
      </p:sp>
      <p:grpSp>
        <p:nvGrpSpPr>
          <p:cNvPr id="36" name="Group 35">
            <a:extLst>
              <a:ext uri="{FF2B5EF4-FFF2-40B4-BE49-F238E27FC236}">
                <a16:creationId xmlns:a16="http://schemas.microsoft.com/office/drawing/2014/main" id="{62EF8381-5356-7A7F-83B2-F58F097980CB}"/>
              </a:ext>
            </a:extLst>
          </p:cNvPr>
          <p:cNvGrpSpPr/>
          <p:nvPr/>
        </p:nvGrpSpPr>
        <p:grpSpPr>
          <a:xfrm>
            <a:off x="1112749" y="3122645"/>
            <a:ext cx="1157747" cy="2170244"/>
            <a:chOff x="3612841" y="2971800"/>
            <a:chExt cx="1157747" cy="2170244"/>
          </a:xfrm>
        </p:grpSpPr>
        <p:pic>
          <p:nvPicPr>
            <p:cNvPr id="10" name="Picture 9" descr="Shape&#10;&#10;Description automatically generated">
              <a:extLst>
                <a:ext uri="{FF2B5EF4-FFF2-40B4-BE49-F238E27FC236}">
                  <a16:creationId xmlns:a16="http://schemas.microsoft.com/office/drawing/2014/main" id="{1219571F-79F0-F168-5465-AFC43484A271}"/>
                </a:ext>
              </a:extLst>
            </p:cNvPr>
            <p:cNvPicPr>
              <a:picLocks noChangeAspect="1"/>
            </p:cNvPicPr>
            <p:nvPr/>
          </p:nvPicPr>
          <p:blipFill rotWithShape="1">
            <a:blip r:embed="rId4" cstate="hq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22868" t="15975" r="25804" b="12135"/>
            <a:stretch/>
          </p:blipFill>
          <p:spPr>
            <a:xfrm>
              <a:off x="3612841" y="3984464"/>
              <a:ext cx="1157747" cy="1157580"/>
            </a:xfrm>
            <a:prstGeom prst="rect">
              <a:avLst/>
            </a:prstGeom>
          </p:spPr>
        </p:pic>
        <p:cxnSp>
          <p:nvCxnSpPr>
            <p:cNvPr id="14" name="Straight Connector 13">
              <a:extLst>
                <a:ext uri="{FF2B5EF4-FFF2-40B4-BE49-F238E27FC236}">
                  <a16:creationId xmlns:a16="http://schemas.microsoft.com/office/drawing/2014/main" id="{BF272410-B88B-89DA-EF7C-502FDE40B8F2}"/>
                </a:ext>
              </a:extLst>
            </p:cNvPr>
            <p:cNvCxnSpPr/>
            <p:nvPr/>
          </p:nvCxnSpPr>
          <p:spPr>
            <a:xfrm>
              <a:off x="3612841" y="3838190"/>
              <a:ext cx="0" cy="533400"/>
            </a:xfrm>
            <a:prstGeom prst="line">
              <a:avLst/>
            </a:prstGeom>
            <a:ln w="3810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7A517E4-0916-BA6F-E47C-6026177B581B}"/>
                </a:ext>
              </a:extLst>
            </p:cNvPr>
            <p:cNvCxnSpPr>
              <a:cxnSpLocks/>
            </p:cNvCxnSpPr>
            <p:nvPr/>
          </p:nvCxnSpPr>
          <p:spPr>
            <a:xfrm>
              <a:off x="4191000" y="2971800"/>
              <a:ext cx="0" cy="972659"/>
            </a:xfrm>
            <a:prstGeom prst="line">
              <a:avLst/>
            </a:prstGeom>
            <a:ln w="3810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8A8201A-EF9B-98BB-4EA7-88D25F2CDA30}"/>
                </a:ext>
              </a:extLst>
            </p:cNvPr>
            <p:cNvCxnSpPr>
              <a:cxnSpLocks/>
            </p:cNvCxnSpPr>
            <p:nvPr/>
          </p:nvCxnSpPr>
          <p:spPr>
            <a:xfrm>
              <a:off x="4770588" y="3586584"/>
              <a:ext cx="0" cy="737940"/>
            </a:xfrm>
            <a:prstGeom prst="line">
              <a:avLst/>
            </a:prstGeom>
            <a:ln w="3810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437E439-9F62-2720-487D-066E05E1305C}"/>
                </a:ext>
              </a:extLst>
            </p:cNvPr>
            <p:cNvCxnSpPr>
              <a:cxnSpLocks/>
            </p:cNvCxnSpPr>
            <p:nvPr/>
          </p:nvCxnSpPr>
          <p:spPr>
            <a:xfrm>
              <a:off x="3886200" y="3307671"/>
              <a:ext cx="0" cy="737940"/>
            </a:xfrm>
            <a:prstGeom prst="line">
              <a:avLst/>
            </a:prstGeom>
            <a:ln w="3810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0C2F5D5-B5A1-8C85-E1BA-4A164A7B8C99}"/>
                </a:ext>
              </a:extLst>
            </p:cNvPr>
            <p:cNvCxnSpPr>
              <a:cxnSpLocks/>
            </p:cNvCxnSpPr>
            <p:nvPr/>
          </p:nvCxnSpPr>
          <p:spPr>
            <a:xfrm>
              <a:off x="4495800" y="3307671"/>
              <a:ext cx="0" cy="737940"/>
            </a:xfrm>
            <a:prstGeom prst="line">
              <a:avLst/>
            </a:prstGeom>
            <a:ln w="3810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CFEF746D-074B-D1D8-EC0B-375961BF282C}"/>
              </a:ext>
            </a:extLst>
          </p:cNvPr>
          <p:cNvGrpSpPr/>
          <p:nvPr/>
        </p:nvGrpSpPr>
        <p:grpSpPr>
          <a:xfrm>
            <a:off x="2572797" y="2678870"/>
            <a:ext cx="553014" cy="896150"/>
            <a:chOff x="5314385" y="2532850"/>
            <a:chExt cx="553014" cy="896150"/>
          </a:xfrm>
        </p:grpSpPr>
        <p:pic>
          <p:nvPicPr>
            <p:cNvPr id="25" name="Picture 24" descr="Shape&#10;&#10;Description automatically generated">
              <a:extLst>
                <a:ext uri="{FF2B5EF4-FFF2-40B4-BE49-F238E27FC236}">
                  <a16:creationId xmlns:a16="http://schemas.microsoft.com/office/drawing/2014/main" id="{4076A883-C0DA-4E1E-D025-B0E2E97FB0F3}"/>
                </a:ext>
              </a:extLst>
            </p:cNvPr>
            <p:cNvPicPr>
              <a:picLocks noChangeAspect="1"/>
            </p:cNvPicPr>
            <p:nvPr/>
          </p:nvPicPr>
          <p:blipFill rotWithShape="1">
            <a:blip r:embed="rId4" cstate="hq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l="22868" t="15975" r="25804" b="12135"/>
            <a:stretch/>
          </p:blipFill>
          <p:spPr>
            <a:xfrm>
              <a:off x="5314385" y="2876066"/>
              <a:ext cx="553014" cy="552934"/>
            </a:xfrm>
            <a:prstGeom prst="rect">
              <a:avLst/>
            </a:prstGeom>
          </p:spPr>
        </p:pic>
        <p:cxnSp>
          <p:nvCxnSpPr>
            <p:cNvPr id="30" name="Straight Connector 29">
              <a:extLst>
                <a:ext uri="{FF2B5EF4-FFF2-40B4-BE49-F238E27FC236}">
                  <a16:creationId xmlns:a16="http://schemas.microsoft.com/office/drawing/2014/main" id="{86406F75-6680-72C3-8109-90FDA0F8E6EB}"/>
                </a:ext>
              </a:extLst>
            </p:cNvPr>
            <p:cNvCxnSpPr>
              <a:cxnSpLocks/>
            </p:cNvCxnSpPr>
            <p:nvPr/>
          </p:nvCxnSpPr>
          <p:spPr>
            <a:xfrm>
              <a:off x="5605640" y="2532850"/>
              <a:ext cx="0" cy="356048"/>
            </a:xfrm>
            <a:prstGeom prst="line">
              <a:avLst/>
            </a:prstGeom>
            <a:ln w="3810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994AC8D-62A0-0D41-DAB4-098FFA7A1193}"/>
                </a:ext>
              </a:extLst>
            </p:cNvPr>
            <p:cNvCxnSpPr>
              <a:cxnSpLocks/>
            </p:cNvCxnSpPr>
            <p:nvPr/>
          </p:nvCxnSpPr>
          <p:spPr>
            <a:xfrm>
              <a:off x="5329133" y="2692624"/>
              <a:ext cx="0" cy="344247"/>
            </a:xfrm>
            <a:prstGeom prst="line">
              <a:avLst/>
            </a:prstGeom>
            <a:ln w="3810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98B800A-AE6F-1617-20FC-37B8877CB30C}"/>
                </a:ext>
              </a:extLst>
            </p:cNvPr>
            <p:cNvCxnSpPr>
              <a:cxnSpLocks/>
            </p:cNvCxnSpPr>
            <p:nvPr/>
          </p:nvCxnSpPr>
          <p:spPr>
            <a:xfrm>
              <a:off x="5867399" y="2627553"/>
              <a:ext cx="0" cy="457200"/>
            </a:xfrm>
            <a:prstGeom prst="line">
              <a:avLst/>
            </a:prstGeom>
            <a:ln w="3810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grpSp>
      <p:sp>
        <p:nvSpPr>
          <p:cNvPr id="47" name="TextBox 46">
            <a:extLst>
              <a:ext uri="{FF2B5EF4-FFF2-40B4-BE49-F238E27FC236}">
                <a16:creationId xmlns:a16="http://schemas.microsoft.com/office/drawing/2014/main" id="{15AFD7E6-8B7A-6315-6A3B-6D2B8DB25DD2}"/>
              </a:ext>
            </a:extLst>
          </p:cNvPr>
          <p:cNvSpPr txBox="1"/>
          <p:nvPr/>
        </p:nvSpPr>
        <p:spPr>
          <a:xfrm>
            <a:off x="2690277" y="5349708"/>
            <a:ext cx="6150076" cy="369332"/>
          </a:xfrm>
          <a:prstGeom prst="rect">
            <a:avLst/>
          </a:prstGeom>
          <a:noFill/>
        </p:spPr>
        <p:txBody>
          <a:bodyPr wrap="square">
            <a:spAutoFit/>
          </a:bodyPr>
          <a:lstStyle/>
          <a:p>
            <a:pPr algn="ctr"/>
            <a:r>
              <a:rPr lang="en-US" sz="1800">
                <a:solidFill>
                  <a:srgbClr val="000000"/>
                </a:solidFill>
                <a:effectLst/>
                <a:latin typeface="Arial" panose="020B0604020202020204" pitchFamily="34" charset="0"/>
                <a:ea typeface="游明朝" panose="02020400000000000000" pitchFamily="18" charset="-128"/>
              </a:rPr>
              <a:t>Dựa trên quan sát suy luận</a:t>
            </a:r>
            <a:endParaRPr lang="en-US"/>
          </a:p>
        </p:txBody>
      </p:sp>
      <p:pic>
        <p:nvPicPr>
          <p:cNvPr id="33" name="Picture 32" descr="A group of white horses pulling a carriage&#10;&#10;Description automatically generated with low confidence">
            <a:extLst>
              <a:ext uri="{FF2B5EF4-FFF2-40B4-BE49-F238E27FC236}">
                <a16:creationId xmlns:a16="http://schemas.microsoft.com/office/drawing/2014/main" id="{21877472-E25B-33A6-51E2-00B05CBE92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34560" y="2696482"/>
            <a:ext cx="3976429" cy="2688231"/>
          </a:xfrm>
          <a:prstGeom prst="rect">
            <a:avLst/>
          </a:prstGeom>
        </p:spPr>
      </p:pic>
      <p:pic>
        <p:nvPicPr>
          <p:cNvPr id="34" name="Picture 33" descr="A person riding a horse carriage&#10;&#10;Description automatically generated with medium confidence">
            <a:extLst>
              <a:ext uri="{FF2B5EF4-FFF2-40B4-BE49-F238E27FC236}">
                <a16:creationId xmlns:a16="http://schemas.microsoft.com/office/drawing/2014/main" id="{E0348687-E449-CFC0-038B-39DF324D650F}"/>
              </a:ext>
            </a:extLst>
          </p:cNvPr>
          <p:cNvPicPr>
            <a:picLocks noChangeAspect="1"/>
          </p:cNvPicPr>
          <p:nvPr/>
        </p:nvPicPr>
        <p:blipFill rotWithShape="1">
          <a:blip r:embed="rId7">
            <a:extLst>
              <a:ext uri="{28A0092B-C50C-407E-A947-70E740481C1C}">
                <a14:useLocalDpi xmlns:a14="http://schemas.microsoft.com/office/drawing/2010/main" val="0"/>
              </a:ext>
            </a:extLst>
          </a:blip>
          <a:srcRect l="15684" t="4423" r="14385" b="4989"/>
          <a:stretch/>
        </p:blipFill>
        <p:spPr>
          <a:xfrm flipH="1">
            <a:off x="4621737" y="2855803"/>
            <a:ext cx="2463587" cy="2178934"/>
          </a:xfrm>
          <a:prstGeom prst="rect">
            <a:avLst/>
          </a:prstGeom>
        </p:spPr>
      </p:pic>
      <p:grpSp>
        <p:nvGrpSpPr>
          <p:cNvPr id="35" name="Group 34">
            <a:extLst>
              <a:ext uri="{FF2B5EF4-FFF2-40B4-BE49-F238E27FC236}">
                <a16:creationId xmlns:a16="http://schemas.microsoft.com/office/drawing/2014/main" id="{02957CCC-997D-25AC-E974-9B4CB8060916}"/>
              </a:ext>
            </a:extLst>
          </p:cNvPr>
          <p:cNvGrpSpPr/>
          <p:nvPr/>
        </p:nvGrpSpPr>
        <p:grpSpPr>
          <a:xfrm rot="16200000">
            <a:off x="7242622" y="3218850"/>
            <a:ext cx="1157747" cy="1399790"/>
            <a:chOff x="3612841" y="2971800"/>
            <a:chExt cx="1157747" cy="1399790"/>
          </a:xfrm>
        </p:grpSpPr>
        <p:cxnSp>
          <p:nvCxnSpPr>
            <p:cNvPr id="40" name="Straight Connector 39">
              <a:extLst>
                <a:ext uri="{FF2B5EF4-FFF2-40B4-BE49-F238E27FC236}">
                  <a16:creationId xmlns:a16="http://schemas.microsoft.com/office/drawing/2014/main" id="{008529F6-0D2E-C529-07E8-D8937C9B7FA9}"/>
                </a:ext>
              </a:extLst>
            </p:cNvPr>
            <p:cNvCxnSpPr/>
            <p:nvPr/>
          </p:nvCxnSpPr>
          <p:spPr>
            <a:xfrm>
              <a:off x="3612841" y="3838190"/>
              <a:ext cx="0" cy="533400"/>
            </a:xfrm>
            <a:prstGeom prst="line">
              <a:avLst/>
            </a:prstGeom>
            <a:ln w="3810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582508A9-B5A4-3C98-2225-3B8BDA723757}"/>
                </a:ext>
              </a:extLst>
            </p:cNvPr>
            <p:cNvCxnSpPr>
              <a:cxnSpLocks/>
            </p:cNvCxnSpPr>
            <p:nvPr/>
          </p:nvCxnSpPr>
          <p:spPr>
            <a:xfrm>
              <a:off x="4191000" y="2971800"/>
              <a:ext cx="0" cy="972659"/>
            </a:xfrm>
            <a:prstGeom prst="line">
              <a:avLst/>
            </a:prstGeom>
            <a:ln w="3810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5C31594-3D75-19E8-1755-B9D57619F64B}"/>
                </a:ext>
              </a:extLst>
            </p:cNvPr>
            <p:cNvCxnSpPr>
              <a:cxnSpLocks/>
            </p:cNvCxnSpPr>
            <p:nvPr/>
          </p:nvCxnSpPr>
          <p:spPr>
            <a:xfrm>
              <a:off x="4770588" y="3586584"/>
              <a:ext cx="0" cy="737940"/>
            </a:xfrm>
            <a:prstGeom prst="line">
              <a:avLst/>
            </a:prstGeom>
            <a:ln w="3810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3F09EC4-C329-DDC5-5C9E-529AA22FF22E}"/>
                </a:ext>
              </a:extLst>
            </p:cNvPr>
            <p:cNvCxnSpPr>
              <a:cxnSpLocks/>
            </p:cNvCxnSpPr>
            <p:nvPr/>
          </p:nvCxnSpPr>
          <p:spPr>
            <a:xfrm>
              <a:off x="3886200" y="3307671"/>
              <a:ext cx="0" cy="737940"/>
            </a:xfrm>
            <a:prstGeom prst="line">
              <a:avLst/>
            </a:prstGeom>
            <a:ln w="3810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9189D9BC-456B-9B96-DD0B-B47353D85B35}"/>
                </a:ext>
              </a:extLst>
            </p:cNvPr>
            <p:cNvCxnSpPr>
              <a:cxnSpLocks/>
            </p:cNvCxnSpPr>
            <p:nvPr/>
          </p:nvCxnSpPr>
          <p:spPr>
            <a:xfrm>
              <a:off x="4495800" y="3307671"/>
              <a:ext cx="0" cy="737940"/>
            </a:xfrm>
            <a:prstGeom prst="line">
              <a:avLst/>
            </a:prstGeom>
            <a:ln w="3810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grpSp>
      <p:grpSp>
        <p:nvGrpSpPr>
          <p:cNvPr id="48" name="Group 47">
            <a:extLst>
              <a:ext uri="{FF2B5EF4-FFF2-40B4-BE49-F238E27FC236}">
                <a16:creationId xmlns:a16="http://schemas.microsoft.com/office/drawing/2014/main" id="{9BE956B3-7AA7-E466-6008-84181B1F1560}"/>
              </a:ext>
            </a:extLst>
          </p:cNvPr>
          <p:cNvGrpSpPr/>
          <p:nvPr/>
        </p:nvGrpSpPr>
        <p:grpSpPr>
          <a:xfrm rot="16200000">
            <a:off x="4123914" y="3891675"/>
            <a:ext cx="791496" cy="483002"/>
            <a:chOff x="5329133" y="2532850"/>
            <a:chExt cx="538266" cy="551903"/>
          </a:xfrm>
        </p:grpSpPr>
        <p:cxnSp>
          <p:nvCxnSpPr>
            <p:cNvPr id="50" name="Straight Connector 49">
              <a:extLst>
                <a:ext uri="{FF2B5EF4-FFF2-40B4-BE49-F238E27FC236}">
                  <a16:creationId xmlns:a16="http://schemas.microsoft.com/office/drawing/2014/main" id="{471C3FB7-4839-051E-C4BA-553A87F6A193}"/>
                </a:ext>
              </a:extLst>
            </p:cNvPr>
            <p:cNvCxnSpPr>
              <a:cxnSpLocks/>
            </p:cNvCxnSpPr>
            <p:nvPr/>
          </p:nvCxnSpPr>
          <p:spPr>
            <a:xfrm>
              <a:off x="5605640" y="2532850"/>
              <a:ext cx="0" cy="356048"/>
            </a:xfrm>
            <a:prstGeom prst="line">
              <a:avLst/>
            </a:prstGeom>
            <a:ln w="3810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4E7A7F52-B052-9D48-6F51-EC913AF255BD}"/>
                </a:ext>
              </a:extLst>
            </p:cNvPr>
            <p:cNvCxnSpPr>
              <a:cxnSpLocks/>
            </p:cNvCxnSpPr>
            <p:nvPr/>
          </p:nvCxnSpPr>
          <p:spPr>
            <a:xfrm>
              <a:off x="5329133" y="2692624"/>
              <a:ext cx="0" cy="344247"/>
            </a:xfrm>
            <a:prstGeom prst="line">
              <a:avLst/>
            </a:prstGeom>
            <a:ln w="3810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63520595-C895-9814-88FE-1F638B7F8A96}"/>
                </a:ext>
              </a:extLst>
            </p:cNvPr>
            <p:cNvCxnSpPr>
              <a:cxnSpLocks/>
            </p:cNvCxnSpPr>
            <p:nvPr/>
          </p:nvCxnSpPr>
          <p:spPr>
            <a:xfrm>
              <a:off x="5867399" y="2627553"/>
              <a:ext cx="0" cy="457200"/>
            </a:xfrm>
            <a:prstGeom prst="line">
              <a:avLst/>
            </a:prstGeom>
            <a:ln w="38100">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57810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4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5094BBC-4AEF-45E2-800C-D9EB80EB9602}"/>
              </a:ext>
            </a:extLst>
          </p:cNvPr>
          <p:cNvGrpSpPr/>
          <p:nvPr/>
        </p:nvGrpSpPr>
        <p:grpSpPr>
          <a:xfrm>
            <a:off x="-107020" y="65599"/>
            <a:ext cx="10317821" cy="551822"/>
            <a:chOff x="-3007" y="2231322"/>
            <a:chExt cx="10253890" cy="770302"/>
          </a:xfrm>
        </p:grpSpPr>
        <p:grpSp>
          <p:nvGrpSpPr>
            <p:cNvPr id="5" name="Group 70">
              <a:extLst>
                <a:ext uri="{FF2B5EF4-FFF2-40B4-BE49-F238E27FC236}">
                  <a16:creationId xmlns:a16="http://schemas.microsoft.com/office/drawing/2014/main" id="{22027F8E-E199-4A54-B069-309AC253031F}"/>
                </a:ext>
              </a:extLst>
            </p:cNvPr>
            <p:cNvGrpSpPr>
              <a:grpSpLocks/>
            </p:cNvGrpSpPr>
            <p:nvPr/>
          </p:nvGrpSpPr>
          <p:grpSpPr bwMode="auto">
            <a:xfrm>
              <a:off x="286108" y="2280389"/>
              <a:ext cx="7305332" cy="708275"/>
              <a:chOff x="564747" y="3403331"/>
              <a:chExt cx="3761905" cy="1364238"/>
            </a:xfrm>
          </p:grpSpPr>
          <p:pic>
            <p:nvPicPr>
              <p:cNvPr id="8" name="Picture 8" descr="empty-green-rectangle">
                <a:extLst>
                  <a:ext uri="{FF2B5EF4-FFF2-40B4-BE49-F238E27FC236}">
                    <a16:creationId xmlns:a16="http://schemas.microsoft.com/office/drawing/2014/main" id="{1EE22726-B2BB-421D-B925-BEC456C648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47" y="3403331"/>
                <a:ext cx="3761905"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green-top-faded">
                <a:extLst>
                  <a:ext uri="{FF2B5EF4-FFF2-40B4-BE49-F238E27FC236}">
                    <a16:creationId xmlns:a16="http://schemas.microsoft.com/office/drawing/2014/main" id="{06869E57-2328-4344-AAC1-8990C425C4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BF6D9640-ADB6-4E6A-B6DE-3A9270062E74}"/>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IV</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7" name="Rectangle 1026060">
              <a:extLst>
                <a:ext uri="{FF2B5EF4-FFF2-40B4-BE49-F238E27FC236}">
                  <a16:creationId xmlns:a16="http://schemas.microsoft.com/office/drawing/2014/main" id="{071903BE-FA19-43F4-A858-1F57B905EB55}"/>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Phương pháp nghiên cứu vật lí</a:t>
              </a:r>
              <a:endParaRPr lang="en-US" sz="2800" dirty="0">
                <a:cs typeface="Arial" panose="020B0604020202020204" pitchFamily="34" charset="0"/>
              </a:endParaRPr>
            </a:p>
          </p:txBody>
        </p:sp>
      </p:grpSp>
      <p:sp>
        <p:nvSpPr>
          <p:cNvPr id="24" name="Text Box 13">
            <a:extLst>
              <a:ext uri="{FF2B5EF4-FFF2-40B4-BE49-F238E27FC236}">
                <a16:creationId xmlns:a16="http://schemas.microsoft.com/office/drawing/2014/main" id="{BDCB75E4-AC0F-4128-8976-F1571F7F1788}"/>
              </a:ext>
            </a:extLst>
          </p:cNvPr>
          <p:cNvSpPr txBox="1">
            <a:spLocks noChangeArrowheads="1"/>
          </p:cNvSpPr>
          <p:nvPr/>
        </p:nvSpPr>
        <p:spPr bwMode="auto">
          <a:xfrm>
            <a:off x="1129682" y="666498"/>
            <a:ext cx="49663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i="1">
                <a:solidFill>
                  <a:srgbClr val="0070C0"/>
                </a:solidFill>
                <a:cs typeface="Arial" panose="020B0604020202020204" pitchFamily="34" charset="0"/>
              </a:rPr>
              <a:t>Phương pháp thực nghiệm</a:t>
            </a:r>
          </a:p>
        </p:txBody>
      </p:sp>
      <p:grpSp>
        <p:nvGrpSpPr>
          <p:cNvPr id="20" name="Group 19">
            <a:extLst>
              <a:ext uri="{FF2B5EF4-FFF2-40B4-BE49-F238E27FC236}">
                <a16:creationId xmlns:a16="http://schemas.microsoft.com/office/drawing/2014/main" id="{A7DE2288-4E64-E412-FCFF-DE2C533778E1}"/>
              </a:ext>
            </a:extLst>
          </p:cNvPr>
          <p:cNvGrpSpPr/>
          <p:nvPr/>
        </p:nvGrpSpPr>
        <p:grpSpPr>
          <a:xfrm>
            <a:off x="304800" y="795275"/>
            <a:ext cx="785094" cy="258924"/>
            <a:chOff x="5867400" y="402866"/>
            <a:chExt cx="785094" cy="406303"/>
          </a:xfrm>
        </p:grpSpPr>
        <p:sp>
          <p:nvSpPr>
            <p:cNvPr id="21" name="Arrow: Pentagon 20">
              <a:extLst>
                <a:ext uri="{FF2B5EF4-FFF2-40B4-BE49-F238E27FC236}">
                  <a16:creationId xmlns:a16="http://schemas.microsoft.com/office/drawing/2014/main" id="{AFBD01EB-1B3E-DF8C-07F9-E1376CC61255}"/>
                </a:ext>
              </a:extLst>
            </p:cNvPr>
            <p:cNvSpPr/>
            <p:nvPr/>
          </p:nvSpPr>
          <p:spPr>
            <a:xfrm>
              <a:off x="5867400" y="402866"/>
              <a:ext cx="495302" cy="395549"/>
            </a:xfrm>
            <a:prstGeom prst="homePlat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Chevron 21">
              <a:extLst>
                <a:ext uri="{FF2B5EF4-FFF2-40B4-BE49-F238E27FC236}">
                  <a16:creationId xmlns:a16="http://schemas.microsoft.com/office/drawing/2014/main" id="{7BA8C1FD-9F4C-5BB5-6734-A8FD9FC2B4A1}"/>
                </a:ext>
              </a:extLst>
            </p:cNvPr>
            <p:cNvSpPr/>
            <p:nvPr/>
          </p:nvSpPr>
          <p:spPr>
            <a:xfrm>
              <a:off x="6270097" y="413620"/>
              <a:ext cx="382397" cy="395549"/>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28" name="Picture 27" descr="A picture containing sky, outdoor, building, tower&#10;&#10;Description automatically generated">
            <a:extLst>
              <a:ext uri="{FF2B5EF4-FFF2-40B4-BE49-F238E27FC236}">
                <a16:creationId xmlns:a16="http://schemas.microsoft.com/office/drawing/2014/main" id="{32E9AD33-1C35-DFAE-3998-60D38314A12A}"/>
              </a:ext>
            </a:extLst>
          </p:cNvPr>
          <p:cNvPicPr>
            <a:picLocks noChangeAspect="1"/>
          </p:cNvPicPr>
          <p:nvPr/>
        </p:nvPicPr>
        <p:blipFill rotWithShape="1">
          <a:blip r:embed="rId4">
            <a:extLst>
              <a:ext uri="{28A0092B-C50C-407E-A947-70E740481C1C}">
                <a14:useLocalDpi xmlns:a14="http://schemas.microsoft.com/office/drawing/2010/main" val="0"/>
              </a:ext>
            </a:extLst>
          </a:blip>
          <a:srcRect l="14854" r="8227"/>
          <a:stretch/>
        </p:blipFill>
        <p:spPr>
          <a:xfrm>
            <a:off x="3468757" y="2726286"/>
            <a:ext cx="2590800" cy="3368195"/>
          </a:xfrm>
          <a:prstGeom prst="rect">
            <a:avLst/>
          </a:prstGeom>
        </p:spPr>
      </p:pic>
      <p:pic>
        <p:nvPicPr>
          <p:cNvPr id="29" name="Picture 28" descr="A picture containing graphical user interface&#10;&#10;Description automatically generated">
            <a:extLst>
              <a:ext uri="{FF2B5EF4-FFF2-40B4-BE49-F238E27FC236}">
                <a16:creationId xmlns:a16="http://schemas.microsoft.com/office/drawing/2014/main" id="{6AB247E0-4DC1-03A3-92A3-FFB374C6F982}"/>
              </a:ext>
            </a:extLst>
          </p:cNvPr>
          <p:cNvPicPr>
            <a:picLocks noChangeAspect="1"/>
          </p:cNvPicPr>
          <p:nvPr/>
        </p:nvPicPr>
        <p:blipFill rotWithShape="1">
          <a:blip r:embed="rId5">
            <a:extLst>
              <a:ext uri="{28A0092B-C50C-407E-A947-70E740481C1C}">
                <a14:useLocalDpi xmlns:a14="http://schemas.microsoft.com/office/drawing/2010/main" val="0"/>
              </a:ext>
            </a:extLst>
          </a:blip>
          <a:srcRect l="19476" t="23837" r="11708" b="4446"/>
          <a:stretch/>
        </p:blipFill>
        <p:spPr>
          <a:xfrm>
            <a:off x="6228684" y="2700510"/>
            <a:ext cx="2590800" cy="3344642"/>
          </a:xfrm>
          <a:prstGeom prst="rect">
            <a:avLst/>
          </a:prstGeom>
        </p:spPr>
      </p:pic>
      <p:grpSp>
        <p:nvGrpSpPr>
          <p:cNvPr id="34" name="Group 33">
            <a:extLst>
              <a:ext uri="{FF2B5EF4-FFF2-40B4-BE49-F238E27FC236}">
                <a16:creationId xmlns:a16="http://schemas.microsoft.com/office/drawing/2014/main" id="{D98E3FA1-DF4C-5943-F9E5-FB31AF6B1C1E}"/>
              </a:ext>
            </a:extLst>
          </p:cNvPr>
          <p:cNvGrpSpPr/>
          <p:nvPr/>
        </p:nvGrpSpPr>
        <p:grpSpPr>
          <a:xfrm>
            <a:off x="681764" y="2720541"/>
            <a:ext cx="3008593" cy="3267733"/>
            <a:chOff x="577027" y="1250242"/>
            <a:chExt cx="2823002" cy="3010055"/>
          </a:xfrm>
        </p:grpSpPr>
        <p:pic>
          <p:nvPicPr>
            <p:cNvPr id="35" name="Picture 34" descr="A picture containing text, person, person, dark&#10;&#10;Description automatically generated">
              <a:extLst>
                <a:ext uri="{FF2B5EF4-FFF2-40B4-BE49-F238E27FC236}">
                  <a16:creationId xmlns:a16="http://schemas.microsoft.com/office/drawing/2014/main" id="{42AED9DF-E036-EDBB-94F7-428E68330924}"/>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610112" y="1250242"/>
              <a:ext cx="2361687" cy="3000733"/>
            </a:xfrm>
            <a:prstGeom prst="rect">
              <a:avLst/>
            </a:prstGeom>
          </p:spPr>
        </p:pic>
        <p:sp>
          <p:nvSpPr>
            <p:cNvPr id="36" name="TextBox 35">
              <a:extLst>
                <a:ext uri="{FF2B5EF4-FFF2-40B4-BE49-F238E27FC236}">
                  <a16:creationId xmlns:a16="http://schemas.microsoft.com/office/drawing/2014/main" id="{ADEAF8F4-DC24-610A-7CED-CF4657CA089D}"/>
                </a:ext>
              </a:extLst>
            </p:cNvPr>
            <p:cNvSpPr txBox="1"/>
            <p:nvPr/>
          </p:nvSpPr>
          <p:spPr>
            <a:xfrm>
              <a:off x="577027" y="3952520"/>
              <a:ext cx="2823002" cy="307777"/>
            </a:xfrm>
            <a:prstGeom prst="rect">
              <a:avLst/>
            </a:prstGeom>
            <a:noFill/>
          </p:spPr>
          <p:txBody>
            <a:bodyPr wrap="square">
              <a:spAutoFit/>
            </a:bodyPr>
            <a:lstStyle/>
            <a:p>
              <a:r>
                <a:rPr lang="en-US" altLang="en-US" sz="1400" i="1">
                  <a:solidFill>
                    <a:schemeClr val="bg1"/>
                  </a:solidFill>
                  <a:latin typeface="Arial" panose="020B0604020202020204" pitchFamily="34" charset="0"/>
                  <a:cs typeface="Arial" panose="020B0604020202020204" pitchFamily="34" charset="0"/>
                </a:rPr>
                <a:t>Galileo Galilei, 1564 - 1642</a:t>
              </a:r>
              <a:endParaRPr lang="en-US" sz="1400">
                <a:solidFill>
                  <a:schemeClr val="bg1"/>
                </a:solidFill>
              </a:endParaRPr>
            </a:p>
          </p:txBody>
        </p:sp>
      </p:grpSp>
      <p:pic>
        <p:nvPicPr>
          <p:cNvPr id="31" name="Picture 5" descr="empty-blue-rectangle">
            <a:extLst>
              <a:ext uri="{FF2B5EF4-FFF2-40B4-BE49-F238E27FC236}">
                <a16:creationId xmlns:a16="http://schemas.microsoft.com/office/drawing/2014/main" id="{8650CCE5-2204-C967-4D92-E2E953CD00C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1151301"/>
            <a:ext cx="11887200" cy="1333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Box 31">
            <a:extLst>
              <a:ext uri="{FF2B5EF4-FFF2-40B4-BE49-F238E27FC236}">
                <a16:creationId xmlns:a16="http://schemas.microsoft.com/office/drawing/2014/main" id="{CBAC7BF0-C18C-FA3D-8357-28C88CE2805A}"/>
              </a:ext>
            </a:extLst>
          </p:cNvPr>
          <p:cNvSpPr txBox="1"/>
          <p:nvPr/>
        </p:nvSpPr>
        <p:spPr>
          <a:xfrm>
            <a:off x="304800" y="1143011"/>
            <a:ext cx="11277600" cy="1246495"/>
          </a:xfrm>
          <a:prstGeom prst="rect">
            <a:avLst/>
          </a:prstGeom>
          <a:noFill/>
        </p:spPr>
        <p:txBody>
          <a:bodyPr wrap="square">
            <a:spAutoFit/>
          </a:bodyPr>
          <a:lstStyle/>
          <a:p>
            <a:pPr marL="0" marR="0" algn="ctr">
              <a:spcBef>
                <a:spcPts val="0"/>
              </a:spcBef>
            </a:pPr>
            <a:r>
              <a:rPr lang="en-US" sz="25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Tại tháp nghiêng Pisa, Galilei đã thả rơi hai vật có khối lượng khác nhau (nhưng cùng hình dạng) cho thấy hai vật rơi và chạm đất cùng lúc. </a:t>
            </a:r>
          </a:p>
          <a:p>
            <a:pPr marL="0" marR="0" algn="ctr">
              <a:spcBef>
                <a:spcPts val="0"/>
              </a:spcBef>
            </a:pPr>
            <a:r>
              <a:rPr lang="en-US" sz="2500" b="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Điều này đã bác bỏ quan niệm vật nặng rơi nhanh hơn vật nhẹ</a:t>
            </a:r>
            <a:endParaRPr lang="en-US" sz="2500" b="1">
              <a:effectLst/>
              <a:latin typeface="Calibri" panose="020F0502020204030204" pitchFamily="34" charset="0"/>
              <a:ea typeface="游明朝" panose="02020400000000000000" pitchFamily="18" charset="-128"/>
              <a:cs typeface="Times New Roman" panose="02020603050405020304" pitchFamily="18" charset="0"/>
            </a:endParaRPr>
          </a:p>
        </p:txBody>
      </p:sp>
      <p:grpSp>
        <p:nvGrpSpPr>
          <p:cNvPr id="2" name="Group 1">
            <a:extLst>
              <a:ext uri="{FF2B5EF4-FFF2-40B4-BE49-F238E27FC236}">
                <a16:creationId xmlns:a16="http://schemas.microsoft.com/office/drawing/2014/main" id="{DC89B178-06B7-B2EF-0F06-040D55A0B13B}"/>
              </a:ext>
            </a:extLst>
          </p:cNvPr>
          <p:cNvGrpSpPr/>
          <p:nvPr/>
        </p:nvGrpSpPr>
        <p:grpSpPr>
          <a:xfrm>
            <a:off x="8879537" y="3203350"/>
            <a:ext cx="3083862" cy="2450800"/>
            <a:chOff x="8879537" y="3203350"/>
            <a:chExt cx="3083862" cy="2120158"/>
          </a:xfrm>
        </p:grpSpPr>
        <p:pic>
          <p:nvPicPr>
            <p:cNvPr id="27" name="Picture 26" descr="empty-red-rectangle">
              <a:extLst>
                <a:ext uri="{FF2B5EF4-FFF2-40B4-BE49-F238E27FC236}">
                  <a16:creationId xmlns:a16="http://schemas.microsoft.com/office/drawing/2014/main" id="{78B0393D-CAE4-93A5-4908-0D5BC1E4D94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79537" y="3203350"/>
              <a:ext cx="3083862" cy="205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TextBox 39">
              <a:extLst>
                <a:ext uri="{FF2B5EF4-FFF2-40B4-BE49-F238E27FC236}">
                  <a16:creationId xmlns:a16="http://schemas.microsoft.com/office/drawing/2014/main" id="{A5C755EF-A22A-A5BD-7A51-A9F3853489A9}"/>
                </a:ext>
              </a:extLst>
            </p:cNvPr>
            <p:cNvSpPr txBox="1"/>
            <p:nvPr/>
          </p:nvSpPr>
          <p:spPr>
            <a:xfrm>
              <a:off x="9027901" y="3307572"/>
              <a:ext cx="2706900" cy="2015936"/>
            </a:xfrm>
            <a:prstGeom prst="rect">
              <a:avLst/>
            </a:prstGeom>
            <a:noFill/>
          </p:spPr>
          <p:txBody>
            <a:bodyPr wrap="square">
              <a:spAutoFit/>
            </a:bodyPr>
            <a:lstStyle/>
            <a:p>
              <a:pPr marL="0" marR="0" algn="ctr">
                <a:spcBef>
                  <a:spcPts val="0"/>
                </a:spcBef>
              </a:pPr>
              <a:r>
                <a:rPr lang="en-US" sz="2500">
                  <a:solidFill>
                    <a:srgbClr val="000000"/>
                  </a:solidFill>
                  <a:effectLst/>
                  <a:latin typeface="Arial" panose="020B0604020202020204" pitchFamily="34" charset="0"/>
                  <a:ea typeface="Times New Roman" panose="02020603050405020304" pitchFamily="18" charset="0"/>
                </a:rPr>
                <a:t>Phương pháp thực nghiệm là phương pháp quan trọng của Vật lí. </a:t>
              </a:r>
            </a:p>
          </p:txBody>
        </p:sp>
      </p:grpSp>
    </p:spTree>
    <p:extLst>
      <p:ext uri="{BB962C8B-B14F-4D97-AF65-F5344CB8AC3E}">
        <p14:creationId xmlns:p14="http://schemas.microsoft.com/office/powerpoint/2010/main" val="3402194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45D28049-A846-C897-B072-E391C8C50FD8}"/>
              </a:ext>
            </a:extLst>
          </p:cNvPr>
          <p:cNvSpPr/>
          <p:nvPr/>
        </p:nvSpPr>
        <p:spPr>
          <a:xfrm>
            <a:off x="4043766" y="1484866"/>
            <a:ext cx="3236018" cy="1288406"/>
          </a:xfrm>
          <a:custGeom>
            <a:avLst/>
            <a:gdLst>
              <a:gd name="connsiteX0" fmla="*/ 0 w 2765970"/>
              <a:gd name="connsiteY0" fmla="*/ 165958 h 1659582"/>
              <a:gd name="connsiteX1" fmla="*/ 165958 w 2765970"/>
              <a:gd name="connsiteY1" fmla="*/ 0 h 1659582"/>
              <a:gd name="connsiteX2" fmla="*/ 2600012 w 2765970"/>
              <a:gd name="connsiteY2" fmla="*/ 0 h 1659582"/>
              <a:gd name="connsiteX3" fmla="*/ 2765970 w 2765970"/>
              <a:gd name="connsiteY3" fmla="*/ 165958 h 1659582"/>
              <a:gd name="connsiteX4" fmla="*/ 2765970 w 2765970"/>
              <a:gd name="connsiteY4" fmla="*/ 1493624 h 1659582"/>
              <a:gd name="connsiteX5" fmla="*/ 2600012 w 2765970"/>
              <a:gd name="connsiteY5" fmla="*/ 1659582 h 1659582"/>
              <a:gd name="connsiteX6" fmla="*/ 165958 w 2765970"/>
              <a:gd name="connsiteY6" fmla="*/ 1659582 h 1659582"/>
              <a:gd name="connsiteX7" fmla="*/ 0 w 2765970"/>
              <a:gd name="connsiteY7" fmla="*/ 1493624 h 1659582"/>
              <a:gd name="connsiteX8" fmla="*/ 0 w 2765970"/>
              <a:gd name="connsiteY8" fmla="*/ 165958 h 165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5970" h="1659582">
                <a:moveTo>
                  <a:pt x="0" y="165958"/>
                </a:moveTo>
                <a:cubicBezTo>
                  <a:pt x="0" y="74302"/>
                  <a:pt x="74302" y="0"/>
                  <a:pt x="165958" y="0"/>
                </a:cubicBezTo>
                <a:lnTo>
                  <a:pt x="2600012" y="0"/>
                </a:lnTo>
                <a:cubicBezTo>
                  <a:pt x="2691668" y="0"/>
                  <a:pt x="2765970" y="74302"/>
                  <a:pt x="2765970" y="165958"/>
                </a:cubicBezTo>
                <a:lnTo>
                  <a:pt x="2765970" y="1493624"/>
                </a:lnTo>
                <a:cubicBezTo>
                  <a:pt x="2765970" y="1585280"/>
                  <a:pt x="2691668" y="1659582"/>
                  <a:pt x="2600012" y="1659582"/>
                </a:cubicBezTo>
                <a:lnTo>
                  <a:pt x="165958" y="1659582"/>
                </a:lnTo>
                <a:cubicBezTo>
                  <a:pt x="74302" y="1659582"/>
                  <a:pt x="0" y="1585280"/>
                  <a:pt x="0" y="1493624"/>
                </a:cubicBezTo>
                <a:lnTo>
                  <a:pt x="0" y="165958"/>
                </a:lnTo>
                <a:close/>
              </a:path>
            </a:pathLst>
          </a:custGeom>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rgbClr r="0" g="0" b="0"/>
          </a:lnRef>
          <a:fillRef idx="1">
            <a:scrgbClr r="0" g="0" b="0"/>
          </a:fillRef>
          <a:effectRef idx="0">
            <a:scrgbClr r="0" g="0" b="0"/>
          </a:effectRef>
          <a:fontRef idx="minor">
            <a:schemeClr val="lt1"/>
          </a:fontRef>
        </p:style>
        <p:txBody>
          <a:bodyPr spcFirstLastPara="0" vert="horz" wrap="square" lIns="124807" tIns="124807" rIns="124807" bIns="124807" numCol="1" spcCol="1270" anchor="ctr" anchorCtr="0">
            <a:noAutofit/>
          </a:bodyPr>
          <a:lstStyle/>
          <a:p>
            <a:pPr marL="0" lvl="0" indent="0" algn="ctr" defTabSz="8890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1. Xác định vấn đề cần nghiên cứu</a:t>
            </a:r>
          </a:p>
        </p:txBody>
      </p:sp>
      <p:sp>
        <p:nvSpPr>
          <p:cNvPr id="18" name="Freeform: Shape 17">
            <a:extLst>
              <a:ext uri="{FF2B5EF4-FFF2-40B4-BE49-F238E27FC236}">
                <a16:creationId xmlns:a16="http://schemas.microsoft.com/office/drawing/2014/main" id="{0C341178-5C6F-E6E9-20B1-912B0B071746}"/>
              </a:ext>
            </a:extLst>
          </p:cNvPr>
          <p:cNvSpPr/>
          <p:nvPr/>
        </p:nvSpPr>
        <p:spPr>
          <a:xfrm rot="1472020">
            <a:off x="7906115" y="2047856"/>
            <a:ext cx="586385" cy="685960"/>
          </a:xfrm>
          <a:custGeom>
            <a:avLst/>
            <a:gdLst>
              <a:gd name="connsiteX0" fmla="*/ 0 w 586385"/>
              <a:gd name="connsiteY0" fmla="*/ 137192 h 685960"/>
              <a:gd name="connsiteX1" fmla="*/ 293193 w 586385"/>
              <a:gd name="connsiteY1" fmla="*/ 137192 h 685960"/>
              <a:gd name="connsiteX2" fmla="*/ 293193 w 586385"/>
              <a:gd name="connsiteY2" fmla="*/ 0 h 685960"/>
              <a:gd name="connsiteX3" fmla="*/ 586385 w 586385"/>
              <a:gd name="connsiteY3" fmla="*/ 342980 h 685960"/>
              <a:gd name="connsiteX4" fmla="*/ 293193 w 586385"/>
              <a:gd name="connsiteY4" fmla="*/ 685960 h 685960"/>
              <a:gd name="connsiteX5" fmla="*/ 293193 w 586385"/>
              <a:gd name="connsiteY5" fmla="*/ 548768 h 685960"/>
              <a:gd name="connsiteX6" fmla="*/ 0 w 586385"/>
              <a:gd name="connsiteY6" fmla="*/ 548768 h 685960"/>
              <a:gd name="connsiteX7" fmla="*/ 0 w 586385"/>
              <a:gd name="connsiteY7" fmla="*/ 137192 h 68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6385" h="685960">
                <a:moveTo>
                  <a:pt x="0" y="137192"/>
                </a:moveTo>
                <a:lnTo>
                  <a:pt x="293193" y="137192"/>
                </a:lnTo>
                <a:lnTo>
                  <a:pt x="293193" y="0"/>
                </a:lnTo>
                <a:lnTo>
                  <a:pt x="586385" y="342980"/>
                </a:lnTo>
                <a:lnTo>
                  <a:pt x="293193" y="685960"/>
                </a:lnTo>
                <a:lnTo>
                  <a:pt x="293193" y="548768"/>
                </a:lnTo>
                <a:lnTo>
                  <a:pt x="0" y="548768"/>
                </a:lnTo>
                <a:lnTo>
                  <a:pt x="0" y="137192"/>
                </a:lnTo>
                <a:close/>
              </a:path>
            </a:pathLst>
          </a:custGeom>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1">
            <a:scrgbClr r="0" g="0" b="0"/>
          </a:fillRef>
          <a:effectRef idx="0">
            <a:scrgbClr r="0" g="0" b="0"/>
          </a:effectRef>
          <a:fontRef idx="minor">
            <a:schemeClr val="lt1"/>
          </a:fontRef>
        </p:style>
        <p:txBody>
          <a:bodyPr spcFirstLastPara="0" vert="horz" wrap="square" lIns="0" tIns="137192" rIns="175915" bIns="137192" numCol="1" spcCol="1270" anchor="ctr" anchorCtr="0">
            <a:noAutofit/>
          </a:bodyPr>
          <a:lstStyle/>
          <a:p>
            <a:pPr marL="0" lvl="0" indent="0" algn="ctr" defTabSz="889000">
              <a:lnSpc>
                <a:spcPct val="90000"/>
              </a:lnSpc>
              <a:spcBef>
                <a:spcPct val="0"/>
              </a:spcBef>
              <a:spcAft>
                <a:spcPct val="35000"/>
              </a:spcAft>
              <a:buNone/>
            </a:pPr>
            <a:endParaRPr lang="en-US" sz="2000" kern="1200">
              <a:latin typeface="Arial" panose="020B0604020202020204" pitchFamily="34" charset="0"/>
              <a:cs typeface="Arial" panose="020B0604020202020204" pitchFamily="34" charset="0"/>
            </a:endParaRPr>
          </a:p>
        </p:txBody>
      </p:sp>
      <p:sp>
        <p:nvSpPr>
          <p:cNvPr id="19" name="Freeform: Shape 18">
            <a:extLst>
              <a:ext uri="{FF2B5EF4-FFF2-40B4-BE49-F238E27FC236}">
                <a16:creationId xmlns:a16="http://schemas.microsoft.com/office/drawing/2014/main" id="{B8105821-A6FA-4749-1445-56E7E11F0C49}"/>
              </a:ext>
            </a:extLst>
          </p:cNvPr>
          <p:cNvSpPr/>
          <p:nvPr/>
        </p:nvSpPr>
        <p:spPr>
          <a:xfrm>
            <a:off x="8352488" y="2896356"/>
            <a:ext cx="2765970" cy="1288406"/>
          </a:xfrm>
          <a:custGeom>
            <a:avLst/>
            <a:gdLst>
              <a:gd name="connsiteX0" fmla="*/ 0 w 2765970"/>
              <a:gd name="connsiteY0" fmla="*/ 165958 h 1659582"/>
              <a:gd name="connsiteX1" fmla="*/ 165958 w 2765970"/>
              <a:gd name="connsiteY1" fmla="*/ 0 h 1659582"/>
              <a:gd name="connsiteX2" fmla="*/ 2600012 w 2765970"/>
              <a:gd name="connsiteY2" fmla="*/ 0 h 1659582"/>
              <a:gd name="connsiteX3" fmla="*/ 2765970 w 2765970"/>
              <a:gd name="connsiteY3" fmla="*/ 165958 h 1659582"/>
              <a:gd name="connsiteX4" fmla="*/ 2765970 w 2765970"/>
              <a:gd name="connsiteY4" fmla="*/ 1493624 h 1659582"/>
              <a:gd name="connsiteX5" fmla="*/ 2600012 w 2765970"/>
              <a:gd name="connsiteY5" fmla="*/ 1659582 h 1659582"/>
              <a:gd name="connsiteX6" fmla="*/ 165958 w 2765970"/>
              <a:gd name="connsiteY6" fmla="*/ 1659582 h 1659582"/>
              <a:gd name="connsiteX7" fmla="*/ 0 w 2765970"/>
              <a:gd name="connsiteY7" fmla="*/ 1493624 h 1659582"/>
              <a:gd name="connsiteX8" fmla="*/ 0 w 2765970"/>
              <a:gd name="connsiteY8" fmla="*/ 165958 h 165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5970" h="1659582">
                <a:moveTo>
                  <a:pt x="0" y="165958"/>
                </a:moveTo>
                <a:cubicBezTo>
                  <a:pt x="0" y="74302"/>
                  <a:pt x="74302" y="0"/>
                  <a:pt x="165958" y="0"/>
                </a:cubicBezTo>
                <a:lnTo>
                  <a:pt x="2600012" y="0"/>
                </a:lnTo>
                <a:cubicBezTo>
                  <a:pt x="2691668" y="0"/>
                  <a:pt x="2765970" y="74302"/>
                  <a:pt x="2765970" y="165958"/>
                </a:cubicBezTo>
                <a:lnTo>
                  <a:pt x="2765970" y="1493624"/>
                </a:lnTo>
                <a:cubicBezTo>
                  <a:pt x="2765970" y="1585280"/>
                  <a:pt x="2691668" y="1659582"/>
                  <a:pt x="2600012" y="1659582"/>
                </a:cubicBezTo>
                <a:lnTo>
                  <a:pt x="165958" y="1659582"/>
                </a:lnTo>
                <a:cubicBezTo>
                  <a:pt x="74302" y="1659582"/>
                  <a:pt x="0" y="1585280"/>
                  <a:pt x="0" y="1493624"/>
                </a:cubicBezTo>
                <a:lnTo>
                  <a:pt x="0" y="165958"/>
                </a:lnTo>
                <a:close/>
              </a:path>
            </a:pathLst>
          </a:custGeom>
          <a:solidFill>
            <a:srgbClr val="7030A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rgbClr r="0" g="0" b="0"/>
          </a:lnRef>
          <a:fillRef idx="1">
            <a:scrgbClr r="0" g="0" b="0"/>
          </a:fillRef>
          <a:effectRef idx="0">
            <a:scrgbClr r="0" g="0" b="0"/>
          </a:effectRef>
          <a:fontRef idx="minor">
            <a:schemeClr val="lt1"/>
          </a:fontRef>
        </p:style>
        <p:txBody>
          <a:bodyPr spcFirstLastPara="0" vert="horz" wrap="square" lIns="124807" tIns="124807" rIns="124807" bIns="124807" numCol="1" spcCol="1270" anchor="ctr" anchorCtr="0">
            <a:noAutofit/>
          </a:bodyPr>
          <a:lstStyle/>
          <a:p>
            <a:pPr marL="0" lvl="0" indent="0" algn="ctr" defTabSz="8890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2. Quan sát, thu thập thông tin</a:t>
            </a:r>
          </a:p>
        </p:txBody>
      </p:sp>
      <p:sp>
        <p:nvSpPr>
          <p:cNvPr id="20" name="Freeform: Shape 19">
            <a:extLst>
              <a:ext uri="{FF2B5EF4-FFF2-40B4-BE49-F238E27FC236}">
                <a16:creationId xmlns:a16="http://schemas.microsoft.com/office/drawing/2014/main" id="{27824CD4-5083-AE73-5681-9AE302279CDE}"/>
              </a:ext>
            </a:extLst>
          </p:cNvPr>
          <p:cNvSpPr/>
          <p:nvPr/>
        </p:nvSpPr>
        <p:spPr>
          <a:xfrm>
            <a:off x="9028497" y="4397089"/>
            <a:ext cx="685961" cy="586386"/>
          </a:xfrm>
          <a:custGeom>
            <a:avLst/>
            <a:gdLst>
              <a:gd name="connsiteX0" fmla="*/ 0 w 586385"/>
              <a:gd name="connsiteY0" fmla="*/ 137192 h 685960"/>
              <a:gd name="connsiteX1" fmla="*/ 293193 w 586385"/>
              <a:gd name="connsiteY1" fmla="*/ 137192 h 685960"/>
              <a:gd name="connsiteX2" fmla="*/ 293193 w 586385"/>
              <a:gd name="connsiteY2" fmla="*/ 0 h 685960"/>
              <a:gd name="connsiteX3" fmla="*/ 586385 w 586385"/>
              <a:gd name="connsiteY3" fmla="*/ 342980 h 685960"/>
              <a:gd name="connsiteX4" fmla="*/ 293193 w 586385"/>
              <a:gd name="connsiteY4" fmla="*/ 685960 h 685960"/>
              <a:gd name="connsiteX5" fmla="*/ 293193 w 586385"/>
              <a:gd name="connsiteY5" fmla="*/ 548768 h 685960"/>
              <a:gd name="connsiteX6" fmla="*/ 0 w 586385"/>
              <a:gd name="connsiteY6" fmla="*/ 548768 h 685960"/>
              <a:gd name="connsiteX7" fmla="*/ 0 w 586385"/>
              <a:gd name="connsiteY7" fmla="*/ 137192 h 68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6385" h="685960">
                <a:moveTo>
                  <a:pt x="469108" y="1"/>
                </a:moveTo>
                <a:lnTo>
                  <a:pt x="469108" y="342981"/>
                </a:lnTo>
                <a:lnTo>
                  <a:pt x="586385" y="342981"/>
                </a:lnTo>
                <a:lnTo>
                  <a:pt x="293193" y="685959"/>
                </a:lnTo>
                <a:lnTo>
                  <a:pt x="0" y="342981"/>
                </a:lnTo>
                <a:lnTo>
                  <a:pt x="117277" y="342981"/>
                </a:lnTo>
                <a:lnTo>
                  <a:pt x="117277" y="1"/>
                </a:lnTo>
                <a:lnTo>
                  <a:pt x="469108" y="1"/>
                </a:lnTo>
                <a:close/>
              </a:path>
            </a:pathLst>
          </a:custGeom>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1">
            <a:scrgbClr r="0" g="0" b="0"/>
          </a:fillRef>
          <a:effectRef idx="0">
            <a:scrgbClr r="0" g="0" b="0"/>
          </a:effectRef>
          <a:fontRef idx="minor">
            <a:schemeClr val="lt1"/>
          </a:fontRef>
        </p:style>
        <p:txBody>
          <a:bodyPr spcFirstLastPara="0" vert="horz" wrap="square" lIns="137193" tIns="1" rIns="137192" bIns="175915" numCol="1" spcCol="1270" anchor="ctr" anchorCtr="0">
            <a:noAutofit/>
          </a:bodyPr>
          <a:lstStyle/>
          <a:p>
            <a:pPr marL="0" lvl="0" indent="0" algn="ctr" defTabSz="889000">
              <a:lnSpc>
                <a:spcPct val="90000"/>
              </a:lnSpc>
              <a:spcBef>
                <a:spcPct val="0"/>
              </a:spcBef>
              <a:spcAft>
                <a:spcPct val="35000"/>
              </a:spcAft>
              <a:buNone/>
            </a:pPr>
            <a:endParaRPr lang="en-US" sz="2000" kern="1200">
              <a:latin typeface="Arial" panose="020B0604020202020204" pitchFamily="34" charset="0"/>
              <a:cs typeface="Arial" panose="020B0604020202020204" pitchFamily="34" charset="0"/>
            </a:endParaRPr>
          </a:p>
        </p:txBody>
      </p:sp>
      <p:sp>
        <p:nvSpPr>
          <p:cNvPr id="21" name="Freeform: Shape 20">
            <a:extLst>
              <a:ext uri="{FF2B5EF4-FFF2-40B4-BE49-F238E27FC236}">
                <a16:creationId xmlns:a16="http://schemas.microsoft.com/office/drawing/2014/main" id="{7B48766B-F8D3-7F34-67CF-D3A66AB8EBE3}"/>
              </a:ext>
            </a:extLst>
          </p:cNvPr>
          <p:cNvSpPr/>
          <p:nvPr/>
        </p:nvSpPr>
        <p:spPr>
          <a:xfrm>
            <a:off x="6969503" y="5195803"/>
            <a:ext cx="2765970" cy="1288406"/>
          </a:xfrm>
          <a:custGeom>
            <a:avLst/>
            <a:gdLst>
              <a:gd name="connsiteX0" fmla="*/ 0 w 2765970"/>
              <a:gd name="connsiteY0" fmla="*/ 165958 h 1659582"/>
              <a:gd name="connsiteX1" fmla="*/ 165958 w 2765970"/>
              <a:gd name="connsiteY1" fmla="*/ 0 h 1659582"/>
              <a:gd name="connsiteX2" fmla="*/ 2600012 w 2765970"/>
              <a:gd name="connsiteY2" fmla="*/ 0 h 1659582"/>
              <a:gd name="connsiteX3" fmla="*/ 2765970 w 2765970"/>
              <a:gd name="connsiteY3" fmla="*/ 165958 h 1659582"/>
              <a:gd name="connsiteX4" fmla="*/ 2765970 w 2765970"/>
              <a:gd name="connsiteY4" fmla="*/ 1493624 h 1659582"/>
              <a:gd name="connsiteX5" fmla="*/ 2600012 w 2765970"/>
              <a:gd name="connsiteY5" fmla="*/ 1659582 h 1659582"/>
              <a:gd name="connsiteX6" fmla="*/ 165958 w 2765970"/>
              <a:gd name="connsiteY6" fmla="*/ 1659582 h 1659582"/>
              <a:gd name="connsiteX7" fmla="*/ 0 w 2765970"/>
              <a:gd name="connsiteY7" fmla="*/ 1493624 h 1659582"/>
              <a:gd name="connsiteX8" fmla="*/ 0 w 2765970"/>
              <a:gd name="connsiteY8" fmla="*/ 165958 h 165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5970" h="1659582">
                <a:moveTo>
                  <a:pt x="0" y="165958"/>
                </a:moveTo>
                <a:cubicBezTo>
                  <a:pt x="0" y="74302"/>
                  <a:pt x="74302" y="0"/>
                  <a:pt x="165958" y="0"/>
                </a:cubicBezTo>
                <a:lnTo>
                  <a:pt x="2600012" y="0"/>
                </a:lnTo>
                <a:cubicBezTo>
                  <a:pt x="2691668" y="0"/>
                  <a:pt x="2765970" y="74302"/>
                  <a:pt x="2765970" y="165958"/>
                </a:cubicBezTo>
                <a:lnTo>
                  <a:pt x="2765970" y="1493624"/>
                </a:lnTo>
                <a:cubicBezTo>
                  <a:pt x="2765970" y="1585280"/>
                  <a:pt x="2691668" y="1659582"/>
                  <a:pt x="2600012" y="1659582"/>
                </a:cubicBezTo>
                <a:lnTo>
                  <a:pt x="165958" y="1659582"/>
                </a:lnTo>
                <a:cubicBezTo>
                  <a:pt x="74302" y="1659582"/>
                  <a:pt x="0" y="1585280"/>
                  <a:pt x="0" y="1493624"/>
                </a:cubicBezTo>
                <a:lnTo>
                  <a:pt x="0" y="165958"/>
                </a:lnTo>
                <a:close/>
              </a:path>
            </a:pathLst>
          </a:custGeom>
          <a:solidFill>
            <a:srgbClr val="0070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rgbClr r="0" g="0" b="0"/>
          </a:lnRef>
          <a:fillRef idx="1">
            <a:scrgbClr r="0" g="0" b="0"/>
          </a:fillRef>
          <a:effectRef idx="0">
            <a:scrgbClr r="0" g="0" b="0"/>
          </a:effectRef>
          <a:fontRef idx="minor">
            <a:schemeClr val="lt1"/>
          </a:fontRef>
        </p:style>
        <p:txBody>
          <a:bodyPr spcFirstLastPara="0" vert="horz" wrap="square" lIns="124807" tIns="124807" rIns="124807" bIns="124807" numCol="1" spcCol="1270" anchor="ctr" anchorCtr="0">
            <a:noAutofit/>
          </a:bodyPr>
          <a:lstStyle/>
          <a:p>
            <a:pPr marL="0" lvl="0" indent="0" algn="ctr" defTabSz="8890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3. Đưa ra dự đoán</a:t>
            </a:r>
          </a:p>
        </p:txBody>
      </p:sp>
      <p:sp>
        <p:nvSpPr>
          <p:cNvPr id="22" name="Freeform: Shape 21">
            <a:extLst>
              <a:ext uri="{FF2B5EF4-FFF2-40B4-BE49-F238E27FC236}">
                <a16:creationId xmlns:a16="http://schemas.microsoft.com/office/drawing/2014/main" id="{905D045B-E6D3-49B8-C142-DDFBED1FD9E3}"/>
              </a:ext>
            </a:extLst>
          </p:cNvPr>
          <p:cNvSpPr/>
          <p:nvPr/>
        </p:nvSpPr>
        <p:spPr>
          <a:xfrm>
            <a:off x="5785448" y="5481479"/>
            <a:ext cx="586385" cy="685960"/>
          </a:xfrm>
          <a:custGeom>
            <a:avLst/>
            <a:gdLst>
              <a:gd name="connsiteX0" fmla="*/ 0 w 586385"/>
              <a:gd name="connsiteY0" fmla="*/ 137192 h 685960"/>
              <a:gd name="connsiteX1" fmla="*/ 293193 w 586385"/>
              <a:gd name="connsiteY1" fmla="*/ 137192 h 685960"/>
              <a:gd name="connsiteX2" fmla="*/ 293193 w 586385"/>
              <a:gd name="connsiteY2" fmla="*/ 0 h 685960"/>
              <a:gd name="connsiteX3" fmla="*/ 586385 w 586385"/>
              <a:gd name="connsiteY3" fmla="*/ 342980 h 685960"/>
              <a:gd name="connsiteX4" fmla="*/ 293193 w 586385"/>
              <a:gd name="connsiteY4" fmla="*/ 685960 h 685960"/>
              <a:gd name="connsiteX5" fmla="*/ 293193 w 586385"/>
              <a:gd name="connsiteY5" fmla="*/ 548768 h 685960"/>
              <a:gd name="connsiteX6" fmla="*/ 0 w 586385"/>
              <a:gd name="connsiteY6" fmla="*/ 548768 h 685960"/>
              <a:gd name="connsiteX7" fmla="*/ 0 w 586385"/>
              <a:gd name="connsiteY7" fmla="*/ 137192 h 68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6385" h="685960">
                <a:moveTo>
                  <a:pt x="586385" y="548768"/>
                </a:moveTo>
                <a:lnTo>
                  <a:pt x="293192" y="548768"/>
                </a:lnTo>
                <a:lnTo>
                  <a:pt x="293192" y="685960"/>
                </a:lnTo>
                <a:lnTo>
                  <a:pt x="0" y="342980"/>
                </a:lnTo>
                <a:lnTo>
                  <a:pt x="293192" y="0"/>
                </a:lnTo>
                <a:lnTo>
                  <a:pt x="293192" y="137192"/>
                </a:lnTo>
                <a:lnTo>
                  <a:pt x="586385" y="137192"/>
                </a:lnTo>
                <a:lnTo>
                  <a:pt x="586385" y="548768"/>
                </a:lnTo>
                <a:close/>
              </a:path>
            </a:pathLst>
          </a:custGeom>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1">
            <a:scrgbClr r="0" g="0" b="0"/>
          </a:fillRef>
          <a:effectRef idx="0">
            <a:scrgbClr r="0" g="0" b="0"/>
          </a:effectRef>
          <a:fontRef idx="minor">
            <a:schemeClr val="lt1"/>
          </a:fontRef>
        </p:style>
        <p:txBody>
          <a:bodyPr spcFirstLastPara="0" vert="horz" wrap="square" lIns="175915" tIns="137192" rIns="0" bIns="137191" numCol="1" spcCol="1270" anchor="ctr" anchorCtr="0">
            <a:noAutofit/>
          </a:bodyPr>
          <a:lstStyle/>
          <a:p>
            <a:pPr marL="0" lvl="0" indent="0" algn="ctr" defTabSz="889000">
              <a:lnSpc>
                <a:spcPct val="90000"/>
              </a:lnSpc>
              <a:spcBef>
                <a:spcPct val="0"/>
              </a:spcBef>
              <a:spcAft>
                <a:spcPct val="35000"/>
              </a:spcAft>
              <a:buNone/>
            </a:pPr>
            <a:endParaRPr lang="en-US" sz="2000" kern="1200">
              <a:latin typeface="Arial" panose="020B0604020202020204" pitchFamily="34" charset="0"/>
              <a:cs typeface="Arial" panose="020B0604020202020204" pitchFamily="34" charset="0"/>
            </a:endParaRPr>
          </a:p>
        </p:txBody>
      </p:sp>
      <p:sp>
        <p:nvSpPr>
          <p:cNvPr id="23" name="Freeform: Shape 22">
            <a:extLst>
              <a:ext uri="{FF2B5EF4-FFF2-40B4-BE49-F238E27FC236}">
                <a16:creationId xmlns:a16="http://schemas.microsoft.com/office/drawing/2014/main" id="{E33794BC-2F8A-6DAC-1D26-418DF84E371E}"/>
              </a:ext>
            </a:extLst>
          </p:cNvPr>
          <p:cNvSpPr/>
          <p:nvPr/>
        </p:nvSpPr>
        <p:spPr>
          <a:xfrm>
            <a:off x="2476352" y="5178413"/>
            <a:ext cx="2765970" cy="1288406"/>
          </a:xfrm>
          <a:custGeom>
            <a:avLst/>
            <a:gdLst>
              <a:gd name="connsiteX0" fmla="*/ 0 w 2765970"/>
              <a:gd name="connsiteY0" fmla="*/ 165958 h 1659582"/>
              <a:gd name="connsiteX1" fmla="*/ 165958 w 2765970"/>
              <a:gd name="connsiteY1" fmla="*/ 0 h 1659582"/>
              <a:gd name="connsiteX2" fmla="*/ 2600012 w 2765970"/>
              <a:gd name="connsiteY2" fmla="*/ 0 h 1659582"/>
              <a:gd name="connsiteX3" fmla="*/ 2765970 w 2765970"/>
              <a:gd name="connsiteY3" fmla="*/ 165958 h 1659582"/>
              <a:gd name="connsiteX4" fmla="*/ 2765970 w 2765970"/>
              <a:gd name="connsiteY4" fmla="*/ 1493624 h 1659582"/>
              <a:gd name="connsiteX5" fmla="*/ 2600012 w 2765970"/>
              <a:gd name="connsiteY5" fmla="*/ 1659582 h 1659582"/>
              <a:gd name="connsiteX6" fmla="*/ 165958 w 2765970"/>
              <a:gd name="connsiteY6" fmla="*/ 1659582 h 1659582"/>
              <a:gd name="connsiteX7" fmla="*/ 0 w 2765970"/>
              <a:gd name="connsiteY7" fmla="*/ 1493624 h 1659582"/>
              <a:gd name="connsiteX8" fmla="*/ 0 w 2765970"/>
              <a:gd name="connsiteY8" fmla="*/ 165958 h 165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5970" h="1659582">
                <a:moveTo>
                  <a:pt x="0" y="165958"/>
                </a:moveTo>
                <a:cubicBezTo>
                  <a:pt x="0" y="74302"/>
                  <a:pt x="74302" y="0"/>
                  <a:pt x="165958" y="0"/>
                </a:cubicBezTo>
                <a:lnTo>
                  <a:pt x="2600012" y="0"/>
                </a:lnTo>
                <a:cubicBezTo>
                  <a:pt x="2691668" y="0"/>
                  <a:pt x="2765970" y="74302"/>
                  <a:pt x="2765970" y="165958"/>
                </a:cubicBezTo>
                <a:lnTo>
                  <a:pt x="2765970" y="1493624"/>
                </a:lnTo>
                <a:cubicBezTo>
                  <a:pt x="2765970" y="1585280"/>
                  <a:pt x="2691668" y="1659582"/>
                  <a:pt x="2600012" y="1659582"/>
                </a:cubicBezTo>
                <a:lnTo>
                  <a:pt x="165958" y="1659582"/>
                </a:lnTo>
                <a:cubicBezTo>
                  <a:pt x="74302" y="1659582"/>
                  <a:pt x="0" y="1585280"/>
                  <a:pt x="0" y="1493624"/>
                </a:cubicBezTo>
                <a:lnTo>
                  <a:pt x="0" y="165958"/>
                </a:lnTo>
                <a:close/>
              </a:path>
            </a:pathLst>
          </a:custGeom>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rgbClr r="0" g="0" b="0"/>
          </a:lnRef>
          <a:fillRef idx="1">
            <a:scrgbClr r="0" g="0" b="0"/>
          </a:fillRef>
          <a:effectRef idx="0">
            <a:scrgbClr r="0" g="0" b="0"/>
          </a:effectRef>
          <a:fontRef idx="minor">
            <a:schemeClr val="lt1"/>
          </a:fontRef>
        </p:style>
        <p:txBody>
          <a:bodyPr spcFirstLastPara="0" vert="horz" wrap="square" lIns="124807" tIns="124807" rIns="124807" bIns="124807" numCol="1" spcCol="1270" anchor="ctr" anchorCtr="0">
            <a:noAutofit/>
          </a:bodyPr>
          <a:lstStyle/>
          <a:p>
            <a:pPr marL="0" lvl="0" indent="0" algn="ctr" defTabSz="8890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4. Thí nghiệm kiểm tra dự đoán</a:t>
            </a:r>
          </a:p>
        </p:txBody>
      </p:sp>
      <p:sp>
        <p:nvSpPr>
          <p:cNvPr id="24" name="Freeform: Shape 23">
            <a:extLst>
              <a:ext uri="{FF2B5EF4-FFF2-40B4-BE49-F238E27FC236}">
                <a16:creationId xmlns:a16="http://schemas.microsoft.com/office/drawing/2014/main" id="{3B86438C-D43D-3359-BE99-1DF6892E0DF7}"/>
              </a:ext>
            </a:extLst>
          </p:cNvPr>
          <p:cNvSpPr/>
          <p:nvPr/>
        </p:nvSpPr>
        <p:spPr>
          <a:xfrm rot="2283305">
            <a:off x="1597263" y="4502587"/>
            <a:ext cx="586386" cy="685961"/>
          </a:xfrm>
          <a:custGeom>
            <a:avLst/>
            <a:gdLst>
              <a:gd name="connsiteX0" fmla="*/ 0 w 586385"/>
              <a:gd name="connsiteY0" fmla="*/ 137192 h 685960"/>
              <a:gd name="connsiteX1" fmla="*/ 293193 w 586385"/>
              <a:gd name="connsiteY1" fmla="*/ 137192 h 685960"/>
              <a:gd name="connsiteX2" fmla="*/ 293193 w 586385"/>
              <a:gd name="connsiteY2" fmla="*/ 0 h 685960"/>
              <a:gd name="connsiteX3" fmla="*/ 586385 w 586385"/>
              <a:gd name="connsiteY3" fmla="*/ 342980 h 685960"/>
              <a:gd name="connsiteX4" fmla="*/ 293193 w 586385"/>
              <a:gd name="connsiteY4" fmla="*/ 685960 h 685960"/>
              <a:gd name="connsiteX5" fmla="*/ 293193 w 586385"/>
              <a:gd name="connsiteY5" fmla="*/ 548768 h 685960"/>
              <a:gd name="connsiteX6" fmla="*/ 0 w 586385"/>
              <a:gd name="connsiteY6" fmla="*/ 548768 h 685960"/>
              <a:gd name="connsiteX7" fmla="*/ 0 w 586385"/>
              <a:gd name="connsiteY7" fmla="*/ 137192 h 68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6385" h="685960">
                <a:moveTo>
                  <a:pt x="586385" y="548768"/>
                </a:moveTo>
                <a:lnTo>
                  <a:pt x="293192" y="548768"/>
                </a:lnTo>
                <a:lnTo>
                  <a:pt x="293192" y="685960"/>
                </a:lnTo>
                <a:lnTo>
                  <a:pt x="0" y="342980"/>
                </a:lnTo>
                <a:lnTo>
                  <a:pt x="293192" y="0"/>
                </a:lnTo>
                <a:lnTo>
                  <a:pt x="293192" y="137192"/>
                </a:lnTo>
                <a:lnTo>
                  <a:pt x="586385" y="137192"/>
                </a:lnTo>
                <a:lnTo>
                  <a:pt x="586385" y="548768"/>
                </a:lnTo>
                <a:close/>
              </a:path>
            </a:pathLst>
          </a:custGeom>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1">
            <a:scrgbClr r="0" g="0" b="0"/>
          </a:fillRef>
          <a:effectRef idx="0">
            <a:scrgbClr r="0" g="0" b="0"/>
          </a:effectRef>
          <a:fontRef idx="minor">
            <a:schemeClr val="lt1"/>
          </a:fontRef>
        </p:style>
        <p:txBody>
          <a:bodyPr spcFirstLastPara="0" vert="horz" wrap="square" lIns="175915" tIns="137193" rIns="1" bIns="137191" numCol="1" spcCol="1270" anchor="ctr" anchorCtr="0">
            <a:noAutofit/>
          </a:bodyPr>
          <a:lstStyle/>
          <a:p>
            <a:pPr marL="0" lvl="0" indent="0" algn="ctr" defTabSz="889000">
              <a:lnSpc>
                <a:spcPct val="90000"/>
              </a:lnSpc>
              <a:spcBef>
                <a:spcPct val="0"/>
              </a:spcBef>
              <a:spcAft>
                <a:spcPct val="35000"/>
              </a:spcAft>
              <a:buNone/>
            </a:pPr>
            <a:endParaRPr lang="en-US" sz="2000" kern="1200">
              <a:latin typeface="Arial" panose="020B0604020202020204" pitchFamily="34" charset="0"/>
              <a:cs typeface="Arial" panose="020B0604020202020204" pitchFamily="34" charset="0"/>
            </a:endParaRPr>
          </a:p>
        </p:txBody>
      </p:sp>
      <p:sp>
        <p:nvSpPr>
          <p:cNvPr id="25" name="Freeform: Shape 24">
            <a:extLst>
              <a:ext uri="{FF2B5EF4-FFF2-40B4-BE49-F238E27FC236}">
                <a16:creationId xmlns:a16="http://schemas.microsoft.com/office/drawing/2014/main" id="{87F012A2-C0EC-4387-B3E9-264435D169A5}"/>
              </a:ext>
            </a:extLst>
          </p:cNvPr>
          <p:cNvSpPr/>
          <p:nvPr/>
        </p:nvSpPr>
        <p:spPr>
          <a:xfrm>
            <a:off x="918649" y="3022562"/>
            <a:ext cx="2223840" cy="1288406"/>
          </a:xfrm>
          <a:custGeom>
            <a:avLst/>
            <a:gdLst>
              <a:gd name="connsiteX0" fmla="*/ 0 w 2223840"/>
              <a:gd name="connsiteY0" fmla="*/ 165958 h 1659582"/>
              <a:gd name="connsiteX1" fmla="*/ 165958 w 2223840"/>
              <a:gd name="connsiteY1" fmla="*/ 0 h 1659582"/>
              <a:gd name="connsiteX2" fmla="*/ 2057882 w 2223840"/>
              <a:gd name="connsiteY2" fmla="*/ 0 h 1659582"/>
              <a:gd name="connsiteX3" fmla="*/ 2223840 w 2223840"/>
              <a:gd name="connsiteY3" fmla="*/ 165958 h 1659582"/>
              <a:gd name="connsiteX4" fmla="*/ 2223840 w 2223840"/>
              <a:gd name="connsiteY4" fmla="*/ 1493624 h 1659582"/>
              <a:gd name="connsiteX5" fmla="*/ 2057882 w 2223840"/>
              <a:gd name="connsiteY5" fmla="*/ 1659582 h 1659582"/>
              <a:gd name="connsiteX6" fmla="*/ 165958 w 2223840"/>
              <a:gd name="connsiteY6" fmla="*/ 1659582 h 1659582"/>
              <a:gd name="connsiteX7" fmla="*/ 0 w 2223840"/>
              <a:gd name="connsiteY7" fmla="*/ 1493624 h 1659582"/>
              <a:gd name="connsiteX8" fmla="*/ 0 w 2223840"/>
              <a:gd name="connsiteY8" fmla="*/ 165958 h 165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23840" h="1659582">
                <a:moveTo>
                  <a:pt x="0" y="165958"/>
                </a:moveTo>
                <a:cubicBezTo>
                  <a:pt x="0" y="74302"/>
                  <a:pt x="74302" y="0"/>
                  <a:pt x="165958" y="0"/>
                </a:cubicBezTo>
                <a:lnTo>
                  <a:pt x="2057882" y="0"/>
                </a:lnTo>
                <a:cubicBezTo>
                  <a:pt x="2149538" y="0"/>
                  <a:pt x="2223840" y="74302"/>
                  <a:pt x="2223840" y="165958"/>
                </a:cubicBezTo>
                <a:lnTo>
                  <a:pt x="2223840" y="1493624"/>
                </a:lnTo>
                <a:cubicBezTo>
                  <a:pt x="2223840" y="1585280"/>
                  <a:pt x="2149538" y="1659582"/>
                  <a:pt x="2057882" y="1659582"/>
                </a:cubicBezTo>
                <a:lnTo>
                  <a:pt x="165958" y="1659582"/>
                </a:lnTo>
                <a:cubicBezTo>
                  <a:pt x="74302" y="1659582"/>
                  <a:pt x="0" y="1585280"/>
                  <a:pt x="0" y="1493624"/>
                </a:cubicBezTo>
                <a:lnTo>
                  <a:pt x="0" y="165958"/>
                </a:lnTo>
                <a:close/>
              </a:path>
            </a:pathLst>
          </a:cu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rgbClr r="0" g="0" b="0"/>
          </a:lnRef>
          <a:fillRef idx="1">
            <a:scrgbClr r="0" g="0" b="0"/>
          </a:fillRef>
          <a:effectRef idx="0">
            <a:scrgbClr r="0" g="0" b="0"/>
          </a:effectRef>
          <a:fontRef idx="minor">
            <a:schemeClr val="lt1"/>
          </a:fontRef>
        </p:style>
        <p:txBody>
          <a:bodyPr spcFirstLastPara="0" vert="horz" wrap="square" lIns="124807" tIns="124807" rIns="124807" bIns="124807" numCol="1" spcCol="1270" anchor="ctr" anchorCtr="0">
            <a:noAutofit/>
          </a:bodyPr>
          <a:lstStyle/>
          <a:p>
            <a:pPr marL="0" lvl="0" indent="0" algn="ctr" defTabSz="8890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5. Kết luận.</a:t>
            </a:r>
          </a:p>
        </p:txBody>
      </p:sp>
      <p:grpSp>
        <p:nvGrpSpPr>
          <p:cNvPr id="26" name="Group 25">
            <a:extLst>
              <a:ext uri="{FF2B5EF4-FFF2-40B4-BE49-F238E27FC236}">
                <a16:creationId xmlns:a16="http://schemas.microsoft.com/office/drawing/2014/main" id="{66DEEF7A-B395-D362-8BA7-7F86500C3F03}"/>
              </a:ext>
            </a:extLst>
          </p:cNvPr>
          <p:cNvGrpSpPr/>
          <p:nvPr/>
        </p:nvGrpSpPr>
        <p:grpSpPr>
          <a:xfrm>
            <a:off x="-107020" y="65599"/>
            <a:ext cx="10317821" cy="551822"/>
            <a:chOff x="-3007" y="2231322"/>
            <a:chExt cx="10253890" cy="770302"/>
          </a:xfrm>
        </p:grpSpPr>
        <p:grpSp>
          <p:nvGrpSpPr>
            <p:cNvPr id="27" name="Group 70">
              <a:extLst>
                <a:ext uri="{FF2B5EF4-FFF2-40B4-BE49-F238E27FC236}">
                  <a16:creationId xmlns:a16="http://schemas.microsoft.com/office/drawing/2014/main" id="{404BE754-1474-3D36-5FA9-01DEEA7CAA75}"/>
                </a:ext>
              </a:extLst>
            </p:cNvPr>
            <p:cNvGrpSpPr>
              <a:grpSpLocks/>
            </p:cNvGrpSpPr>
            <p:nvPr/>
          </p:nvGrpSpPr>
          <p:grpSpPr bwMode="auto">
            <a:xfrm>
              <a:off x="286108" y="2280389"/>
              <a:ext cx="7305332" cy="708275"/>
              <a:chOff x="564747" y="3403331"/>
              <a:chExt cx="3761905" cy="1364238"/>
            </a:xfrm>
          </p:grpSpPr>
          <p:pic>
            <p:nvPicPr>
              <p:cNvPr id="30" name="Picture 8" descr="empty-green-rectangle">
                <a:extLst>
                  <a:ext uri="{FF2B5EF4-FFF2-40B4-BE49-F238E27FC236}">
                    <a16:creationId xmlns:a16="http://schemas.microsoft.com/office/drawing/2014/main" id="{4A0BD14B-EE3A-5F37-8844-3403541470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47" y="3403331"/>
                <a:ext cx="3761905"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9" descr="green-top-faded">
                <a:extLst>
                  <a:ext uri="{FF2B5EF4-FFF2-40B4-BE49-F238E27FC236}">
                    <a16:creationId xmlns:a16="http://schemas.microsoft.com/office/drawing/2014/main" id="{BE360853-8DB5-29A7-CC86-BA9B7AEF77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 name="TextBox 27">
              <a:extLst>
                <a:ext uri="{FF2B5EF4-FFF2-40B4-BE49-F238E27FC236}">
                  <a16:creationId xmlns:a16="http://schemas.microsoft.com/office/drawing/2014/main" id="{DF57A5DE-060B-157B-E16F-B61F43B3C648}"/>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IV</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29" name="Rectangle 1026060">
              <a:extLst>
                <a:ext uri="{FF2B5EF4-FFF2-40B4-BE49-F238E27FC236}">
                  <a16:creationId xmlns:a16="http://schemas.microsoft.com/office/drawing/2014/main" id="{EC16D245-0653-313B-AE36-D813151D8A6F}"/>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Phương pháp nghiên cứu vật lí</a:t>
              </a:r>
              <a:endParaRPr lang="en-US" sz="2800" dirty="0">
                <a:cs typeface="Arial" panose="020B0604020202020204" pitchFamily="34" charset="0"/>
              </a:endParaRPr>
            </a:p>
          </p:txBody>
        </p:sp>
      </p:grpSp>
      <p:sp>
        <p:nvSpPr>
          <p:cNvPr id="32" name="Text Box 13">
            <a:extLst>
              <a:ext uri="{FF2B5EF4-FFF2-40B4-BE49-F238E27FC236}">
                <a16:creationId xmlns:a16="http://schemas.microsoft.com/office/drawing/2014/main" id="{D57B86FE-F342-BD1E-79B1-D46CE5E14C51}"/>
              </a:ext>
            </a:extLst>
          </p:cNvPr>
          <p:cNvSpPr txBox="1">
            <a:spLocks noChangeArrowheads="1"/>
          </p:cNvSpPr>
          <p:nvPr/>
        </p:nvSpPr>
        <p:spPr bwMode="auto">
          <a:xfrm>
            <a:off x="1129682" y="666498"/>
            <a:ext cx="49663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i="1">
                <a:solidFill>
                  <a:srgbClr val="0070C0"/>
                </a:solidFill>
                <a:cs typeface="Arial" panose="020B0604020202020204" pitchFamily="34" charset="0"/>
              </a:rPr>
              <a:t>Phương pháp thực nghiệm</a:t>
            </a:r>
          </a:p>
        </p:txBody>
      </p:sp>
      <p:grpSp>
        <p:nvGrpSpPr>
          <p:cNvPr id="33" name="Group 32">
            <a:extLst>
              <a:ext uri="{FF2B5EF4-FFF2-40B4-BE49-F238E27FC236}">
                <a16:creationId xmlns:a16="http://schemas.microsoft.com/office/drawing/2014/main" id="{8786B69E-D01E-CE31-78C3-D2BF424216BB}"/>
              </a:ext>
            </a:extLst>
          </p:cNvPr>
          <p:cNvGrpSpPr/>
          <p:nvPr/>
        </p:nvGrpSpPr>
        <p:grpSpPr>
          <a:xfrm>
            <a:off x="304800" y="795275"/>
            <a:ext cx="785094" cy="258924"/>
            <a:chOff x="5867400" y="402866"/>
            <a:chExt cx="785094" cy="406303"/>
          </a:xfrm>
        </p:grpSpPr>
        <p:sp>
          <p:nvSpPr>
            <p:cNvPr id="34" name="Arrow: Pentagon 33">
              <a:extLst>
                <a:ext uri="{FF2B5EF4-FFF2-40B4-BE49-F238E27FC236}">
                  <a16:creationId xmlns:a16="http://schemas.microsoft.com/office/drawing/2014/main" id="{DD75F8CE-7AD5-1BAD-FA98-485F464B566E}"/>
                </a:ext>
              </a:extLst>
            </p:cNvPr>
            <p:cNvSpPr/>
            <p:nvPr/>
          </p:nvSpPr>
          <p:spPr>
            <a:xfrm>
              <a:off x="5867400" y="402866"/>
              <a:ext cx="495302" cy="395549"/>
            </a:xfrm>
            <a:prstGeom prst="homePlat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row: Chevron 34">
              <a:extLst>
                <a:ext uri="{FF2B5EF4-FFF2-40B4-BE49-F238E27FC236}">
                  <a16:creationId xmlns:a16="http://schemas.microsoft.com/office/drawing/2014/main" id="{DCCBA973-9314-E67E-0B58-0BD330824784}"/>
                </a:ext>
              </a:extLst>
            </p:cNvPr>
            <p:cNvSpPr/>
            <p:nvPr/>
          </p:nvSpPr>
          <p:spPr>
            <a:xfrm>
              <a:off x="6270097" y="413620"/>
              <a:ext cx="382397" cy="395549"/>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38" name="Freeform: Shape 37">
            <a:extLst>
              <a:ext uri="{FF2B5EF4-FFF2-40B4-BE49-F238E27FC236}">
                <a16:creationId xmlns:a16="http://schemas.microsoft.com/office/drawing/2014/main" id="{1F45AE1F-034E-A284-D094-24111823D1F1}"/>
              </a:ext>
            </a:extLst>
          </p:cNvPr>
          <p:cNvSpPr/>
          <p:nvPr/>
        </p:nvSpPr>
        <p:spPr>
          <a:xfrm rot="8719652">
            <a:off x="2986132" y="1934990"/>
            <a:ext cx="586386" cy="685961"/>
          </a:xfrm>
          <a:custGeom>
            <a:avLst/>
            <a:gdLst>
              <a:gd name="connsiteX0" fmla="*/ 0 w 586385"/>
              <a:gd name="connsiteY0" fmla="*/ 137192 h 685960"/>
              <a:gd name="connsiteX1" fmla="*/ 293193 w 586385"/>
              <a:gd name="connsiteY1" fmla="*/ 137192 h 685960"/>
              <a:gd name="connsiteX2" fmla="*/ 293193 w 586385"/>
              <a:gd name="connsiteY2" fmla="*/ 0 h 685960"/>
              <a:gd name="connsiteX3" fmla="*/ 586385 w 586385"/>
              <a:gd name="connsiteY3" fmla="*/ 342980 h 685960"/>
              <a:gd name="connsiteX4" fmla="*/ 293193 w 586385"/>
              <a:gd name="connsiteY4" fmla="*/ 685960 h 685960"/>
              <a:gd name="connsiteX5" fmla="*/ 293193 w 586385"/>
              <a:gd name="connsiteY5" fmla="*/ 548768 h 685960"/>
              <a:gd name="connsiteX6" fmla="*/ 0 w 586385"/>
              <a:gd name="connsiteY6" fmla="*/ 548768 h 685960"/>
              <a:gd name="connsiteX7" fmla="*/ 0 w 586385"/>
              <a:gd name="connsiteY7" fmla="*/ 137192 h 68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6385" h="685960">
                <a:moveTo>
                  <a:pt x="586385" y="548768"/>
                </a:moveTo>
                <a:lnTo>
                  <a:pt x="293192" y="548768"/>
                </a:lnTo>
                <a:lnTo>
                  <a:pt x="293192" y="685960"/>
                </a:lnTo>
                <a:lnTo>
                  <a:pt x="0" y="342980"/>
                </a:lnTo>
                <a:lnTo>
                  <a:pt x="293192" y="0"/>
                </a:lnTo>
                <a:lnTo>
                  <a:pt x="293192" y="137192"/>
                </a:lnTo>
                <a:lnTo>
                  <a:pt x="586385" y="137192"/>
                </a:lnTo>
                <a:lnTo>
                  <a:pt x="586385" y="548768"/>
                </a:lnTo>
                <a:close/>
              </a:path>
            </a:pathLst>
          </a:custGeom>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1">
            <a:scrgbClr r="0" g="0" b="0"/>
          </a:fillRef>
          <a:effectRef idx="0">
            <a:scrgbClr r="0" g="0" b="0"/>
          </a:effectRef>
          <a:fontRef idx="minor">
            <a:schemeClr val="lt1"/>
          </a:fontRef>
        </p:style>
        <p:txBody>
          <a:bodyPr spcFirstLastPara="0" vert="horz" wrap="square" lIns="175915" tIns="137193" rIns="1" bIns="137191" numCol="1" spcCol="1270" anchor="ctr" anchorCtr="0">
            <a:noAutofit/>
          </a:bodyPr>
          <a:lstStyle/>
          <a:p>
            <a:pPr marL="0" lvl="0" indent="0" algn="ctr" defTabSz="889000">
              <a:lnSpc>
                <a:spcPct val="90000"/>
              </a:lnSpc>
              <a:spcBef>
                <a:spcPct val="0"/>
              </a:spcBef>
              <a:spcAft>
                <a:spcPct val="35000"/>
              </a:spcAft>
              <a:buNone/>
            </a:pPr>
            <a:endParaRPr lang="en-US" sz="2000" kern="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630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P spid="22" grpId="0" animBg="1"/>
      <p:bldP spid="23" grpId="0" animBg="1"/>
      <p:bldP spid="24" grpId="0" animBg="1"/>
      <p:bldP spid="25" grpId="0" animBg="1"/>
      <p:bldP spid="3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5094BBC-4AEF-45E2-800C-D9EB80EB9602}"/>
              </a:ext>
            </a:extLst>
          </p:cNvPr>
          <p:cNvGrpSpPr/>
          <p:nvPr/>
        </p:nvGrpSpPr>
        <p:grpSpPr>
          <a:xfrm>
            <a:off x="-107020" y="65599"/>
            <a:ext cx="10317821" cy="551822"/>
            <a:chOff x="-3007" y="2231322"/>
            <a:chExt cx="10253890" cy="770302"/>
          </a:xfrm>
        </p:grpSpPr>
        <p:grpSp>
          <p:nvGrpSpPr>
            <p:cNvPr id="5" name="Group 70">
              <a:extLst>
                <a:ext uri="{FF2B5EF4-FFF2-40B4-BE49-F238E27FC236}">
                  <a16:creationId xmlns:a16="http://schemas.microsoft.com/office/drawing/2014/main" id="{22027F8E-E199-4A54-B069-309AC253031F}"/>
                </a:ext>
              </a:extLst>
            </p:cNvPr>
            <p:cNvGrpSpPr>
              <a:grpSpLocks/>
            </p:cNvGrpSpPr>
            <p:nvPr/>
          </p:nvGrpSpPr>
          <p:grpSpPr bwMode="auto">
            <a:xfrm>
              <a:off x="286108" y="2280389"/>
              <a:ext cx="7305332" cy="708275"/>
              <a:chOff x="564747" y="3403331"/>
              <a:chExt cx="3761905" cy="1364238"/>
            </a:xfrm>
          </p:grpSpPr>
          <p:pic>
            <p:nvPicPr>
              <p:cNvPr id="8" name="Picture 8" descr="empty-green-rectangle">
                <a:extLst>
                  <a:ext uri="{FF2B5EF4-FFF2-40B4-BE49-F238E27FC236}">
                    <a16:creationId xmlns:a16="http://schemas.microsoft.com/office/drawing/2014/main" id="{1EE22726-B2BB-421D-B925-BEC456C648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47" y="3403331"/>
                <a:ext cx="3761905"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green-top-faded">
                <a:extLst>
                  <a:ext uri="{FF2B5EF4-FFF2-40B4-BE49-F238E27FC236}">
                    <a16:creationId xmlns:a16="http://schemas.microsoft.com/office/drawing/2014/main" id="{06869E57-2328-4344-AAC1-8990C425C4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BF6D9640-ADB6-4E6A-B6DE-3A9270062E74}"/>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IV</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7" name="Rectangle 1026060">
              <a:extLst>
                <a:ext uri="{FF2B5EF4-FFF2-40B4-BE49-F238E27FC236}">
                  <a16:creationId xmlns:a16="http://schemas.microsoft.com/office/drawing/2014/main" id="{071903BE-FA19-43F4-A858-1F57B905EB55}"/>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Phương pháp nghiên cứu vật lí</a:t>
              </a:r>
              <a:endParaRPr lang="en-US" sz="2800" dirty="0">
                <a:cs typeface="Arial" panose="020B0604020202020204" pitchFamily="34" charset="0"/>
              </a:endParaRPr>
            </a:p>
          </p:txBody>
        </p:sp>
      </p:grpSp>
      <p:sp>
        <p:nvSpPr>
          <p:cNvPr id="24" name="Text Box 13">
            <a:extLst>
              <a:ext uri="{FF2B5EF4-FFF2-40B4-BE49-F238E27FC236}">
                <a16:creationId xmlns:a16="http://schemas.microsoft.com/office/drawing/2014/main" id="{BDCB75E4-AC0F-4128-8976-F1571F7F1788}"/>
              </a:ext>
            </a:extLst>
          </p:cNvPr>
          <p:cNvSpPr txBox="1">
            <a:spLocks noChangeArrowheads="1"/>
          </p:cNvSpPr>
          <p:nvPr/>
        </p:nvSpPr>
        <p:spPr bwMode="auto">
          <a:xfrm>
            <a:off x="1129682" y="666498"/>
            <a:ext cx="49663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i="1">
                <a:solidFill>
                  <a:srgbClr val="0070C0"/>
                </a:solidFill>
                <a:cs typeface="Arial" panose="020B0604020202020204" pitchFamily="34" charset="0"/>
              </a:rPr>
              <a:t>Phương pháp mô hình</a:t>
            </a:r>
          </a:p>
        </p:txBody>
      </p:sp>
      <p:pic>
        <p:nvPicPr>
          <p:cNvPr id="23" name="Picture 5" descr="empty-blue-rectangle">
            <a:extLst>
              <a:ext uri="{FF2B5EF4-FFF2-40B4-BE49-F238E27FC236}">
                <a16:creationId xmlns:a16="http://schemas.microsoft.com/office/drawing/2014/main" id="{394162FB-CB38-42B4-B590-E0B6F162FB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544" y="1668936"/>
            <a:ext cx="12039942" cy="602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25">
            <a:extLst>
              <a:ext uri="{FF2B5EF4-FFF2-40B4-BE49-F238E27FC236}">
                <a16:creationId xmlns:a16="http://schemas.microsoft.com/office/drawing/2014/main" id="{3215300D-3E6F-48F6-9E0B-CED1A2593D0F}"/>
              </a:ext>
            </a:extLst>
          </p:cNvPr>
          <p:cNvSpPr txBox="1"/>
          <p:nvPr/>
        </p:nvSpPr>
        <p:spPr>
          <a:xfrm>
            <a:off x="680783" y="1720118"/>
            <a:ext cx="11163298" cy="461665"/>
          </a:xfrm>
          <a:prstGeom prst="rect">
            <a:avLst/>
          </a:prstGeom>
          <a:noFill/>
        </p:spPr>
        <p:txBody>
          <a:bodyPr wrap="square">
            <a:spAutoFit/>
          </a:bodyPr>
          <a:lstStyle/>
          <a:p>
            <a:pPr marL="0" marR="0">
              <a:spcBef>
                <a:spcPts val="0"/>
              </a:spcBef>
            </a:pPr>
            <a:r>
              <a:rPr lang="en-US" sz="2400">
                <a:solidFill>
                  <a:srgbClr val="000000"/>
                </a:solidFill>
                <a:effectLst/>
                <a:latin typeface="Arial" panose="020B0604020202020204" pitchFamily="34" charset="0"/>
                <a:ea typeface="游明朝" panose="02020400000000000000" pitchFamily="18" charset="-128"/>
              </a:rPr>
              <a:t>Là các vật thu nhỏ hoặc phóng to của vật thật, có một số đặc điểm giống vật thật. </a:t>
            </a:r>
            <a:endParaRPr lang="en-US" sz="2400">
              <a:solidFill>
                <a:srgbClr val="000000"/>
              </a:solidFill>
              <a:effectLst/>
              <a:latin typeface="Arial" panose="020B0604020202020204" pitchFamily="34" charset="0"/>
              <a:ea typeface="Times New Roman" panose="02020603050405020304" pitchFamily="18" charset="0"/>
            </a:endParaRPr>
          </a:p>
        </p:txBody>
      </p:sp>
      <p:grpSp>
        <p:nvGrpSpPr>
          <p:cNvPr id="20" name="Group 19">
            <a:extLst>
              <a:ext uri="{FF2B5EF4-FFF2-40B4-BE49-F238E27FC236}">
                <a16:creationId xmlns:a16="http://schemas.microsoft.com/office/drawing/2014/main" id="{A7DE2288-4E64-E412-FCFF-DE2C533778E1}"/>
              </a:ext>
            </a:extLst>
          </p:cNvPr>
          <p:cNvGrpSpPr/>
          <p:nvPr/>
        </p:nvGrpSpPr>
        <p:grpSpPr>
          <a:xfrm>
            <a:off x="304800" y="795275"/>
            <a:ext cx="785094" cy="258924"/>
            <a:chOff x="5867400" y="402866"/>
            <a:chExt cx="785094" cy="406303"/>
          </a:xfrm>
        </p:grpSpPr>
        <p:sp>
          <p:nvSpPr>
            <p:cNvPr id="21" name="Arrow: Pentagon 20">
              <a:extLst>
                <a:ext uri="{FF2B5EF4-FFF2-40B4-BE49-F238E27FC236}">
                  <a16:creationId xmlns:a16="http://schemas.microsoft.com/office/drawing/2014/main" id="{AFBD01EB-1B3E-DF8C-07F9-E1376CC61255}"/>
                </a:ext>
              </a:extLst>
            </p:cNvPr>
            <p:cNvSpPr/>
            <p:nvPr/>
          </p:nvSpPr>
          <p:spPr>
            <a:xfrm>
              <a:off x="5867400" y="402866"/>
              <a:ext cx="495302" cy="395549"/>
            </a:xfrm>
            <a:prstGeom prst="homePlat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Chevron 21">
              <a:extLst>
                <a:ext uri="{FF2B5EF4-FFF2-40B4-BE49-F238E27FC236}">
                  <a16:creationId xmlns:a16="http://schemas.microsoft.com/office/drawing/2014/main" id="{7BA8C1FD-9F4C-5BB5-6734-A8FD9FC2B4A1}"/>
                </a:ext>
              </a:extLst>
            </p:cNvPr>
            <p:cNvSpPr/>
            <p:nvPr/>
          </p:nvSpPr>
          <p:spPr>
            <a:xfrm>
              <a:off x="6270097" y="413620"/>
              <a:ext cx="382397" cy="395549"/>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2" name="Picture 11" descr="A picture containing indoor, black&#10;&#10;Description automatically generated">
            <a:extLst>
              <a:ext uri="{FF2B5EF4-FFF2-40B4-BE49-F238E27FC236}">
                <a16:creationId xmlns:a16="http://schemas.microsoft.com/office/drawing/2014/main" id="{81D041ED-D506-4AE3-5899-6725985E3288}"/>
              </a:ext>
            </a:extLst>
          </p:cNvPr>
          <p:cNvPicPr>
            <a:picLocks noChangeAspect="1"/>
          </p:cNvPicPr>
          <p:nvPr/>
        </p:nvPicPr>
        <p:blipFill rotWithShape="1">
          <a:blip r:embed="rId5">
            <a:extLst>
              <a:ext uri="{28A0092B-C50C-407E-A947-70E740481C1C}">
                <a14:useLocalDpi xmlns:a14="http://schemas.microsoft.com/office/drawing/2010/main" val="0"/>
              </a:ext>
            </a:extLst>
          </a:blip>
          <a:srcRect r="-1643" b="22424"/>
          <a:stretch/>
        </p:blipFill>
        <p:spPr>
          <a:xfrm>
            <a:off x="529749" y="2520359"/>
            <a:ext cx="3707290" cy="2829491"/>
          </a:xfrm>
          <a:prstGeom prst="rect">
            <a:avLst/>
          </a:prstGeom>
        </p:spPr>
      </p:pic>
      <p:sp>
        <p:nvSpPr>
          <p:cNvPr id="25" name="TextBox 24">
            <a:extLst>
              <a:ext uri="{FF2B5EF4-FFF2-40B4-BE49-F238E27FC236}">
                <a16:creationId xmlns:a16="http://schemas.microsoft.com/office/drawing/2014/main" id="{202CF830-77DA-7E11-5A81-471D571E443D}"/>
              </a:ext>
            </a:extLst>
          </p:cNvPr>
          <p:cNvSpPr txBox="1"/>
          <p:nvPr/>
        </p:nvSpPr>
        <p:spPr>
          <a:xfrm>
            <a:off x="328061" y="5349850"/>
            <a:ext cx="4694723" cy="1246495"/>
          </a:xfrm>
          <a:prstGeom prst="rect">
            <a:avLst/>
          </a:prstGeom>
          <a:noFill/>
        </p:spPr>
        <p:txBody>
          <a:bodyPr wrap="square">
            <a:spAutoFit/>
          </a:bodyPr>
          <a:lstStyle/>
          <a:p>
            <a:pPr algn="ctr"/>
            <a:r>
              <a:rPr lang="en-US" sz="2500">
                <a:solidFill>
                  <a:srgbClr val="000000"/>
                </a:solidFill>
                <a:effectLst/>
                <a:latin typeface="Arial" panose="020B0604020202020204" pitchFamily="34" charset="0"/>
                <a:ea typeface="游明朝" panose="02020400000000000000" pitchFamily="18" charset="-128"/>
              </a:rPr>
              <a:t>Quả địa cầu trong phòng thí nghiệm là ví dụ về mô hình vật chất thu nhỏ của Trái Đất</a:t>
            </a:r>
            <a:endParaRPr lang="en-US" sz="2500"/>
          </a:p>
        </p:txBody>
      </p:sp>
      <p:sp>
        <p:nvSpPr>
          <p:cNvPr id="27" name="TextBox 26">
            <a:extLst>
              <a:ext uri="{FF2B5EF4-FFF2-40B4-BE49-F238E27FC236}">
                <a16:creationId xmlns:a16="http://schemas.microsoft.com/office/drawing/2014/main" id="{4934A9E7-C0C2-6A78-723E-77636E2BAF6D}"/>
              </a:ext>
            </a:extLst>
          </p:cNvPr>
          <p:cNvSpPr txBox="1"/>
          <p:nvPr/>
        </p:nvSpPr>
        <p:spPr>
          <a:xfrm>
            <a:off x="5257800" y="5486400"/>
            <a:ext cx="6705600" cy="861774"/>
          </a:xfrm>
          <a:prstGeom prst="rect">
            <a:avLst/>
          </a:prstGeom>
          <a:noFill/>
        </p:spPr>
        <p:txBody>
          <a:bodyPr wrap="square">
            <a:spAutoFit/>
          </a:bodyPr>
          <a:lstStyle/>
          <a:p>
            <a:pPr algn="ctr"/>
            <a:r>
              <a:rPr lang="en-US" sz="2500">
                <a:solidFill>
                  <a:srgbClr val="000000"/>
                </a:solidFill>
                <a:latin typeface="Arial" panose="020B0604020202020204" pitchFamily="34" charset="0"/>
                <a:ea typeface="游明朝" panose="02020400000000000000" pitchFamily="18" charset="-128"/>
              </a:rPr>
              <a:t>H</a:t>
            </a:r>
            <a:r>
              <a:rPr lang="en-US" sz="2500">
                <a:solidFill>
                  <a:srgbClr val="000000"/>
                </a:solidFill>
                <a:effectLst/>
                <a:latin typeface="Arial" panose="020B0604020202020204" pitchFamily="34" charset="0"/>
                <a:ea typeface="游明朝" panose="02020400000000000000" pitchFamily="18" charset="-128"/>
              </a:rPr>
              <a:t>ệ Mặt Trời có thể coi là mô hình vật chất phóng to của mẫu nguyên tử của Rutherford. </a:t>
            </a:r>
            <a:endParaRPr lang="en-US" sz="2500"/>
          </a:p>
        </p:txBody>
      </p:sp>
      <p:pic>
        <p:nvPicPr>
          <p:cNvPr id="10" name="Picture 9" descr="A group of planets in space&#10;&#10;Description automatically generated with low confidence">
            <a:extLst>
              <a:ext uri="{FF2B5EF4-FFF2-40B4-BE49-F238E27FC236}">
                <a16:creationId xmlns:a16="http://schemas.microsoft.com/office/drawing/2014/main" id="{1D0B3DB1-3D07-7D3A-6F14-5A79A8166C44}"/>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9109" r="7574" b="2164"/>
          <a:stretch/>
        </p:blipFill>
        <p:spPr>
          <a:xfrm>
            <a:off x="7573279" y="2579999"/>
            <a:ext cx="4191000" cy="2768247"/>
          </a:xfrm>
          <a:prstGeom prst="rect">
            <a:avLst/>
          </a:prstGeom>
        </p:spPr>
      </p:pic>
      <p:pic>
        <p:nvPicPr>
          <p:cNvPr id="28" name="Picture 27" descr="Diagram, schematic&#10;&#10;Description automatically generated">
            <a:extLst>
              <a:ext uri="{FF2B5EF4-FFF2-40B4-BE49-F238E27FC236}">
                <a16:creationId xmlns:a16="http://schemas.microsoft.com/office/drawing/2014/main" id="{34AC0DF6-C341-4D2F-5E78-46A7DE273ED3}"/>
              </a:ext>
            </a:extLst>
          </p:cNvPr>
          <p:cNvPicPr>
            <a:picLocks noChangeAspect="1"/>
          </p:cNvPicPr>
          <p:nvPr/>
        </p:nvPicPr>
        <p:blipFill rotWithShape="1">
          <a:blip r:embed="rId7">
            <a:extLst>
              <a:ext uri="{28A0092B-C50C-407E-A947-70E740481C1C}">
                <a14:useLocalDpi xmlns:a14="http://schemas.microsoft.com/office/drawing/2010/main" val="0"/>
              </a:ext>
            </a:extLst>
          </a:blip>
          <a:srcRect l="15628" t="1011" r="14838" b="7535"/>
          <a:stretch/>
        </p:blipFill>
        <p:spPr>
          <a:xfrm>
            <a:off x="4357134" y="2520359"/>
            <a:ext cx="3096050" cy="2877470"/>
          </a:xfrm>
          <a:prstGeom prst="rect">
            <a:avLst/>
          </a:prstGeom>
        </p:spPr>
      </p:pic>
      <p:sp>
        <p:nvSpPr>
          <p:cNvPr id="29" name="TextBox 28">
            <a:extLst>
              <a:ext uri="{FF2B5EF4-FFF2-40B4-BE49-F238E27FC236}">
                <a16:creationId xmlns:a16="http://schemas.microsoft.com/office/drawing/2014/main" id="{C603898C-9C39-7BCD-C3BC-59F9D78AFE5A}"/>
              </a:ext>
            </a:extLst>
          </p:cNvPr>
          <p:cNvSpPr txBox="1"/>
          <p:nvPr/>
        </p:nvSpPr>
        <p:spPr>
          <a:xfrm>
            <a:off x="362552" y="1146553"/>
            <a:ext cx="3050406" cy="477054"/>
          </a:xfrm>
          <a:prstGeom prst="rect">
            <a:avLst/>
          </a:prstGeom>
          <a:noFill/>
        </p:spPr>
        <p:txBody>
          <a:bodyPr wrap="square">
            <a:spAutoFit/>
          </a:bodyPr>
          <a:lstStyle/>
          <a:p>
            <a:pPr marL="0" marR="0">
              <a:spcBef>
                <a:spcPts val="0"/>
              </a:spcBef>
            </a:pPr>
            <a:r>
              <a:rPr lang="en-US" sz="2500">
                <a:solidFill>
                  <a:srgbClr val="00B050"/>
                </a:solidFill>
                <a:effectLst/>
                <a:latin typeface="Arial" panose="020B0604020202020204" pitchFamily="34" charset="0"/>
                <a:ea typeface="游明朝" panose="02020400000000000000" pitchFamily="18" charset="-128"/>
              </a:rPr>
              <a:t>Mô hình vật chất</a:t>
            </a:r>
          </a:p>
        </p:txBody>
      </p:sp>
    </p:spTree>
    <p:extLst>
      <p:ext uri="{BB962C8B-B14F-4D97-AF65-F5344CB8AC3E}">
        <p14:creationId xmlns:p14="http://schemas.microsoft.com/office/powerpoint/2010/main" val="849934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5" grpId="0"/>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50262084-A3F5-4654-8220-CC8462A10014}"/>
              </a:ext>
            </a:extLst>
          </p:cNvPr>
          <p:cNvSpPr/>
          <p:nvPr/>
        </p:nvSpPr>
        <p:spPr>
          <a:xfrm>
            <a:off x="847023" y="753466"/>
            <a:ext cx="10972800" cy="815544"/>
          </a:xfrm>
          <a:prstGeom prst="roundRect">
            <a:avLst>
              <a:gd name="adj" fmla="val 8564"/>
            </a:avLst>
          </a:prstGeom>
          <a:noFill/>
          <a:ln cmpd="dbl">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8" name="Text Box 29">
            <a:extLst>
              <a:ext uri="{FF2B5EF4-FFF2-40B4-BE49-F238E27FC236}">
                <a16:creationId xmlns:a16="http://schemas.microsoft.com/office/drawing/2014/main" id="{64E8A8C4-B04B-4CEF-B4AA-D3240FE03EFB}"/>
              </a:ext>
            </a:extLst>
          </p:cNvPr>
          <p:cNvSpPr txBox="1">
            <a:spLocks noChangeArrowheads="1"/>
          </p:cNvSpPr>
          <p:nvPr/>
        </p:nvSpPr>
        <p:spPr bwMode="auto">
          <a:xfrm>
            <a:off x="897468" y="753466"/>
            <a:ext cx="10790409"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algn="ctr">
              <a:spcBef>
                <a:spcPts val="0"/>
              </a:spcBef>
            </a:pPr>
            <a:r>
              <a:rPr lang="en-US" sz="2500" i="1">
                <a:solidFill>
                  <a:srgbClr val="000000"/>
                </a:solidFill>
                <a:effectLst/>
                <a:latin typeface="Arial" panose="020B0604020202020204" pitchFamily="34" charset="0"/>
                <a:ea typeface="Times New Roman" panose="02020603050405020304" pitchFamily="18" charset="0"/>
              </a:rPr>
              <a:t>Hình bên là các nhà vật lí tiêu biểu cho mỗi giai đoạn phát triển khoa học và công nghệ của nhân loại. Em đã biết gì về các nhà khoa học này?</a:t>
            </a:r>
            <a:endParaRPr lang="en-US" sz="2500">
              <a:effectLst/>
              <a:latin typeface="Times New Roman" panose="02020603050405020304" pitchFamily="18" charset="0"/>
              <a:ea typeface="Times New Roman" panose="02020603050405020304" pitchFamily="18" charset="0"/>
            </a:endParaRPr>
          </a:p>
        </p:txBody>
      </p:sp>
      <p:grpSp>
        <p:nvGrpSpPr>
          <p:cNvPr id="24" name="Group 23">
            <a:extLst>
              <a:ext uri="{FF2B5EF4-FFF2-40B4-BE49-F238E27FC236}">
                <a16:creationId xmlns:a16="http://schemas.microsoft.com/office/drawing/2014/main" id="{D5A6BD2F-670B-4984-920B-1A20823759DC}"/>
              </a:ext>
            </a:extLst>
          </p:cNvPr>
          <p:cNvGrpSpPr/>
          <p:nvPr/>
        </p:nvGrpSpPr>
        <p:grpSpPr>
          <a:xfrm>
            <a:off x="1472313" y="4572000"/>
            <a:ext cx="2461361" cy="1623713"/>
            <a:chOff x="3308700" y="4389025"/>
            <a:chExt cx="2863500" cy="1844195"/>
          </a:xfrm>
        </p:grpSpPr>
        <p:pic>
          <p:nvPicPr>
            <p:cNvPr id="22" name="Picture 21" descr="A picture containing sky, outdoor, building, tower&#10;&#10;Description automatically generated">
              <a:extLst>
                <a:ext uri="{FF2B5EF4-FFF2-40B4-BE49-F238E27FC236}">
                  <a16:creationId xmlns:a16="http://schemas.microsoft.com/office/drawing/2014/main" id="{C44ECDF4-762D-4DF2-A4F9-1AA69E7E7B48}"/>
                </a:ext>
              </a:extLst>
            </p:cNvPr>
            <p:cNvPicPr>
              <a:picLocks noChangeAspect="1"/>
            </p:cNvPicPr>
            <p:nvPr/>
          </p:nvPicPr>
          <p:blipFill rotWithShape="1">
            <a:blip r:embed="rId3">
              <a:extLst>
                <a:ext uri="{28A0092B-C50C-407E-A947-70E740481C1C}">
                  <a14:useLocalDpi xmlns:a14="http://schemas.microsoft.com/office/drawing/2010/main" val="0"/>
                </a:ext>
              </a:extLst>
            </a:blip>
            <a:srcRect l="14854" r="8227"/>
            <a:stretch/>
          </p:blipFill>
          <p:spPr>
            <a:xfrm>
              <a:off x="3308700" y="4389025"/>
              <a:ext cx="1418546" cy="1844195"/>
            </a:xfrm>
            <a:prstGeom prst="rect">
              <a:avLst/>
            </a:prstGeom>
          </p:spPr>
        </p:pic>
        <p:pic>
          <p:nvPicPr>
            <p:cNvPr id="23" name="Picture 22" descr="A picture containing graphical user interface&#10;&#10;Description automatically generated">
              <a:extLst>
                <a:ext uri="{FF2B5EF4-FFF2-40B4-BE49-F238E27FC236}">
                  <a16:creationId xmlns:a16="http://schemas.microsoft.com/office/drawing/2014/main" id="{B65B65EC-74D0-404F-8221-0FCC07140E03}"/>
                </a:ext>
              </a:extLst>
            </p:cNvPr>
            <p:cNvPicPr>
              <a:picLocks noChangeAspect="1"/>
            </p:cNvPicPr>
            <p:nvPr/>
          </p:nvPicPr>
          <p:blipFill rotWithShape="1">
            <a:blip r:embed="rId4">
              <a:extLst>
                <a:ext uri="{28A0092B-C50C-407E-A947-70E740481C1C}">
                  <a14:useLocalDpi xmlns:a14="http://schemas.microsoft.com/office/drawing/2010/main" val="0"/>
                </a:ext>
              </a:extLst>
            </a:blip>
            <a:srcRect l="19476" t="23837" r="11708" b="4446"/>
            <a:stretch/>
          </p:blipFill>
          <p:spPr>
            <a:xfrm>
              <a:off x="4743664" y="4389025"/>
              <a:ext cx="1428536" cy="1844195"/>
            </a:xfrm>
            <a:prstGeom prst="rect">
              <a:avLst/>
            </a:prstGeom>
          </p:spPr>
        </p:pic>
      </p:grpSp>
      <p:pic>
        <p:nvPicPr>
          <p:cNvPr id="28" name="Picture 27" descr="A picture containing graphical user interface&#10;&#10;Description automatically generated">
            <a:extLst>
              <a:ext uri="{FF2B5EF4-FFF2-40B4-BE49-F238E27FC236}">
                <a16:creationId xmlns:a16="http://schemas.microsoft.com/office/drawing/2014/main" id="{6D01AEEC-AE4A-4E2D-9A34-6DD6A586DB8D}"/>
              </a:ext>
            </a:extLst>
          </p:cNvPr>
          <p:cNvPicPr>
            <a:picLocks noChangeAspect="1"/>
          </p:cNvPicPr>
          <p:nvPr/>
        </p:nvPicPr>
        <p:blipFill rotWithShape="1">
          <a:blip r:embed="rId5">
            <a:extLst>
              <a:ext uri="{28A0092B-C50C-407E-A947-70E740481C1C}">
                <a14:useLocalDpi xmlns:a14="http://schemas.microsoft.com/office/drawing/2010/main" val="0"/>
              </a:ext>
            </a:extLst>
          </a:blip>
          <a:srcRect l="13366" t="-1646" r="9340" b="-2753"/>
          <a:stretch/>
        </p:blipFill>
        <p:spPr>
          <a:xfrm>
            <a:off x="8839564" y="4438399"/>
            <a:ext cx="2504563" cy="1905861"/>
          </a:xfrm>
          <a:prstGeom prst="rect">
            <a:avLst/>
          </a:prstGeom>
          <a:ln>
            <a:noFill/>
          </a:ln>
          <a:effectLst>
            <a:softEdge rad="112500"/>
          </a:effectLst>
        </p:spPr>
      </p:pic>
      <p:pic>
        <p:nvPicPr>
          <p:cNvPr id="3" name="Picture 2">
            <a:extLst>
              <a:ext uri="{FF2B5EF4-FFF2-40B4-BE49-F238E27FC236}">
                <a16:creationId xmlns:a16="http://schemas.microsoft.com/office/drawing/2014/main" id="{CBD2D361-13F5-4EE3-8274-49517188CDEE}"/>
              </a:ext>
            </a:extLst>
          </p:cNvPr>
          <p:cNvPicPr>
            <a:picLocks noChangeAspect="1"/>
          </p:cNvPicPr>
          <p:nvPr/>
        </p:nvPicPr>
        <p:blipFill>
          <a:blip r:embed="rId6"/>
          <a:stretch>
            <a:fillRect/>
          </a:stretch>
        </p:blipFill>
        <p:spPr>
          <a:xfrm>
            <a:off x="4895916" y="4690826"/>
            <a:ext cx="3107912" cy="1401008"/>
          </a:xfrm>
          <a:prstGeom prst="rect">
            <a:avLst/>
          </a:prstGeom>
        </p:spPr>
      </p:pic>
      <p:sp>
        <p:nvSpPr>
          <p:cNvPr id="2" name="TextBox 1">
            <a:extLst>
              <a:ext uri="{FF2B5EF4-FFF2-40B4-BE49-F238E27FC236}">
                <a16:creationId xmlns:a16="http://schemas.microsoft.com/office/drawing/2014/main" id="{FE619541-552A-C8CF-EF9D-3B3CE2DB0A69}"/>
              </a:ext>
            </a:extLst>
          </p:cNvPr>
          <p:cNvSpPr txBox="1"/>
          <p:nvPr/>
        </p:nvSpPr>
        <p:spPr>
          <a:xfrm>
            <a:off x="335911" y="5121654"/>
            <a:ext cx="1159932" cy="400110"/>
          </a:xfrm>
          <a:prstGeom prst="rect">
            <a:avLst/>
          </a:prstGeom>
          <a:noFill/>
        </p:spPr>
        <p:txBody>
          <a:bodyPr wrap="square" rtlCol="0">
            <a:spAutoFit/>
          </a:bodyPr>
          <a:lstStyle/>
          <a:p>
            <a:r>
              <a:rPr lang="en-US" sz="2000" i="1">
                <a:latin typeface="Arial" panose="020B0604020202020204" pitchFamily="34" charset="0"/>
                <a:cs typeface="Arial" panose="020B0604020202020204" pitchFamily="34" charset="0"/>
              </a:rPr>
              <a:t>Gợi ý:</a:t>
            </a:r>
          </a:p>
        </p:txBody>
      </p:sp>
      <p:grpSp>
        <p:nvGrpSpPr>
          <p:cNvPr id="35" name="Group 34">
            <a:extLst>
              <a:ext uri="{FF2B5EF4-FFF2-40B4-BE49-F238E27FC236}">
                <a16:creationId xmlns:a16="http://schemas.microsoft.com/office/drawing/2014/main" id="{F411856E-3AA2-394F-E4D9-92CCED997999}"/>
              </a:ext>
            </a:extLst>
          </p:cNvPr>
          <p:cNvGrpSpPr/>
          <p:nvPr/>
        </p:nvGrpSpPr>
        <p:grpSpPr>
          <a:xfrm>
            <a:off x="492857" y="487470"/>
            <a:ext cx="573943" cy="732171"/>
            <a:chOff x="492857" y="487470"/>
            <a:chExt cx="573943" cy="732171"/>
          </a:xfrm>
        </p:grpSpPr>
        <p:grpSp>
          <p:nvGrpSpPr>
            <p:cNvPr id="32" name="Group 31">
              <a:extLst>
                <a:ext uri="{FF2B5EF4-FFF2-40B4-BE49-F238E27FC236}">
                  <a16:creationId xmlns:a16="http://schemas.microsoft.com/office/drawing/2014/main" id="{9DE68206-2F87-8E74-63DE-55389ABC310F}"/>
                </a:ext>
              </a:extLst>
            </p:cNvPr>
            <p:cNvGrpSpPr/>
            <p:nvPr/>
          </p:nvGrpSpPr>
          <p:grpSpPr>
            <a:xfrm>
              <a:off x="492857" y="487470"/>
              <a:ext cx="573943" cy="531990"/>
              <a:chOff x="492857" y="307120"/>
              <a:chExt cx="758778" cy="712340"/>
            </a:xfrm>
          </p:grpSpPr>
          <p:sp>
            <p:nvSpPr>
              <p:cNvPr id="12" name="Oval 11">
                <a:extLst>
                  <a:ext uri="{FF2B5EF4-FFF2-40B4-BE49-F238E27FC236}">
                    <a16:creationId xmlns:a16="http://schemas.microsoft.com/office/drawing/2014/main" id="{E6F6BABD-6574-4CDE-9BC9-8F1872B77113}"/>
                  </a:ext>
                </a:extLst>
              </p:cNvPr>
              <p:cNvSpPr/>
              <p:nvPr/>
            </p:nvSpPr>
            <p:spPr>
              <a:xfrm>
                <a:off x="504123" y="333892"/>
                <a:ext cx="685800" cy="65963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descr="Logo&#10;&#10;Description automatically generated">
                <a:extLst>
                  <a:ext uri="{FF2B5EF4-FFF2-40B4-BE49-F238E27FC236}">
                    <a16:creationId xmlns:a16="http://schemas.microsoft.com/office/drawing/2014/main" id="{686E9668-37DD-1FF7-53EE-A3A1999E16C6}"/>
                  </a:ext>
                </a:extLst>
              </p:cNvPr>
              <p:cNvPicPr>
                <a:picLocks noChangeAspect="1"/>
              </p:cNvPicPr>
              <p:nvPr/>
            </p:nvPicPr>
            <p:blipFill rotWithShape="1">
              <a:blip r:embed="rId7" cstate="hq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26889" t="8771" r="26000" b="14679"/>
              <a:stretch/>
            </p:blipFill>
            <p:spPr>
              <a:xfrm>
                <a:off x="492857" y="307120"/>
                <a:ext cx="758778" cy="712340"/>
              </a:xfrm>
              <a:prstGeom prst="rect">
                <a:avLst/>
              </a:prstGeom>
            </p:spPr>
          </p:pic>
        </p:grpSp>
        <p:pic>
          <p:nvPicPr>
            <p:cNvPr id="34" name="Picture 33" descr="A picture containing handwear&#10;&#10;Description automatically generated">
              <a:extLst>
                <a:ext uri="{FF2B5EF4-FFF2-40B4-BE49-F238E27FC236}">
                  <a16:creationId xmlns:a16="http://schemas.microsoft.com/office/drawing/2014/main" id="{93BA727E-612E-E26C-6AA1-7E633E683C9E}"/>
                </a:ext>
              </a:extLst>
            </p:cNvPr>
            <p:cNvPicPr>
              <a:picLocks noChangeAspect="1"/>
            </p:cNvPicPr>
            <p:nvPr/>
          </p:nvPicPr>
          <p:blipFill rotWithShape="1">
            <a:blip r:embed="rId9" cstate="hqprint">
              <a:extLst>
                <a:ext uri="{BEBA8EAE-BF5A-486C-A8C5-ECC9F3942E4B}">
                  <a14:imgProps xmlns:a14="http://schemas.microsoft.com/office/drawing/2010/main">
                    <a14:imgLayer r:embed="rId10">
                      <a14:imgEffect>
                        <a14:backgroundRemoval t="1418" b="89942" l="7111" r="93889">
                          <a14:foregroundMark x1="42222" y1="5222" x2="42222" y2="5222"/>
                          <a14:foregroundMark x1="42667" y1="1934" x2="42667" y2="1934"/>
                          <a14:foregroundMark x1="7333" y1="34687" x2="7333" y2="34687"/>
                          <a14:foregroundMark x1="93889" y1="38878" x2="93889" y2="38878"/>
                          <a14:foregroundMark x1="42889" y1="1418" x2="42889" y2="1418"/>
                        </a14:backgroundRemoval>
                      </a14:imgEffect>
                    </a14:imgLayer>
                  </a14:imgProps>
                </a:ext>
                <a:ext uri="{28A0092B-C50C-407E-A947-70E740481C1C}">
                  <a14:useLocalDpi xmlns:a14="http://schemas.microsoft.com/office/drawing/2010/main" val="0"/>
                </a:ext>
              </a:extLst>
            </a:blip>
            <a:srcRect b="10877"/>
            <a:stretch/>
          </p:blipFill>
          <p:spPr>
            <a:xfrm>
              <a:off x="600775" y="770499"/>
              <a:ext cx="292432" cy="449142"/>
            </a:xfrm>
            <a:prstGeom prst="rect">
              <a:avLst/>
            </a:prstGeom>
          </p:spPr>
        </p:pic>
      </p:grpSp>
      <p:grpSp>
        <p:nvGrpSpPr>
          <p:cNvPr id="36" name="Group 56">
            <a:extLst>
              <a:ext uri="{FF2B5EF4-FFF2-40B4-BE49-F238E27FC236}">
                <a16:creationId xmlns:a16="http://schemas.microsoft.com/office/drawing/2014/main" id="{5E04D42E-707C-41BF-2A0E-4EE28F9C38D1}"/>
              </a:ext>
            </a:extLst>
          </p:cNvPr>
          <p:cNvGrpSpPr/>
          <p:nvPr/>
        </p:nvGrpSpPr>
        <p:grpSpPr>
          <a:xfrm>
            <a:off x="4876800" y="153812"/>
            <a:ext cx="2269096" cy="531988"/>
            <a:chOff x="2193" y="0"/>
            <a:chExt cx="2245706" cy="1239104"/>
          </a:xfrm>
          <a:solidFill>
            <a:srgbClr val="002060"/>
          </a:solidFill>
          <a:scene3d>
            <a:camera prst="orthographicFront"/>
            <a:lightRig rig="threePt" dir="t">
              <a:rot lat="0" lon="0" rev="7500000"/>
            </a:lightRig>
          </a:scene3d>
        </p:grpSpPr>
        <p:sp>
          <p:nvSpPr>
            <p:cNvPr id="37" name="Rounded Rectangle 57">
              <a:extLst>
                <a:ext uri="{FF2B5EF4-FFF2-40B4-BE49-F238E27FC236}">
                  <a16:creationId xmlns:a16="http://schemas.microsoft.com/office/drawing/2014/main" id="{F4203CA8-622B-150C-9CD0-9B832E692108}"/>
                </a:ext>
              </a:extLst>
            </p:cNvPr>
            <p:cNvSpPr/>
            <p:nvPr/>
          </p:nvSpPr>
          <p:spPr>
            <a:xfrm>
              <a:off x="2193" y="0"/>
              <a:ext cx="2245706" cy="1239104"/>
            </a:xfrm>
            <a:prstGeom prst="roundRect">
              <a:avLst/>
            </a:prstGeom>
            <a:grpFill/>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38" name="Rounded Rectangle 4">
              <a:extLst>
                <a:ext uri="{FF2B5EF4-FFF2-40B4-BE49-F238E27FC236}">
                  <a16:creationId xmlns:a16="http://schemas.microsoft.com/office/drawing/2014/main" id="{4718F44F-7E90-922E-6ACB-8057104F8E74}"/>
                </a:ext>
              </a:extLst>
            </p:cNvPr>
            <p:cNvSpPr/>
            <p:nvPr/>
          </p:nvSpPr>
          <p:spPr>
            <a:xfrm>
              <a:off x="77334" y="60488"/>
              <a:ext cx="2124730" cy="111812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en-US" sz="2600" b="1">
                  <a:latin typeface="Arial" panose="020B0604020202020204" pitchFamily="34" charset="0"/>
                  <a:cs typeface="Arial" panose="020B0604020202020204" pitchFamily="34" charset="0"/>
                </a:rPr>
                <a:t>Khởi động</a:t>
              </a:r>
            </a:p>
          </p:txBody>
        </p:sp>
      </p:grpSp>
      <p:sp>
        <p:nvSpPr>
          <p:cNvPr id="40" name="TextBox 39">
            <a:extLst>
              <a:ext uri="{FF2B5EF4-FFF2-40B4-BE49-F238E27FC236}">
                <a16:creationId xmlns:a16="http://schemas.microsoft.com/office/drawing/2014/main" id="{1ABBCD21-AD38-8EF7-0D14-0A6F8D41CD3F}"/>
              </a:ext>
            </a:extLst>
          </p:cNvPr>
          <p:cNvSpPr txBox="1"/>
          <p:nvPr/>
        </p:nvSpPr>
        <p:spPr>
          <a:xfrm>
            <a:off x="1165350" y="6180802"/>
            <a:ext cx="2775221" cy="646331"/>
          </a:xfrm>
          <a:prstGeom prst="rect">
            <a:avLst/>
          </a:prstGeom>
          <a:noFill/>
        </p:spPr>
        <p:txBody>
          <a:bodyPr wrap="square">
            <a:spAutoFit/>
          </a:bodyPr>
          <a:lstStyle/>
          <a:p>
            <a:pPr algn="ctr"/>
            <a:r>
              <a:rPr lang="en-US" sz="1800" i="1">
                <a:solidFill>
                  <a:srgbClr val="000000"/>
                </a:solidFill>
                <a:effectLst/>
                <a:latin typeface="Arial" panose="020B0604020202020204" pitchFamily="34" charset="0"/>
                <a:ea typeface="游明朝" panose="02020400000000000000" pitchFamily="18" charset="-128"/>
              </a:rPr>
              <a:t>Cha đẻ của phương pháp thực nghiệm</a:t>
            </a:r>
            <a:endParaRPr lang="en-US"/>
          </a:p>
        </p:txBody>
      </p:sp>
      <p:sp>
        <p:nvSpPr>
          <p:cNvPr id="42" name="TextBox 41">
            <a:extLst>
              <a:ext uri="{FF2B5EF4-FFF2-40B4-BE49-F238E27FC236}">
                <a16:creationId xmlns:a16="http://schemas.microsoft.com/office/drawing/2014/main" id="{EF3CC398-9D25-13A4-CB80-7AD270D2639B}"/>
              </a:ext>
            </a:extLst>
          </p:cNvPr>
          <p:cNvSpPr txBox="1"/>
          <p:nvPr/>
        </p:nvSpPr>
        <p:spPr>
          <a:xfrm>
            <a:off x="4927983" y="6180802"/>
            <a:ext cx="2669551" cy="646331"/>
          </a:xfrm>
          <a:prstGeom prst="rect">
            <a:avLst/>
          </a:prstGeom>
          <a:noFill/>
        </p:spPr>
        <p:txBody>
          <a:bodyPr wrap="square">
            <a:spAutoFit/>
          </a:bodyPr>
          <a:lstStyle/>
          <a:p>
            <a:pPr algn="ctr"/>
            <a:r>
              <a:rPr lang="en-US" sz="1800" i="1">
                <a:solidFill>
                  <a:srgbClr val="000000"/>
                </a:solidFill>
                <a:effectLst/>
                <a:latin typeface="Arial" panose="020B0604020202020204" pitchFamily="34" charset="0"/>
                <a:ea typeface="游明朝" panose="02020400000000000000" pitchFamily="18" charset="-128"/>
              </a:rPr>
              <a:t>Người tìm ra định luật vạn vật hấp dẫn</a:t>
            </a:r>
            <a:endParaRPr lang="en-US"/>
          </a:p>
        </p:txBody>
      </p:sp>
      <p:sp>
        <p:nvSpPr>
          <p:cNvPr id="43" name="TextBox 42">
            <a:extLst>
              <a:ext uri="{FF2B5EF4-FFF2-40B4-BE49-F238E27FC236}">
                <a16:creationId xmlns:a16="http://schemas.microsoft.com/office/drawing/2014/main" id="{06831B40-3F35-9F63-8DA5-46F70B51BF6C}"/>
              </a:ext>
            </a:extLst>
          </p:cNvPr>
          <p:cNvSpPr txBox="1"/>
          <p:nvPr/>
        </p:nvSpPr>
        <p:spPr>
          <a:xfrm>
            <a:off x="8607651" y="6181168"/>
            <a:ext cx="3062754" cy="646331"/>
          </a:xfrm>
          <a:prstGeom prst="rect">
            <a:avLst/>
          </a:prstGeom>
          <a:noFill/>
        </p:spPr>
        <p:txBody>
          <a:bodyPr wrap="square">
            <a:spAutoFit/>
          </a:bodyPr>
          <a:lstStyle/>
          <a:p>
            <a:pPr algn="ctr"/>
            <a:r>
              <a:rPr lang="en-US" sz="1800" i="1">
                <a:solidFill>
                  <a:srgbClr val="000000"/>
                </a:solidFill>
                <a:effectLst/>
                <a:latin typeface="Arial" panose="020B0604020202020204" pitchFamily="34" charset="0"/>
                <a:ea typeface="游明朝" panose="02020400000000000000" pitchFamily="18" charset="-128"/>
              </a:rPr>
              <a:t>Người tìm ra thuyết tương đối và công thức E = mc</a:t>
            </a:r>
            <a:r>
              <a:rPr lang="en-US" sz="1800" i="1" baseline="30000">
                <a:solidFill>
                  <a:srgbClr val="000000"/>
                </a:solidFill>
                <a:effectLst/>
                <a:latin typeface="Arial" panose="020B0604020202020204" pitchFamily="34" charset="0"/>
                <a:ea typeface="游明朝" panose="02020400000000000000" pitchFamily="18" charset="-128"/>
              </a:rPr>
              <a:t>2</a:t>
            </a:r>
            <a:endParaRPr lang="en-US" baseline="30000"/>
          </a:p>
        </p:txBody>
      </p:sp>
      <p:pic>
        <p:nvPicPr>
          <p:cNvPr id="44" name="Picture 43" descr="A person in a suit and tie&#10;&#10;Description automatically generated">
            <a:extLst>
              <a:ext uri="{FF2B5EF4-FFF2-40B4-BE49-F238E27FC236}">
                <a16:creationId xmlns:a16="http://schemas.microsoft.com/office/drawing/2014/main" id="{578D3BAE-92F6-DC09-0D3D-30547BEE93E7}"/>
              </a:ext>
            </a:extLst>
          </p:cNvPr>
          <p:cNvPicPr>
            <a:picLocks noChangeAspect="1"/>
          </p:cNvPicPr>
          <p:nvPr/>
        </p:nvPicPr>
        <p:blipFill rotWithShape="1">
          <a:blip r:embed="rId11">
            <a:extLst>
              <a:ext uri="{28A0092B-C50C-407E-A947-70E740481C1C}">
                <a14:useLocalDpi xmlns:a14="http://schemas.microsoft.com/office/drawing/2010/main" val="0"/>
              </a:ext>
            </a:extLst>
          </a:blip>
          <a:srcRect l="-1798" t="13692" r="-1767" b="8732"/>
          <a:stretch/>
        </p:blipFill>
        <p:spPr>
          <a:xfrm>
            <a:off x="1448456" y="1803241"/>
            <a:ext cx="2514599" cy="2623929"/>
          </a:xfrm>
          <a:prstGeom prst="rect">
            <a:avLst/>
          </a:prstGeom>
          <a:ln>
            <a:noFill/>
          </a:ln>
          <a:effectLst>
            <a:softEdge rad="112500"/>
          </a:effectLst>
        </p:spPr>
      </p:pic>
      <p:pic>
        <p:nvPicPr>
          <p:cNvPr id="45" name="Content Placeholder 4" descr="A painting of a person&#10;&#10;Description automatically generated with low confidence">
            <a:extLst>
              <a:ext uri="{FF2B5EF4-FFF2-40B4-BE49-F238E27FC236}">
                <a16:creationId xmlns:a16="http://schemas.microsoft.com/office/drawing/2014/main" id="{B9141731-20A3-5C0E-21CA-D7CCF2CDE76F}"/>
              </a:ext>
            </a:extLst>
          </p:cNvPr>
          <p:cNvPicPr>
            <a:picLocks noChangeAspect="1"/>
          </p:cNvPicPr>
          <p:nvPr/>
        </p:nvPicPr>
        <p:blipFill rotWithShape="1">
          <a:blip r:embed="rId12" cstate="hqprint">
            <a:extLst>
              <a:ext uri="{28A0092B-C50C-407E-A947-70E740481C1C}">
                <a14:useLocalDpi xmlns:a14="http://schemas.microsoft.com/office/drawing/2010/main" val="0"/>
              </a:ext>
            </a:extLst>
          </a:blip>
          <a:srcRect l="1" r="341" b="13521"/>
          <a:stretch/>
        </p:blipFill>
        <p:spPr>
          <a:xfrm>
            <a:off x="5127865" y="1735133"/>
            <a:ext cx="2492134" cy="2713705"/>
          </a:xfrm>
          <a:prstGeom prst="rect">
            <a:avLst/>
          </a:prstGeom>
          <a:ln>
            <a:noFill/>
          </a:ln>
          <a:effectLst>
            <a:softEdge rad="112500"/>
          </a:effectLst>
        </p:spPr>
      </p:pic>
      <p:sp>
        <p:nvSpPr>
          <p:cNvPr id="48" name="TextBox 47">
            <a:extLst>
              <a:ext uri="{FF2B5EF4-FFF2-40B4-BE49-F238E27FC236}">
                <a16:creationId xmlns:a16="http://schemas.microsoft.com/office/drawing/2014/main" id="{03551842-2D8B-7B8C-EF8B-90E15717AD19}"/>
              </a:ext>
            </a:extLst>
          </p:cNvPr>
          <p:cNvSpPr txBox="1"/>
          <p:nvPr/>
        </p:nvSpPr>
        <p:spPr>
          <a:xfrm>
            <a:off x="5347568" y="4045952"/>
            <a:ext cx="2227506" cy="323165"/>
          </a:xfrm>
          <a:prstGeom prst="rect">
            <a:avLst/>
          </a:prstGeom>
          <a:noFill/>
        </p:spPr>
        <p:txBody>
          <a:bodyPr wrap="square">
            <a:spAutoFit/>
          </a:bodyPr>
          <a:lstStyle/>
          <a:p>
            <a:pPr marL="0" marR="0">
              <a:spcBef>
                <a:spcPts val="0"/>
              </a:spcBef>
            </a:pPr>
            <a:r>
              <a:rPr lang="en-US" sz="1500" b="1" i="1">
                <a:solidFill>
                  <a:schemeClr val="bg1"/>
                </a:solidFill>
                <a:effectLst/>
                <a:latin typeface="Arial" panose="020B0604020202020204" pitchFamily="34" charset="0"/>
                <a:ea typeface="Times New Roman" panose="02020603050405020304" pitchFamily="18" charset="0"/>
              </a:rPr>
              <a:t>Newton (1642 -1727)</a:t>
            </a:r>
          </a:p>
        </p:txBody>
      </p:sp>
      <p:sp>
        <p:nvSpPr>
          <p:cNvPr id="52" name="TextBox 51">
            <a:extLst>
              <a:ext uri="{FF2B5EF4-FFF2-40B4-BE49-F238E27FC236}">
                <a16:creationId xmlns:a16="http://schemas.microsoft.com/office/drawing/2014/main" id="{E34120C6-A8AF-75D0-4FE3-5117EDDB5A10}"/>
              </a:ext>
            </a:extLst>
          </p:cNvPr>
          <p:cNvSpPr txBox="1"/>
          <p:nvPr/>
        </p:nvSpPr>
        <p:spPr>
          <a:xfrm>
            <a:off x="1828667" y="4045952"/>
            <a:ext cx="2011473" cy="323165"/>
          </a:xfrm>
          <a:prstGeom prst="rect">
            <a:avLst/>
          </a:prstGeom>
          <a:noFill/>
        </p:spPr>
        <p:txBody>
          <a:bodyPr wrap="square">
            <a:spAutoFit/>
          </a:bodyPr>
          <a:lstStyle/>
          <a:p>
            <a:r>
              <a:rPr lang="en-US" sz="1500" i="1">
                <a:solidFill>
                  <a:schemeClr val="bg1"/>
                </a:solidFill>
                <a:effectLst/>
                <a:latin typeface="Arial" panose="020B0604020202020204" pitchFamily="34" charset="0"/>
                <a:ea typeface="游明朝" panose="02020400000000000000" pitchFamily="18" charset="-128"/>
              </a:rPr>
              <a:t>Galilei (1564-1642) </a:t>
            </a:r>
            <a:endParaRPr lang="en-US" sz="1500">
              <a:solidFill>
                <a:schemeClr val="bg1"/>
              </a:solidFill>
            </a:endParaRPr>
          </a:p>
        </p:txBody>
      </p:sp>
      <p:pic>
        <p:nvPicPr>
          <p:cNvPr id="55" name="Picture 54">
            <a:extLst>
              <a:ext uri="{FF2B5EF4-FFF2-40B4-BE49-F238E27FC236}">
                <a16:creationId xmlns:a16="http://schemas.microsoft.com/office/drawing/2014/main" id="{ABABBB2B-E2A2-63DF-1F11-19F357917C6E}"/>
              </a:ext>
            </a:extLst>
          </p:cNvPr>
          <p:cNvPicPr>
            <a:picLocks noChangeAspect="1"/>
          </p:cNvPicPr>
          <p:nvPr/>
        </p:nvPicPr>
        <p:blipFill rotWithShape="1">
          <a:blip r:embed="rId13" cstate="hqprint">
            <a:extLst>
              <a:ext uri="{28A0092B-C50C-407E-A947-70E740481C1C}">
                <a14:useLocalDpi xmlns:a14="http://schemas.microsoft.com/office/drawing/2010/main" val="0"/>
              </a:ext>
            </a:extLst>
          </a:blip>
          <a:srcRect r="460" b="9765"/>
          <a:stretch/>
        </p:blipFill>
        <p:spPr>
          <a:xfrm>
            <a:off x="8816209" y="1661821"/>
            <a:ext cx="2392670" cy="2707296"/>
          </a:xfrm>
          <a:prstGeom prst="rect">
            <a:avLst/>
          </a:prstGeom>
          <a:ln>
            <a:noFill/>
          </a:ln>
          <a:effectLst>
            <a:softEdge rad="112500"/>
          </a:effectLst>
        </p:spPr>
      </p:pic>
      <p:sp>
        <p:nvSpPr>
          <p:cNvPr id="56" name="TextBox 55">
            <a:extLst>
              <a:ext uri="{FF2B5EF4-FFF2-40B4-BE49-F238E27FC236}">
                <a16:creationId xmlns:a16="http://schemas.microsoft.com/office/drawing/2014/main" id="{407A388A-E417-05E9-FBD5-C7318EB57893}"/>
              </a:ext>
            </a:extLst>
          </p:cNvPr>
          <p:cNvSpPr txBox="1"/>
          <p:nvPr/>
        </p:nvSpPr>
        <p:spPr>
          <a:xfrm>
            <a:off x="9053070" y="3991255"/>
            <a:ext cx="2660531" cy="323165"/>
          </a:xfrm>
          <a:prstGeom prst="rect">
            <a:avLst/>
          </a:prstGeom>
          <a:noFill/>
        </p:spPr>
        <p:txBody>
          <a:bodyPr wrap="square">
            <a:spAutoFit/>
          </a:bodyPr>
          <a:lstStyle/>
          <a:p>
            <a:pPr marL="0" marR="0">
              <a:spcBef>
                <a:spcPts val="0"/>
              </a:spcBef>
            </a:pPr>
            <a:r>
              <a:rPr lang="en-US" sz="1500" b="1" i="1">
                <a:solidFill>
                  <a:schemeClr val="bg1"/>
                </a:solidFill>
                <a:effectLst/>
                <a:latin typeface="Arial" panose="020B0604020202020204" pitchFamily="34" charset="0"/>
                <a:ea typeface="Times New Roman" panose="02020603050405020304" pitchFamily="18" charset="0"/>
              </a:rPr>
              <a:t>Einstein </a:t>
            </a:r>
            <a:r>
              <a:rPr lang="en-US" sz="1500" i="1">
                <a:solidFill>
                  <a:schemeClr val="bg1"/>
                </a:solidFill>
                <a:effectLst/>
                <a:latin typeface="Arial" panose="020B0604020202020204" pitchFamily="34" charset="0"/>
                <a:ea typeface="游明朝" panose="02020400000000000000" pitchFamily="18" charset="-128"/>
              </a:rPr>
              <a:t>(1879-1955) </a:t>
            </a:r>
            <a:endParaRPr lang="en-US" sz="1500">
              <a:solidFill>
                <a:schemeClr val="bg1"/>
              </a:solidFill>
            </a:endParaRPr>
          </a:p>
        </p:txBody>
      </p:sp>
    </p:spTree>
    <p:extLst>
      <p:ext uri="{BB962C8B-B14F-4D97-AF65-F5344CB8AC3E}">
        <p14:creationId xmlns:p14="http://schemas.microsoft.com/office/powerpoint/2010/main" val="743635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0" grpId="0"/>
      <p:bldP spid="42" grpId="0"/>
      <p:bldP spid="4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5094BBC-4AEF-45E2-800C-D9EB80EB9602}"/>
              </a:ext>
            </a:extLst>
          </p:cNvPr>
          <p:cNvGrpSpPr/>
          <p:nvPr/>
        </p:nvGrpSpPr>
        <p:grpSpPr>
          <a:xfrm>
            <a:off x="-107020" y="65599"/>
            <a:ext cx="10317821" cy="551822"/>
            <a:chOff x="-3007" y="2231322"/>
            <a:chExt cx="10253890" cy="770302"/>
          </a:xfrm>
        </p:grpSpPr>
        <p:grpSp>
          <p:nvGrpSpPr>
            <p:cNvPr id="5" name="Group 70">
              <a:extLst>
                <a:ext uri="{FF2B5EF4-FFF2-40B4-BE49-F238E27FC236}">
                  <a16:creationId xmlns:a16="http://schemas.microsoft.com/office/drawing/2014/main" id="{22027F8E-E199-4A54-B069-309AC253031F}"/>
                </a:ext>
              </a:extLst>
            </p:cNvPr>
            <p:cNvGrpSpPr>
              <a:grpSpLocks/>
            </p:cNvGrpSpPr>
            <p:nvPr/>
          </p:nvGrpSpPr>
          <p:grpSpPr bwMode="auto">
            <a:xfrm>
              <a:off x="286108" y="2280389"/>
              <a:ext cx="7305332" cy="708275"/>
              <a:chOff x="564747" y="3403331"/>
              <a:chExt cx="3761905" cy="1364238"/>
            </a:xfrm>
          </p:grpSpPr>
          <p:pic>
            <p:nvPicPr>
              <p:cNvPr id="8" name="Picture 8" descr="empty-green-rectangle">
                <a:extLst>
                  <a:ext uri="{FF2B5EF4-FFF2-40B4-BE49-F238E27FC236}">
                    <a16:creationId xmlns:a16="http://schemas.microsoft.com/office/drawing/2014/main" id="{1EE22726-B2BB-421D-B925-BEC456C648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47" y="3403331"/>
                <a:ext cx="3761905"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green-top-faded">
                <a:extLst>
                  <a:ext uri="{FF2B5EF4-FFF2-40B4-BE49-F238E27FC236}">
                    <a16:creationId xmlns:a16="http://schemas.microsoft.com/office/drawing/2014/main" id="{06869E57-2328-4344-AAC1-8990C425C4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BF6D9640-ADB6-4E6A-B6DE-3A9270062E74}"/>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IV</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7" name="Rectangle 1026060">
              <a:extLst>
                <a:ext uri="{FF2B5EF4-FFF2-40B4-BE49-F238E27FC236}">
                  <a16:creationId xmlns:a16="http://schemas.microsoft.com/office/drawing/2014/main" id="{071903BE-FA19-43F4-A858-1F57B905EB55}"/>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Phương pháp nghiên cứu vật lí</a:t>
              </a:r>
              <a:endParaRPr lang="en-US" sz="2800" dirty="0">
                <a:cs typeface="Arial" panose="020B0604020202020204" pitchFamily="34" charset="0"/>
              </a:endParaRPr>
            </a:p>
          </p:txBody>
        </p:sp>
      </p:grpSp>
      <p:sp>
        <p:nvSpPr>
          <p:cNvPr id="24" name="Text Box 13">
            <a:extLst>
              <a:ext uri="{FF2B5EF4-FFF2-40B4-BE49-F238E27FC236}">
                <a16:creationId xmlns:a16="http://schemas.microsoft.com/office/drawing/2014/main" id="{BDCB75E4-AC0F-4128-8976-F1571F7F1788}"/>
              </a:ext>
            </a:extLst>
          </p:cNvPr>
          <p:cNvSpPr txBox="1">
            <a:spLocks noChangeArrowheads="1"/>
          </p:cNvSpPr>
          <p:nvPr/>
        </p:nvSpPr>
        <p:spPr bwMode="auto">
          <a:xfrm>
            <a:off x="1129682" y="666498"/>
            <a:ext cx="49663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i="1">
                <a:solidFill>
                  <a:srgbClr val="0070C0"/>
                </a:solidFill>
                <a:cs typeface="Arial" panose="020B0604020202020204" pitchFamily="34" charset="0"/>
              </a:rPr>
              <a:t>Phương pháp mô hình</a:t>
            </a:r>
          </a:p>
        </p:txBody>
      </p:sp>
      <p:pic>
        <p:nvPicPr>
          <p:cNvPr id="23" name="Picture 5" descr="empty-blue-rectangle">
            <a:extLst>
              <a:ext uri="{FF2B5EF4-FFF2-40B4-BE49-F238E27FC236}">
                <a16:creationId xmlns:a16="http://schemas.microsoft.com/office/drawing/2014/main" id="{394162FB-CB38-42B4-B590-E0B6F162FB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95" y="1657295"/>
            <a:ext cx="4966318" cy="2133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25">
            <a:extLst>
              <a:ext uri="{FF2B5EF4-FFF2-40B4-BE49-F238E27FC236}">
                <a16:creationId xmlns:a16="http://schemas.microsoft.com/office/drawing/2014/main" id="{3215300D-3E6F-48F6-9E0B-CED1A2593D0F}"/>
              </a:ext>
            </a:extLst>
          </p:cNvPr>
          <p:cNvSpPr txBox="1"/>
          <p:nvPr/>
        </p:nvSpPr>
        <p:spPr>
          <a:xfrm>
            <a:off x="740627" y="1847185"/>
            <a:ext cx="4552949" cy="1631216"/>
          </a:xfrm>
          <a:prstGeom prst="rect">
            <a:avLst/>
          </a:prstGeom>
          <a:noFill/>
        </p:spPr>
        <p:txBody>
          <a:bodyPr wrap="square">
            <a:spAutoFit/>
          </a:bodyPr>
          <a:lstStyle/>
          <a:p>
            <a:pPr marL="342900" marR="0" indent="-342900" algn="just">
              <a:spcBef>
                <a:spcPts val="0"/>
              </a:spcBef>
              <a:buFont typeface="Arial" panose="020B0604020202020204" pitchFamily="34" charset="0"/>
              <a:buChar char="•"/>
            </a:pPr>
            <a:r>
              <a:rPr lang="en-US" sz="2500">
                <a:solidFill>
                  <a:srgbClr val="000000"/>
                </a:solidFill>
                <a:effectLst/>
                <a:latin typeface="Arial" panose="020B0604020202020204" pitchFamily="34" charset="0"/>
                <a:ea typeface="游明朝" panose="02020400000000000000" pitchFamily="18" charset="-128"/>
              </a:rPr>
              <a:t>Khi nghiên cứu chuyển động của một ô tô đang chạy trên đường dài, người ta coi ô tô là một chất điểm”</a:t>
            </a:r>
          </a:p>
        </p:txBody>
      </p:sp>
      <p:grpSp>
        <p:nvGrpSpPr>
          <p:cNvPr id="20" name="Group 19">
            <a:extLst>
              <a:ext uri="{FF2B5EF4-FFF2-40B4-BE49-F238E27FC236}">
                <a16:creationId xmlns:a16="http://schemas.microsoft.com/office/drawing/2014/main" id="{A7DE2288-4E64-E412-FCFF-DE2C533778E1}"/>
              </a:ext>
            </a:extLst>
          </p:cNvPr>
          <p:cNvGrpSpPr/>
          <p:nvPr/>
        </p:nvGrpSpPr>
        <p:grpSpPr>
          <a:xfrm>
            <a:off x="304800" y="795275"/>
            <a:ext cx="785094" cy="258924"/>
            <a:chOff x="5867400" y="402866"/>
            <a:chExt cx="785094" cy="406303"/>
          </a:xfrm>
        </p:grpSpPr>
        <p:sp>
          <p:nvSpPr>
            <p:cNvPr id="21" name="Arrow: Pentagon 20">
              <a:extLst>
                <a:ext uri="{FF2B5EF4-FFF2-40B4-BE49-F238E27FC236}">
                  <a16:creationId xmlns:a16="http://schemas.microsoft.com/office/drawing/2014/main" id="{AFBD01EB-1B3E-DF8C-07F9-E1376CC61255}"/>
                </a:ext>
              </a:extLst>
            </p:cNvPr>
            <p:cNvSpPr/>
            <p:nvPr/>
          </p:nvSpPr>
          <p:spPr>
            <a:xfrm>
              <a:off x="5867400" y="402866"/>
              <a:ext cx="495302" cy="395549"/>
            </a:xfrm>
            <a:prstGeom prst="homePlat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Chevron 21">
              <a:extLst>
                <a:ext uri="{FF2B5EF4-FFF2-40B4-BE49-F238E27FC236}">
                  <a16:creationId xmlns:a16="http://schemas.microsoft.com/office/drawing/2014/main" id="{7BA8C1FD-9F4C-5BB5-6734-A8FD9FC2B4A1}"/>
                </a:ext>
              </a:extLst>
            </p:cNvPr>
            <p:cNvSpPr/>
            <p:nvPr/>
          </p:nvSpPr>
          <p:spPr>
            <a:xfrm>
              <a:off x="6270097" y="413620"/>
              <a:ext cx="382397" cy="395549"/>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9" name="TextBox 28">
            <a:extLst>
              <a:ext uri="{FF2B5EF4-FFF2-40B4-BE49-F238E27FC236}">
                <a16:creationId xmlns:a16="http://schemas.microsoft.com/office/drawing/2014/main" id="{45D270D1-2A8D-A4BB-A9E1-517FB1A4B268}"/>
              </a:ext>
            </a:extLst>
          </p:cNvPr>
          <p:cNvSpPr txBox="1"/>
          <p:nvPr/>
        </p:nvSpPr>
        <p:spPr>
          <a:xfrm>
            <a:off x="362552" y="1146553"/>
            <a:ext cx="3050406" cy="477054"/>
          </a:xfrm>
          <a:prstGeom prst="rect">
            <a:avLst/>
          </a:prstGeom>
          <a:noFill/>
        </p:spPr>
        <p:txBody>
          <a:bodyPr wrap="square">
            <a:spAutoFit/>
          </a:bodyPr>
          <a:lstStyle/>
          <a:p>
            <a:pPr marL="0" marR="0">
              <a:spcBef>
                <a:spcPts val="0"/>
              </a:spcBef>
            </a:pPr>
            <a:r>
              <a:rPr lang="en-US" sz="2500">
                <a:solidFill>
                  <a:srgbClr val="00B050"/>
                </a:solidFill>
                <a:effectLst/>
                <a:latin typeface="Arial" panose="020B0604020202020204" pitchFamily="34" charset="0"/>
                <a:ea typeface="游明朝" panose="02020400000000000000" pitchFamily="18" charset="-128"/>
              </a:rPr>
              <a:t>Mô hình lí thuyết:</a:t>
            </a:r>
          </a:p>
        </p:txBody>
      </p:sp>
      <p:pic>
        <p:nvPicPr>
          <p:cNvPr id="30" name="Picture 29" descr="Chart, line chart&#10;&#10;Description automatically generated">
            <a:extLst>
              <a:ext uri="{FF2B5EF4-FFF2-40B4-BE49-F238E27FC236}">
                <a16:creationId xmlns:a16="http://schemas.microsoft.com/office/drawing/2014/main" id="{51E95D5E-E719-B1F7-83CB-2D1F3493BFEA}"/>
              </a:ext>
            </a:extLst>
          </p:cNvPr>
          <p:cNvPicPr>
            <a:picLocks noChangeAspect="1"/>
          </p:cNvPicPr>
          <p:nvPr/>
        </p:nvPicPr>
        <p:blipFill rotWithShape="1">
          <a:blip r:embed="rId5">
            <a:extLst>
              <a:ext uri="{28A0092B-C50C-407E-A947-70E740481C1C}">
                <a14:useLocalDpi xmlns:a14="http://schemas.microsoft.com/office/drawing/2010/main" val="0"/>
              </a:ext>
            </a:extLst>
          </a:blip>
          <a:srcRect l="1" r="268" b="7429"/>
          <a:stretch/>
        </p:blipFill>
        <p:spPr>
          <a:xfrm>
            <a:off x="7249631" y="3932879"/>
            <a:ext cx="4145630" cy="2200866"/>
          </a:xfrm>
          <a:prstGeom prst="rect">
            <a:avLst/>
          </a:prstGeom>
        </p:spPr>
      </p:pic>
      <p:pic>
        <p:nvPicPr>
          <p:cNvPr id="11" name="Picture 10">
            <a:extLst>
              <a:ext uri="{FF2B5EF4-FFF2-40B4-BE49-F238E27FC236}">
                <a16:creationId xmlns:a16="http://schemas.microsoft.com/office/drawing/2014/main" id="{D9BC7C6A-E983-CFDC-8769-6506E0A9ED0C}"/>
              </a:ext>
            </a:extLst>
          </p:cNvPr>
          <p:cNvPicPr>
            <a:picLocks noChangeAspect="1"/>
          </p:cNvPicPr>
          <p:nvPr/>
        </p:nvPicPr>
        <p:blipFill>
          <a:blip r:embed="rId6"/>
          <a:stretch>
            <a:fillRect/>
          </a:stretch>
        </p:blipFill>
        <p:spPr>
          <a:xfrm>
            <a:off x="552451" y="4189766"/>
            <a:ext cx="5968291" cy="1655313"/>
          </a:xfrm>
          <a:prstGeom prst="rect">
            <a:avLst/>
          </a:prstGeom>
        </p:spPr>
      </p:pic>
      <p:sp>
        <p:nvSpPr>
          <p:cNvPr id="17" name="TextBox 16">
            <a:extLst>
              <a:ext uri="{FF2B5EF4-FFF2-40B4-BE49-F238E27FC236}">
                <a16:creationId xmlns:a16="http://schemas.microsoft.com/office/drawing/2014/main" id="{3585DD4E-C761-8E4F-1AD8-CF6EB0DD8D9B}"/>
              </a:ext>
            </a:extLst>
          </p:cNvPr>
          <p:cNvSpPr txBox="1"/>
          <p:nvPr/>
        </p:nvSpPr>
        <p:spPr>
          <a:xfrm>
            <a:off x="1752600" y="6203752"/>
            <a:ext cx="10739786" cy="477054"/>
          </a:xfrm>
          <a:prstGeom prst="rect">
            <a:avLst/>
          </a:prstGeom>
          <a:noFill/>
        </p:spPr>
        <p:txBody>
          <a:bodyPr wrap="square">
            <a:spAutoFit/>
          </a:bodyPr>
          <a:lstStyle/>
          <a:p>
            <a:pPr marR="0">
              <a:spcBef>
                <a:spcPts val="0"/>
              </a:spcBef>
            </a:pPr>
            <a:r>
              <a:rPr lang="en-US" sz="2500">
                <a:solidFill>
                  <a:srgbClr val="000000"/>
                </a:solidFill>
                <a:effectLst/>
                <a:latin typeface="Arial" panose="020B0604020202020204" pitchFamily="34" charset="0"/>
                <a:ea typeface="游明朝" panose="02020400000000000000" pitchFamily="18" charset="-128"/>
                <a:sym typeface="Symbol" panose="05050102010706020507" pitchFamily="18" charset="2"/>
              </a:rPr>
              <a:t> </a:t>
            </a:r>
            <a:r>
              <a:rPr lang="en-US" sz="2500">
                <a:solidFill>
                  <a:srgbClr val="000000"/>
                </a:solidFill>
                <a:effectLst/>
                <a:latin typeface="Arial" panose="020B0604020202020204" pitchFamily="34" charset="0"/>
                <a:ea typeface="游明朝" panose="02020400000000000000" pitchFamily="18" charset="-128"/>
              </a:rPr>
              <a:t>Chất điểm, tia sáng nêu trên là các ví dụ về mô hình lí thuyết</a:t>
            </a:r>
            <a:endParaRPr lang="en-US" sz="2500">
              <a:solidFill>
                <a:srgbClr val="000000"/>
              </a:solidFill>
              <a:effectLst/>
              <a:latin typeface="Arial" panose="020B0604020202020204" pitchFamily="34" charset="0"/>
              <a:ea typeface="Times New Roman" panose="02020603050405020304" pitchFamily="18" charset="0"/>
            </a:endParaRPr>
          </a:p>
        </p:txBody>
      </p:sp>
      <p:sp>
        <p:nvSpPr>
          <p:cNvPr id="18" name="TextBox 17">
            <a:extLst>
              <a:ext uri="{FF2B5EF4-FFF2-40B4-BE49-F238E27FC236}">
                <a16:creationId xmlns:a16="http://schemas.microsoft.com/office/drawing/2014/main" id="{C3A89F2D-438F-900E-3DCC-93A597F63B66}"/>
              </a:ext>
            </a:extLst>
          </p:cNvPr>
          <p:cNvSpPr txBox="1"/>
          <p:nvPr/>
        </p:nvSpPr>
        <p:spPr>
          <a:xfrm>
            <a:off x="6448821" y="1749460"/>
            <a:ext cx="4572000" cy="1631216"/>
          </a:xfrm>
          <a:prstGeom prst="rect">
            <a:avLst/>
          </a:prstGeom>
          <a:noFill/>
        </p:spPr>
        <p:txBody>
          <a:bodyPr wrap="square">
            <a:spAutoFit/>
          </a:bodyPr>
          <a:lstStyle/>
          <a:p>
            <a:pPr marL="342900" marR="0" indent="-342900" algn="just">
              <a:spcBef>
                <a:spcPts val="0"/>
              </a:spcBef>
              <a:buFont typeface="Arial" panose="020B0604020202020204" pitchFamily="34" charset="0"/>
              <a:buChar char="•"/>
            </a:pPr>
            <a:r>
              <a:rPr lang="en-US" sz="2500">
                <a:solidFill>
                  <a:srgbClr val="000000"/>
                </a:solidFill>
                <a:latin typeface="Arial" panose="020B0604020202020204" pitchFamily="34" charset="0"/>
                <a:ea typeface="游明朝" panose="02020400000000000000" pitchFamily="18" charset="-128"/>
              </a:rPr>
              <a:t>K</a:t>
            </a:r>
            <a:r>
              <a:rPr lang="en-US" sz="2500">
                <a:solidFill>
                  <a:srgbClr val="000000"/>
                </a:solidFill>
                <a:effectLst/>
                <a:latin typeface="Arial" panose="020B0604020202020204" pitchFamily="34" charset="0"/>
                <a:ea typeface="游明朝" panose="02020400000000000000" pitchFamily="18" charset="-128"/>
              </a:rPr>
              <a:t>hi nghiên cứu về ánh sáng người ta dùng mô hình tia sáng để biểu diễn đường truyền của ánh sáng </a:t>
            </a:r>
          </a:p>
        </p:txBody>
      </p:sp>
      <p:pic>
        <p:nvPicPr>
          <p:cNvPr id="19" name="Picture 5" descr="empty-blue-rectangle">
            <a:extLst>
              <a:ext uri="{FF2B5EF4-FFF2-40B4-BE49-F238E27FC236}">
                <a16:creationId xmlns:a16="http://schemas.microsoft.com/office/drawing/2014/main" id="{A17A5B2E-767C-BFE5-DC62-B3912EDB4C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5630" y="1600231"/>
            <a:ext cx="4966318" cy="2133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7295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17"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5094BBC-4AEF-45E2-800C-D9EB80EB9602}"/>
              </a:ext>
            </a:extLst>
          </p:cNvPr>
          <p:cNvGrpSpPr/>
          <p:nvPr/>
        </p:nvGrpSpPr>
        <p:grpSpPr>
          <a:xfrm>
            <a:off x="-107020" y="65599"/>
            <a:ext cx="10317821" cy="551822"/>
            <a:chOff x="-3007" y="2231322"/>
            <a:chExt cx="10253890" cy="770302"/>
          </a:xfrm>
        </p:grpSpPr>
        <p:grpSp>
          <p:nvGrpSpPr>
            <p:cNvPr id="5" name="Group 70">
              <a:extLst>
                <a:ext uri="{FF2B5EF4-FFF2-40B4-BE49-F238E27FC236}">
                  <a16:creationId xmlns:a16="http://schemas.microsoft.com/office/drawing/2014/main" id="{22027F8E-E199-4A54-B069-309AC253031F}"/>
                </a:ext>
              </a:extLst>
            </p:cNvPr>
            <p:cNvGrpSpPr>
              <a:grpSpLocks/>
            </p:cNvGrpSpPr>
            <p:nvPr/>
          </p:nvGrpSpPr>
          <p:grpSpPr bwMode="auto">
            <a:xfrm>
              <a:off x="286108" y="2280389"/>
              <a:ext cx="7305332" cy="708275"/>
              <a:chOff x="564747" y="3403331"/>
              <a:chExt cx="3761905" cy="1364238"/>
            </a:xfrm>
          </p:grpSpPr>
          <p:pic>
            <p:nvPicPr>
              <p:cNvPr id="8" name="Picture 8" descr="empty-green-rectangle">
                <a:extLst>
                  <a:ext uri="{FF2B5EF4-FFF2-40B4-BE49-F238E27FC236}">
                    <a16:creationId xmlns:a16="http://schemas.microsoft.com/office/drawing/2014/main" id="{1EE22726-B2BB-421D-B925-BEC456C648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47" y="3403331"/>
                <a:ext cx="3761905"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green-top-faded">
                <a:extLst>
                  <a:ext uri="{FF2B5EF4-FFF2-40B4-BE49-F238E27FC236}">
                    <a16:creationId xmlns:a16="http://schemas.microsoft.com/office/drawing/2014/main" id="{06869E57-2328-4344-AAC1-8990C425C4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BF6D9640-ADB6-4E6A-B6DE-3A9270062E74}"/>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IV</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7" name="Rectangle 1026060">
              <a:extLst>
                <a:ext uri="{FF2B5EF4-FFF2-40B4-BE49-F238E27FC236}">
                  <a16:creationId xmlns:a16="http://schemas.microsoft.com/office/drawing/2014/main" id="{071903BE-FA19-43F4-A858-1F57B905EB55}"/>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Phương pháp nghiên cứu vật lí</a:t>
              </a:r>
              <a:endParaRPr lang="en-US" sz="2800" dirty="0">
                <a:cs typeface="Arial" panose="020B0604020202020204" pitchFamily="34" charset="0"/>
              </a:endParaRPr>
            </a:p>
          </p:txBody>
        </p:sp>
      </p:grpSp>
      <p:sp>
        <p:nvSpPr>
          <p:cNvPr id="24" name="Text Box 13">
            <a:extLst>
              <a:ext uri="{FF2B5EF4-FFF2-40B4-BE49-F238E27FC236}">
                <a16:creationId xmlns:a16="http://schemas.microsoft.com/office/drawing/2014/main" id="{BDCB75E4-AC0F-4128-8976-F1571F7F1788}"/>
              </a:ext>
            </a:extLst>
          </p:cNvPr>
          <p:cNvSpPr txBox="1">
            <a:spLocks noChangeArrowheads="1"/>
          </p:cNvSpPr>
          <p:nvPr/>
        </p:nvSpPr>
        <p:spPr bwMode="auto">
          <a:xfrm>
            <a:off x="1129682" y="666498"/>
            <a:ext cx="49663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i="1">
                <a:solidFill>
                  <a:srgbClr val="0070C0"/>
                </a:solidFill>
                <a:cs typeface="Arial" panose="020B0604020202020204" pitchFamily="34" charset="0"/>
              </a:rPr>
              <a:t>Phương pháp mô hình</a:t>
            </a:r>
          </a:p>
        </p:txBody>
      </p:sp>
      <p:pic>
        <p:nvPicPr>
          <p:cNvPr id="23" name="Picture 5" descr="empty-blue-rectangle">
            <a:extLst>
              <a:ext uri="{FF2B5EF4-FFF2-40B4-BE49-F238E27FC236}">
                <a16:creationId xmlns:a16="http://schemas.microsoft.com/office/drawing/2014/main" id="{394162FB-CB38-42B4-B590-E0B6F162FB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225" y="1737273"/>
            <a:ext cx="11353801" cy="1037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25">
            <a:extLst>
              <a:ext uri="{FF2B5EF4-FFF2-40B4-BE49-F238E27FC236}">
                <a16:creationId xmlns:a16="http://schemas.microsoft.com/office/drawing/2014/main" id="{3215300D-3E6F-48F6-9E0B-CED1A2593D0F}"/>
              </a:ext>
            </a:extLst>
          </p:cNvPr>
          <p:cNvSpPr txBox="1"/>
          <p:nvPr/>
        </p:nvSpPr>
        <p:spPr>
          <a:xfrm>
            <a:off x="898695" y="1843319"/>
            <a:ext cx="9920033" cy="861774"/>
          </a:xfrm>
          <a:prstGeom prst="rect">
            <a:avLst/>
          </a:prstGeom>
          <a:noFill/>
        </p:spPr>
        <p:txBody>
          <a:bodyPr wrap="square">
            <a:spAutoFit/>
          </a:bodyPr>
          <a:lstStyle/>
          <a:p>
            <a:pPr marL="0" marR="0" algn="ctr">
              <a:spcBef>
                <a:spcPts val="0"/>
              </a:spcBef>
            </a:pPr>
            <a:r>
              <a:rPr lang="en-US" sz="2500">
                <a:solidFill>
                  <a:srgbClr val="000000"/>
                </a:solidFill>
                <a:effectLst/>
                <a:latin typeface="Arial" panose="020B0604020202020204" pitchFamily="34" charset="0"/>
                <a:ea typeface="Times New Roman" panose="02020603050405020304" pitchFamily="18" charset="0"/>
              </a:rPr>
              <a:t>Đó là các công thức, phương trình, đồ thị, kí hiệu,... của Toán học dùng để mô tả các đặc điểm của các đối tượng nghiên cứu. </a:t>
            </a:r>
          </a:p>
        </p:txBody>
      </p:sp>
      <p:grpSp>
        <p:nvGrpSpPr>
          <p:cNvPr id="20" name="Group 19">
            <a:extLst>
              <a:ext uri="{FF2B5EF4-FFF2-40B4-BE49-F238E27FC236}">
                <a16:creationId xmlns:a16="http://schemas.microsoft.com/office/drawing/2014/main" id="{A7DE2288-4E64-E412-FCFF-DE2C533778E1}"/>
              </a:ext>
            </a:extLst>
          </p:cNvPr>
          <p:cNvGrpSpPr/>
          <p:nvPr/>
        </p:nvGrpSpPr>
        <p:grpSpPr>
          <a:xfrm>
            <a:off x="304800" y="795275"/>
            <a:ext cx="785094" cy="258924"/>
            <a:chOff x="5867400" y="402866"/>
            <a:chExt cx="785094" cy="406303"/>
          </a:xfrm>
        </p:grpSpPr>
        <p:sp>
          <p:nvSpPr>
            <p:cNvPr id="21" name="Arrow: Pentagon 20">
              <a:extLst>
                <a:ext uri="{FF2B5EF4-FFF2-40B4-BE49-F238E27FC236}">
                  <a16:creationId xmlns:a16="http://schemas.microsoft.com/office/drawing/2014/main" id="{AFBD01EB-1B3E-DF8C-07F9-E1376CC61255}"/>
                </a:ext>
              </a:extLst>
            </p:cNvPr>
            <p:cNvSpPr/>
            <p:nvPr/>
          </p:nvSpPr>
          <p:spPr>
            <a:xfrm>
              <a:off x="5867400" y="402866"/>
              <a:ext cx="495302" cy="395549"/>
            </a:xfrm>
            <a:prstGeom prst="homePlat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Chevron 21">
              <a:extLst>
                <a:ext uri="{FF2B5EF4-FFF2-40B4-BE49-F238E27FC236}">
                  <a16:creationId xmlns:a16="http://schemas.microsoft.com/office/drawing/2014/main" id="{7BA8C1FD-9F4C-5BB5-6734-A8FD9FC2B4A1}"/>
                </a:ext>
              </a:extLst>
            </p:cNvPr>
            <p:cNvSpPr/>
            <p:nvPr/>
          </p:nvSpPr>
          <p:spPr>
            <a:xfrm>
              <a:off x="6270097" y="413620"/>
              <a:ext cx="382397" cy="395549"/>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9" name="TextBox 28">
            <a:extLst>
              <a:ext uri="{FF2B5EF4-FFF2-40B4-BE49-F238E27FC236}">
                <a16:creationId xmlns:a16="http://schemas.microsoft.com/office/drawing/2014/main" id="{45D270D1-2A8D-A4BB-A9E1-517FB1A4B268}"/>
              </a:ext>
            </a:extLst>
          </p:cNvPr>
          <p:cNvSpPr txBox="1"/>
          <p:nvPr/>
        </p:nvSpPr>
        <p:spPr>
          <a:xfrm>
            <a:off x="362552" y="1146553"/>
            <a:ext cx="3050406" cy="477054"/>
          </a:xfrm>
          <a:prstGeom prst="rect">
            <a:avLst/>
          </a:prstGeom>
          <a:noFill/>
        </p:spPr>
        <p:txBody>
          <a:bodyPr wrap="square">
            <a:spAutoFit/>
          </a:bodyPr>
          <a:lstStyle/>
          <a:p>
            <a:pPr marL="0" marR="0">
              <a:spcBef>
                <a:spcPts val="0"/>
              </a:spcBef>
            </a:pPr>
            <a:r>
              <a:rPr lang="en-US" sz="2500">
                <a:solidFill>
                  <a:srgbClr val="00B050"/>
                </a:solidFill>
                <a:effectLst/>
                <a:latin typeface="Arial" panose="020B0604020202020204" pitchFamily="34" charset="0"/>
                <a:ea typeface="游明朝" panose="02020400000000000000" pitchFamily="18" charset="-128"/>
              </a:rPr>
              <a:t>Mô hình toán học:</a:t>
            </a:r>
          </a:p>
        </p:txBody>
      </p:sp>
      <p:pic>
        <p:nvPicPr>
          <p:cNvPr id="3" name="Picture 2">
            <a:extLst>
              <a:ext uri="{FF2B5EF4-FFF2-40B4-BE49-F238E27FC236}">
                <a16:creationId xmlns:a16="http://schemas.microsoft.com/office/drawing/2014/main" id="{0DFEB15D-5E9F-A531-AF58-E7C781C5BDD0}"/>
              </a:ext>
            </a:extLst>
          </p:cNvPr>
          <p:cNvPicPr>
            <a:picLocks noChangeAspect="1"/>
          </p:cNvPicPr>
          <p:nvPr/>
        </p:nvPicPr>
        <p:blipFill>
          <a:blip r:embed="rId5"/>
          <a:stretch>
            <a:fillRect/>
          </a:stretch>
        </p:blipFill>
        <p:spPr>
          <a:xfrm>
            <a:off x="648323" y="3401389"/>
            <a:ext cx="4393239" cy="1246494"/>
          </a:xfrm>
          <a:prstGeom prst="rect">
            <a:avLst/>
          </a:prstGeom>
        </p:spPr>
      </p:pic>
      <p:grpSp>
        <p:nvGrpSpPr>
          <p:cNvPr id="19" name="Group 18">
            <a:extLst>
              <a:ext uri="{FF2B5EF4-FFF2-40B4-BE49-F238E27FC236}">
                <a16:creationId xmlns:a16="http://schemas.microsoft.com/office/drawing/2014/main" id="{493B05E7-BB82-55B7-AFEF-A5DC16FF4A94}"/>
              </a:ext>
            </a:extLst>
          </p:cNvPr>
          <p:cNvGrpSpPr/>
          <p:nvPr/>
        </p:nvGrpSpPr>
        <p:grpSpPr>
          <a:xfrm>
            <a:off x="8077200" y="3611103"/>
            <a:ext cx="2310296" cy="827065"/>
            <a:chOff x="8076716" y="3452482"/>
            <a:chExt cx="2310296" cy="1349266"/>
          </a:xfrm>
        </p:grpSpPr>
        <p:pic>
          <p:nvPicPr>
            <p:cNvPr id="25" name="Picture 24" descr="empty-red-rectangle">
              <a:extLst>
                <a:ext uri="{FF2B5EF4-FFF2-40B4-BE49-F238E27FC236}">
                  <a16:creationId xmlns:a16="http://schemas.microsoft.com/office/drawing/2014/main" id="{0023FE34-DC14-8205-4F26-A44781422D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76716" y="3452482"/>
              <a:ext cx="2310296" cy="1252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27" name="Object 18">
                  <a:extLst>
                    <a:ext uri="{FF2B5EF4-FFF2-40B4-BE49-F238E27FC236}">
                      <a16:creationId xmlns:a16="http://schemas.microsoft.com/office/drawing/2014/main" id="{94CF7236-8A69-11FF-63B5-FAA596C15C8D}"/>
                    </a:ext>
                  </a:extLst>
                </p:cNvPr>
                <p:cNvSpPr txBox="1"/>
                <p:nvPr/>
              </p:nvSpPr>
              <p:spPr bwMode="auto">
                <a:xfrm>
                  <a:off x="8567293" y="3641285"/>
                  <a:ext cx="1447800" cy="1160463"/>
                </a:xfrm>
                <a:prstGeom prst="rect">
                  <a:avLst/>
                </a:prstGeom>
                <a:noFill/>
                <a:ln w="9525">
                  <a:noFill/>
                  <a:miter lim="800000"/>
                  <a:headEnd/>
                  <a:tailEnd/>
                </a:ln>
                <a:effectLst/>
              </p:spPr>
              <p:txBody>
                <a:bodyPr>
                  <a:normAutofit/>
                </a:bodyPr>
                <a:lstStyle/>
                <a:p>
                  <a:pPr/>
                  <a14:m>
                    <m:oMathPara xmlns:m="http://schemas.openxmlformats.org/officeDocument/2006/math">
                      <m:oMathParaPr>
                        <m:jc m:val="left"/>
                      </m:oMathParaPr>
                      <m:oMath xmlns:m="http://schemas.openxmlformats.org/officeDocument/2006/math">
                        <m:r>
                          <a:rPr lang="en-US" sz="3000" b="0" i="1" smtClean="0">
                            <a:solidFill>
                              <a:srgbClr val="000000"/>
                            </a:solidFill>
                            <a:latin typeface="Cambria Math" panose="02040503050406030204" pitchFamily="18" charset="0"/>
                          </a:rPr>
                          <m:t>𝑑</m:t>
                        </m:r>
                        <m:r>
                          <a:rPr lang="en-US" sz="3000" i="1">
                            <a:solidFill>
                              <a:srgbClr val="000000"/>
                            </a:solidFill>
                            <a:latin typeface="Cambria Math" panose="02040503050406030204" pitchFamily="18" charset="0"/>
                          </a:rPr>
                          <m:t>=</m:t>
                        </m:r>
                        <m:r>
                          <a:rPr lang="en-US" sz="3000" b="0" i="1" smtClean="0">
                            <a:solidFill>
                              <a:srgbClr val="000000"/>
                            </a:solidFill>
                            <a:latin typeface="Cambria Math" panose="02040503050406030204" pitchFamily="18" charset="0"/>
                          </a:rPr>
                          <m:t>𝑣</m:t>
                        </m:r>
                        <m:r>
                          <a:rPr lang="en-US" sz="3000" b="0" i="1" smtClean="0">
                            <a:solidFill>
                              <a:srgbClr val="000000"/>
                            </a:solidFill>
                            <a:latin typeface="Cambria Math" panose="02040503050406030204" pitchFamily="18" charset="0"/>
                          </a:rPr>
                          <m:t>.</m:t>
                        </m:r>
                        <m:r>
                          <a:rPr lang="en-US" sz="3000" b="0" i="1" smtClean="0">
                            <a:solidFill>
                              <a:srgbClr val="000000"/>
                            </a:solidFill>
                            <a:latin typeface="Cambria Math" panose="02040503050406030204" pitchFamily="18" charset="0"/>
                          </a:rPr>
                          <m:t>𝑡</m:t>
                        </m:r>
                      </m:oMath>
                    </m:oMathPara>
                  </a14:m>
                  <a:endParaRPr lang="en-US" sz="3000"/>
                </a:p>
              </p:txBody>
            </p:sp>
          </mc:Choice>
          <mc:Fallback xmlns="">
            <p:sp>
              <p:nvSpPr>
                <p:cNvPr id="27" name="Object 18">
                  <a:extLst>
                    <a:ext uri="{FF2B5EF4-FFF2-40B4-BE49-F238E27FC236}">
                      <a16:creationId xmlns:a16="http://schemas.microsoft.com/office/drawing/2014/main" id="{94CF7236-8A69-11FF-63B5-FAA596C15C8D}"/>
                    </a:ext>
                  </a:extLst>
                </p:cNvPr>
                <p:cNvSpPr txBox="1">
                  <a:spLocks noRot="1" noChangeAspect="1" noMove="1" noResize="1" noEditPoints="1" noAdjustHandles="1" noChangeArrowheads="1" noChangeShapeType="1" noTextEdit="1"/>
                </p:cNvSpPr>
                <p:nvPr/>
              </p:nvSpPr>
              <p:spPr bwMode="auto">
                <a:xfrm>
                  <a:off x="8567293" y="3641285"/>
                  <a:ext cx="1447800" cy="1160463"/>
                </a:xfrm>
                <a:prstGeom prst="rect">
                  <a:avLst/>
                </a:prstGeom>
                <a:blipFill>
                  <a:blip r:embed="rId7"/>
                  <a:stretch>
                    <a:fillRect/>
                  </a:stretch>
                </a:blipFill>
                <a:ln w="9525">
                  <a:noFill/>
                  <a:miter lim="800000"/>
                  <a:headEnd/>
                  <a:tailEnd/>
                </a:ln>
                <a:effectLst/>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ABF9A389-F1CB-F38A-7AE9-0186A8DE94F6}"/>
                  </a:ext>
                </a:extLst>
              </p:cNvPr>
              <p:cNvSpPr txBox="1"/>
              <p:nvPr/>
            </p:nvSpPr>
            <p:spPr>
              <a:xfrm>
                <a:off x="7147248" y="4953000"/>
                <a:ext cx="4695126" cy="1384995"/>
              </a:xfrm>
              <a:prstGeom prst="rect">
                <a:avLst/>
              </a:prstGeom>
              <a:noFill/>
            </p:spPr>
            <p:txBody>
              <a:bodyPr wrap="square">
                <a:spAutoFit/>
              </a:bodyPr>
              <a:lstStyle/>
              <a:p>
                <a:r>
                  <a:rPr lang="en-US" sz="2500">
                    <a:solidFill>
                      <a:srgbClr val="000000"/>
                    </a:solidFill>
                    <a:latin typeface="Arial" panose="020B0604020202020204" pitchFamily="34" charset="0"/>
                    <a:ea typeface="游明朝" panose="02020400000000000000" pitchFamily="18" charset="-128"/>
                  </a:rPr>
                  <a:t>VD:  P</a:t>
                </a:r>
                <a:r>
                  <a:rPr lang="en-US" sz="2500">
                    <a:solidFill>
                      <a:srgbClr val="000000"/>
                    </a:solidFill>
                    <a:effectLst/>
                    <a:latin typeface="Arial" panose="020B0604020202020204" pitchFamily="34" charset="0"/>
                    <a:ea typeface="游明朝" panose="02020400000000000000" pitchFamily="18" charset="-128"/>
                  </a:rPr>
                  <a:t>hương trình </a:t>
                </a:r>
                <a14:m>
                  <m:oMath xmlns:m="http://schemas.openxmlformats.org/officeDocument/2006/math">
                    <m:r>
                      <a:rPr lang="en-US" sz="2800" b="0" i="1" smtClean="0">
                        <a:solidFill>
                          <a:srgbClr val="000000"/>
                        </a:solidFill>
                        <a:latin typeface="Cambria Math" panose="02040503050406030204" pitchFamily="18" charset="0"/>
                      </a:rPr>
                      <m:t>𝑑</m:t>
                    </m:r>
                    <m:r>
                      <a:rPr lang="en-US" sz="2800" i="1">
                        <a:solidFill>
                          <a:srgbClr val="000000"/>
                        </a:solidFill>
                        <a:latin typeface="Cambria Math" panose="02040503050406030204" pitchFamily="18" charset="0"/>
                      </a:rPr>
                      <m:t>=</m:t>
                    </m:r>
                    <m:r>
                      <a:rPr lang="en-US" sz="2800" b="0" i="1" smtClean="0">
                        <a:solidFill>
                          <a:srgbClr val="000000"/>
                        </a:solidFill>
                        <a:latin typeface="Cambria Math" panose="02040503050406030204" pitchFamily="18" charset="0"/>
                      </a:rPr>
                      <m:t>𝑣</m:t>
                    </m:r>
                    <m:r>
                      <a:rPr lang="en-US" sz="2800" b="0" i="1" smtClean="0">
                        <a:solidFill>
                          <a:srgbClr val="000000"/>
                        </a:solidFill>
                        <a:latin typeface="Cambria Math" panose="02040503050406030204" pitchFamily="18" charset="0"/>
                      </a:rPr>
                      <m:t>.</m:t>
                    </m:r>
                    <m:r>
                      <a:rPr lang="en-US" sz="2800" b="0" i="1" smtClean="0">
                        <a:solidFill>
                          <a:srgbClr val="000000"/>
                        </a:solidFill>
                        <a:latin typeface="Cambria Math" panose="02040503050406030204" pitchFamily="18" charset="0"/>
                      </a:rPr>
                      <m:t>𝑡</m:t>
                    </m:r>
                  </m:oMath>
                </a14:m>
                <a:r>
                  <a:rPr lang="en-US" sz="2800"/>
                  <a:t> </a:t>
                </a:r>
              </a:p>
              <a:p>
                <a:r>
                  <a:rPr lang="en-US" sz="2800">
                    <a:solidFill>
                      <a:srgbClr val="000000"/>
                    </a:solidFill>
                    <a:latin typeface="Arial" panose="020B0604020202020204" pitchFamily="34" charset="0"/>
                    <a:ea typeface="游明朝" panose="02020400000000000000" pitchFamily="18" charset="-128"/>
                  </a:rPr>
                  <a:t>là mô hình toán học của chuyển động thẳng đều.</a:t>
                </a:r>
                <a:endParaRPr lang="en-US" sz="2800"/>
              </a:p>
            </p:txBody>
          </p:sp>
        </mc:Choice>
        <mc:Fallback xmlns="">
          <p:sp>
            <p:nvSpPr>
              <p:cNvPr id="28" name="TextBox 27">
                <a:extLst>
                  <a:ext uri="{FF2B5EF4-FFF2-40B4-BE49-F238E27FC236}">
                    <a16:creationId xmlns:a16="http://schemas.microsoft.com/office/drawing/2014/main" id="{ABF9A389-F1CB-F38A-7AE9-0186A8DE94F6}"/>
                  </a:ext>
                </a:extLst>
              </p:cNvPr>
              <p:cNvSpPr txBox="1">
                <a:spLocks noRot="1" noChangeAspect="1" noMove="1" noResize="1" noEditPoints="1" noAdjustHandles="1" noChangeArrowheads="1" noChangeShapeType="1" noTextEdit="1"/>
              </p:cNvSpPr>
              <p:nvPr/>
            </p:nvSpPr>
            <p:spPr>
              <a:xfrm>
                <a:off x="7147248" y="4953000"/>
                <a:ext cx="4695126" cy="1384995"/>
              </a:xfrm>
              <a:prstGeom prst="rect">
                <a:avLst/>
              </a:prstGeom>
              <a:blipFill>
                <a:blip r:embed="rId8"/>
                <a:stretch>
                  <a:fillRect l="-2594" t="-1762" b="-10132"/>
                </a:stretch>
              </a:blipFill>
            </p:spPr>
            <p:txBody>
              <a:bodyPr/>
              <a:lstStyle/>
              <a:p>
                <a:r>
                  <a:rPr lang="en-US">
                    <a:noFill/>
                  </a:rPr>
                  <a:t> </a:t>
                </a:r>
              </a:p>
            </p:txBody>
          </p:sp>
        </mc:Fallback>
      </mc:AlternateContent>
      <p:sp>
        <p:nvSpPr>
          <p:cNvPr id="35" name="TextBox 34">
            <a:extLst>
              <a:ext uri="{FF2B5EF4-FFF2-40B4-BE49-F238E27FC236}">
                <a16:creationId xmlns:a16="http://schemas.microsoft.com/office/drawing/2014/main" id="{EDED571A-9071-B00B-51CD-AC072310DA05}"/>
              </a:ext>
            </a:extLst>
          </p:cNvPr>
          <p:cNvSpPr txBox="1"/>
          <p:nvPr/>
        </p:nvSpPr>
        <p:spPr>
          <a:xfrm>
            <a:off x="800102" y="5028681"/>
            <a:ext cx="4426224" cy="1246495"/>
          </a:xfrm>
          <a:prstGeom prst="rect">
            <a:avLst/>
          </a:prstGeom>
          <a:noFill/>
        </p:spPr>
        <p:txBody>
          <a:bodyPr wrap="square">
            <a:spAutoFit/>
          </a:bodyPr>
          <a:lstStyle/>
          <a:p>
            <a:pPr marL="0" marR="0" algn="ctr">
              <a:spcBef>
                <a:spcPts val="0"/>
              </a:spcBef>
            </a:pPr>
            <a:r>
              <a:rPr lang="en-US" sz="2500" dirty="0" err="1">
                <a:solidFill>
                  <a:srgbClr val="000000"/>
                </a:solidFill>
                <a:effectLst/>
                <a:latin typeface="Arial" panose="020B0604020202020204" pitchFamily="34" charset="0"/>
                <a:ea typeface="Times New Roman" panose="02020603050405020304" pitchFamily="18" charset="0"/>
              </a:rPr>
              <a:t>Ví</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dụ</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Vectơ</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dùng</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rPr>
              <a:t>để</a:t>
            </a:r>
            <a:r>
              <a:rPr lang="en-US" sz="2500" dirty="0">
                <a:solidFill>
                  <a:srgbClr val="000000"/>
                </a:solidFill>
                <a:effectLst/>
                <a:latin typeface="Arial" panose="020B0604020202020204" pitchFamily="34" charset="0"/>
                <a:ea typeface="Times New Roman" panose="02020603050405020304" pitchFamily="18" charset="0"/>
              </a:rPr>
              <a:t> </a:t>
            </a:r>
            <a:r>
              <a:rPr lang="en-US" sz="2500" dirty="0" err="1">
                <a:solidFill>
                  <a:srgbClr val="000000"/>
                </a:solidFill>
                <a:effectLst/>
                <a:latin typeface="Arial" panose="020B0604020202020204" pitchFamily="34" charset="0"/>
                <a:ea typeface="游明朝" panose="02020400000000000000" pitchFamily="18" charset="-128"/>
              </a:rPr>
              <a:t>mô</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tả</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một</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đại</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lượng</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có</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hướng</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như</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lực</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độ</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dịch</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chuyển</a:t>
            </a:r>
            <a:r>
              <a:rPr lang="en-US" sz="2500" dirty="0">
                <a:solidFill>
                  <a:srgbClr val="000000"/>
                </a:solidFill>
                <a:latin typeface="Arial" panose="020B0604020202020204" pitchFamily="34" charset="0"/>
                <a:ea typeface="游明朝" panose="02020400000000000000" pitchFamily="18" charset="-128"/>
              </a:rPr>
              <a:t>…</a:t>
            </a:r>
            <a:r>
              <a:rPr lang="en-US" sz="2500" dirty="0">
                <a:solidFill>
                  <a:srgbClr val="000000"/>
                </a:solidFill>
                <a:effectLst/>
                <a:latin typeface="Arial" panose="020B0604020202020204" pitchFamily="34" charset="0"/>
                <a:ea typeface="游明朝" panose="02020400000000000000" pitchFamily="18" charset="-128"/>
              </a:rPr>
              <a:t> </a:t>
            </a:r>
          </a:p>
        </p:txBody>
      </p:sp>
    </p:spTree>
    <p:extLst>
      <p:ext uri="{BB962C8B-B14F-4D97-AF65-F5344CB8AC3E}">
        <p14:creationId xmlns:p14="http://schemas.microsoft.com/office/powerpoint/2010/main" val="114475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0"/>
      <p:bldP spid="3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45D28049-A846-C897-B072-E391C8C50FD8}"/>
              </a:ext>
            </a:extLst>
          </p:cNvPr>
          <p:cNvSpPr/>
          <p:nvPr/>
        </p:nvSpPr>
        <p:spPr>
          <a:xfrm>
            <a:off x="2768417" y="1600200"/>
            <a:ext cx="6655166" cy="634068"/>
          </a:xfrm>
          <a:custGeom>
            <a:avLst/>
            <a:gdLst>
              <a:gd name="connsiteX0" fmla="*/ 0 w 2765970"/>
              <a:gd name="connsiteY0" fmla="*/ 165958 h 1659582"/>
              <a:gd name="connsiteX1" fmla="*/ 165958 w 2765970"/>
              <a:gd name="connsiteY1" fmla="*/ 0 h 1659582"/>
              <a:gd name="connsiteX2" fmla="*/ 2600012 w 2765970"/>
              <a:gd name="connsiteY2" fmla="*/ 0 h 1659582"/>
              <a:gd name="connsiteX3" fmla="*/ 2765970 w 2765970"/>
              <a:gd name="connsiteY3" fmla="*/ 165958 h 1659582"/>
              <a:gd name="connsiteX4" fmla="*/ 2765970 w 2765970"/>
              <a:gd name="connsiteY4" fmla="*/ 1493624 h 1659582"/>
              <a:gd name="connsiteX5" fmla="*/ 2600012 w 2765970"/>
              <a:gd name="connsiteY5" fmla="*/ 1659582 h 1659582"/>
              <a:gd name="connsiteX6" fmla="*/ 165958 w 2765970"/>
              <a:gd name="connsiteY6" fmla="*/ 1659582 h 1659582"/>
              <a:gd name="connsiteX7" fmla="*/ 0 w 2765970"/>
              <a:gd name="connsiteY7" fmla="*/ 1493624 h 1659582"/>
              <a:gd name="connsiteX8" fmla="*/ 0 w 2765970"/>
              <a:gd name="connsiteY8" fmla="*/ 165958 h 165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5970" h="1659582">
                <a:moveTo>
                  <a:pt x="0" y="165958"/>
                </a:moveTo>
                <a:cubicBezTo>
                  <a:pt x="0" y="74302"/>
                  <a:pt x="74302" y="0"/>
                  <a:pt x="165958" y="0"/>
                </a:cubicBezTo>
                <a:lnTo>
                  <a:pt x="2600012" y="0"/>
                </a:lnTo>
                <a:cubicBezTo>
                  <a:pt x="2691668" y="0"/>
                  <a:pt x="2765970" y="74302"/>
                  <a:pt x="2765970" y="165958"/>
                </a:cubicBezTo>
                <a:lnTo>
                  <a:pt x="2765970" y="1493624"/>
                </a:lnTo>
                <a:cubicBezTo>
                  <a:pt x="2765970" y="1585280"/>
                  <a:pt x="2691668" y="1659582"/>
                  <a:pt x="2600012" y="1659582"/>
                </a:cubicBezTo>
                <a:lnTo>
                  <a:pt x="165958" y="1659582"/>
                </a:lnTo>
                <a:cubicBezTo>
                  <a:pt x="74302" y="1659582"/>
                  <a:pt x="0" y="1585280"/>
                  <a:pt x="0" y="1493624"/>
                </a:cubicBezTo>
                <a:lnTo>
                  <a:pt x="0" y="165958"/>
                </a:lnTo>
                <a:close/>
              </a:path>
            </a:pathLst>
          </a:custGeom>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rgbClr r="0" g="0" b="0"/>
          </a:lnRef>
          <a:fillRef idx="1">
            <a:scrgbClr r="0" g="0" b="0"/>
          </a:fillRef>
          <a:effectRef idx="0">
            <a:scrgbClr r="0" g="0" b="0"/>
          </a:effectRef>
          <a:fontRef idx="minor">
            <a:schemeClr val="lt1"/>
          </a:fontRef>
        </p:style>
        <p:txBody>
          <a:bodyPr spcFirstLastPara="0" vert="horz" wrap="square" lIns="124807" tIns="124807" rIns="124807" bIns="124807" numCol="1" spcCol="1270" anchor="ctr" anchorCtr="0">
            <a:noAutofit/>
          </a:bodyPr>
          <a:lstStyle/>
          <a:p>
            <a:pPr marL="0" lvl="0" indent="0" algn="ctr" defTabSz="8890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1. Xác định đối tượng cần mô hình hóa</a:t>
            </a:r>
          </a:p>
        </p:txBody>
      </p:sp>
      <p:sp>
        <p:nvSpPr>
          <p:cNvPr id="19" name="Freeform: Shape 18">
            <a:extLst>
              <a:ext uri="{FF2B5EF4-FFF2-40B4-BE49-F238E27FC236}">
                <a16:creationId xmlns:a16="http://schemas.microsoft.com/office/drawing/2014/main" id="{B8105821-A6FA-4749-1445-56E7E11F0C49}"/>
              </a:ext>
            </a:extLst>
          </p:cNvPr>
          <p:cNvSpPr/>
          <p:nvPr/>
        </p:nvSpPr>
        <p:spPr>
          <a:xfrm>
            <a:off x="2768418" y="2623205"/>
            <a:ext cx="6655165" cy="586386"/>
          </a:xfrm>
          <a:custGeom>
            <a:avLst/>
            <a:gdLst>
              <a:gd name="connsiteX0" fmla="*/ 0 w 2765970"/>
              <a:gd name="connsiteY0" fmla="*/ 165958 h 1659582"/>
              <a:gd name="connsiteX1" fmla="*/ 165958 w 2765970"/>
              <a:gd name="connsiteY1" fmla="*/ 0 h 1659582"/>
              <a:gd name="connsiteX2" fmla="*/ 2600012 w 2765970"/>
              <a:gd name="connsiteY2" fmla="*/ 0 h 1659582"/>
              <a:gd name="connsiteX3" fmla="*/ 2765970 w 2765970"/>
              <a:gd name="connsiteY3" fmla="*/ 165958 h 1659582"/>
              <a:gd name="connsiteX4" fmla="*/ 2765970 w 2765970"/>
              <a:gd name="connsiteY4" fmla="*/ 1493624 h 1659582"/>
              <a:gd name="connsiteX5" fmla="*/ 2600012 w 2765970"/>
              <a:gd name="connsiteY5" fmla="*/ 1659582 h 1659582"/>
              <a:gd name="connsiteX6" fmla="*/ 165958 w 2765970"/>
              <a:gd name="connsiteY6" fmla="*/ 1659582 h 1659582"/>
              <a:gd name="connsiteX7" fmla="*/ 0 w 2765970"/>
              <a:gd name="connsiteY7" fmla="*/ 1493624 h 1659582"/>
              <a:gd name="connsiteX8" fmla="*/ 0 w 2765970"/>
              <a:gd name="connsiteY8" fmla="*/ 165958 h 165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5970" h="1659582">
                <a:moveTo>
                  <a:pt x="0" y="165958"/>
                </a:moveTo>
                <a:cubicBezTo>
                  <a:pt x="0" y="74302"/>
                  <a:pt x="74302" y="0"/>
                  <a:pt x="165958" y="0"/>
                </a:cubicBezTo>
                <a:lnTo>
                  <a:pt x="2600012" y="0"/>
                </a:lnTo>
                <a:cubicBezTo>
                  <a:pt x="2691668" y="0"/>
                  <a:pt x="2765970" y="74302"/>
                  <a:pt x="2765970" y="165958"/>
                </a:cubicBezTo>
                <a:lnTo>
                  <a:pt x="2765970" y="1493624"/>
                </a:lnTo>
                <a:cubicBezTo>
                  <a:pt x="2765970" y="1585280"/>
                  <a:pt x="2691668" y="1659582"/>
                  <a:pt x="2600012" y="1659582"/>
                </a:cubicBezTo>
                <a:lnTo>
                  <a:pt x="165958" y="1659582"/>
                </a:lnTo>
                <a:cubicBezTo>
                  <a:pt x="74302" y="1659582"/>
                  <a:pt x="0" y="1585280"/>
                  <a:pt x="0" y="1493624"/>
                </a:cubicBezTo>
                <a:lnTo>
                  <a:pt x="0" y="165958"/>
                </a:lnTo>
                <a:close/>
              </a:path>
            </a:pathLst>
          </a:custGeom>
          <a:solidFill>
            <a:srgbClr val="7030A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rgbClr r="0" g="0" b="0"/>
          </a:lnRef>
          <a:fillRef idx="1">
            <a:scrgbClr r="0" g="0" b="0"/>
          </a:fillRef>
          <a:effectRef idx="0">
            <a:scrgbClr r="0" g="0" b="0"/>
          </a:effectRef>
          <a:fontRef idx="minor">
            <a:schemeClr val="lt1"/>
          </a:fontRef>
        </p:style>
        <p:txBody>
          <a:bodyPr spcFirstLastPara="0" vert="horz" wrap="square" lIns="124807" tIns="124807" rIns="124807" bIns="124807" numCol="1" spcCol="1270" anchor="ctr" anchorCtr="0">
            <a:noAutofit/>
          </a:bodyPr>
          <a:lstStyle/>
          <a:p>
            <a:pPr marL="0" lvl="0" indent="0" algn="ctr" defTabSz="8890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2. Xây dựng mô hình (giả thuyết)</a:t>
            </a:r>
          </a:p>
        </p:txBody>
      </p:sp>
      <p:sp>
        <p:nvSpPr>
          <p:cNvPr id="21" name="Freeform: Shape 20">
            <a:extLst>
              <a:ext uri="{FF2B5EF4-FFF2-40B4-BE49-F238E27FC236}">
                <a16:creationId xmlns:a16="http://schemas.microsoft.com/office/drawing/2014/main" id="{7B48766B-F8D3-7F34-67CF-D3A66AB8EBE3}"/>
              </a:ext>
            </a:extLst>
          </p:cNvPr>
          <p:cNvSpPr/>
          <p:nvPr/>
        </p:nvSpPr>
        <p:spPr>
          <a:xfrm>
            <a:off x="2768419" y="3681536"/>
            <a:ext cx="6655164" cy="685960"/>
          </a:xfrm>
          <a:custGeom>
            <a:avLst/>
            <a:gdLst>
              <a:gd name="connsiteX0" fmla="*/ 0 w 2765970"/>
              <a:gd name="connsiteY0" fmla="*/ 165958 h 1659582"/>
              <a:gd name="connsiteX1" fmla="*/ 165958 w 2765970"/>
              <a:gd name="connsiteY1" fmla="*/ 0 h 1659582"/>
              <a:gd name="connsiteX2" fmla="*/ 2600012 w 2765970"/>
              <a:gd name="connsiteY2" fmla="*/ 0 h 1659582"/>
              <a:gd name="connsiteX3" fmla="*/ 2765970 w 2765970"/>
              <a:gd name="connsiteY3" fmla="*/ 165958 h 1659582"/>
              <a:gd name="connsiteX4" fmla="*/ 2765970 w 2765970"/>
              <a:gd name="connsiteY4" fmla="*/ 1493624 h 1659582"/>
              <a:gd name="connsiteX5" fmla="*/ 2600012 w 2765970"/>
              <a:gd name="connsiteY5" fmla="*/ 1659582 h 1659582"/>
              <a:gd name="connsiteX6" fmla="*/ 165958 w 2765970"/>
              <a:gd name="connsiteY6" fmla="*/ 1659582 h 1659582"/>
              <a:gd name="connsiteX7" fmla="*/ 0 w 2765970"/>
              <a:gd name="connsiteY7" fmla="*/ 1493624 h 1659582"/>
              <a:gd name="connsiteX8" fmla="*/ 0 w 2765970"/>
              <a:gd name="connsiteY8" fmla="*/ 165958 h 165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5970" h="1659582">
                <a:moveTo>
                  <a:pt x="0" y="165958"/>
                </a:moveTo>
                <a:cubicBezTo>
                  <a:pt x="0" y="74302"/>
                  <a:pt x="74302" y="0"/>
                  <a:pt x="165958" y="0"/>
                </a:cubicBezTo>
                <a:lnTo>
                  <a:pt x="2600012" y="0"/>
                </a:lnTo>
                <a:cubicBezTo>
                  <a:pt x="2691668" y="0"/>
                  <a:pt x="2765970" y="74302"/>
                  <a:pt x="2765970" y="165958"/>
                </a:cubicBezTo>
                <a:lnTo>
                  <a:pt x="2765970" y="1493624"/>
                </a:lnTo>
                <a:cubicBezTo>
                  <a:pt x="2765970" y="1585280"/>
                  <a:pt x="2691668" y="1659582"/>
                  <a:pt x="2600012" y="1659582"/>
                </a:cubicBezTo>
                <a:lnTo>
                  <a:pt x="165958" y="1659582"/>
                </a:lnTo>
                <a:cubicBezTo>
                  <a:pt x="74302" y="1659582"/>
                  <a:pt x="0" y="1585280"/>
                  <a:pt x="0" y="1493624"/>
                </a:cubicBezTo>
                <a:lnTo>
                  <a:pt x="0" y="165958"/>
                </a:lnTo>
                <a:close/>
              </a:path>
            </a:pathLst>
          </a:custGeom>
          <a:solidFill>
            <a:srgbClr val="0070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rgbClr r="0" g="0" b="0"/>
          </a:lnRef>
          <a:fillRef idx="1">
            <a:scrgbClr r="0" g="0" b="0"/>
          </a:fillRef>
          <a:effectRef idx="0">
            <a:scrgbClr r="0" g="0" b="0"/>
          </a:effectRef>
          <a:fontRef idx="minor">
            <a:schemeClr val="lt1"/>
          </a:fontRef>
        </p:style>
        <p:txBody>
          <a:bodyPr spcFirstLastPara="0" vert="horz" wrap="square" lIns="124807" tIns="124807" rIns="124807" bIns="124807" numCol="1" spcCol="1270" anchor="ctr" anchorCtr="0">
            <a:noAutofit/>
          </a:bodyPr>
          <a:lstStyle/>
          <a:p>
            <a:pPr marL="0" lvl="0" indent="0" algn="ctr" defTabSz="8890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3. Kiểm tra sự phù hợp của mô hình</a:t>
            </a:r>
          </a:p>
        </p:txBody>
      </p:sp>
      <p:sp>
        <p:nvSpPr>
          <p:cNvPr id="23" name="Freeform: Shape 22">
            <a:extLst>
              <a:ext uri="{FF2B5EF4-FFF2-40B4-BE49-F238E27FC236}">
                <a16:creationId xmlns:a16="http://schemas.microsoft.com/office/drawing/2014/main" id="{E33794BC-2F8A-6DAC-1D26-418DF84E371E}"/>
              </a:ext>
            </a:extLst>
          </p:cNvPr>
          <p:cNvSpPr/>
          <p:nvPr/>
        </p:nvSpPr>
        <p:spPr>
          <a:xfrm>
            <a:off x="6457753" y="4965150"/>
            <a:ext cx="2913724" cy="901600"/>
          </a:xfrm>
          <a:custGeom>
            <a:avLst/>
            <a:gdLst>
              <a:gd name="connsiteX0" fmla="*/ 0 w 2765970"/>
              <a:gd name="connsiteY0" fmla="*/ 165958 h 1659582"/>
              <a:gd name="connsiteX1" fmla="*/ 165958 w 2765970"/>
              <a:gd name="connsiteY1" fmla="*/ 0 h 1659582"/>
              <a:gd name="connsiteX2" fmla="*/ 2600012 w 2765970"/>
              <a:gd name="connsiteY2" fmla="*/ 0 h 1659582"/>
              <a:gd name="connsiteX3" fmla="*/ 2765970 w 2765970"/>
              <a:gd name="connsiteY3" fmla="*/ 165958 h 1659582"/>
              <a:gd name="connsiteX4" fmla="*/ 2765970 w 2765970"/>
              <a:gd name="connsiteY4" fmla="*/ 1493624 h 1659582"/>
              <a:gd name="connsiteX5" fmla="*/ 2600012 w 2765970"/>
              <a:gd name="connsiteY5" fmla="*/ 1659582 h 1659582"/>
              <a:gd name="connsiteX6" fmla="*/ 165958 w 2765970"/>
              <a:gd name="connsiteY6" fmla="*/ 1659582 h 1659582"/>
              <a:gd name="connsiteX7" fmla="*/ 0 w 2765970"/>
              <a:gd name="connsiteY7" fmla="*/ 1493624 h 1659582"/>
              <a:gd name="connsiteX8" fmla="*/ 0 w 2765970"/>
              <a:gd name="connsiteY8" fmla="*/ 165958 h 165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5970" h="1659582">
                <a:moveTo>
                  <a:pt x="0" y="165958"/>
                </a:moveTo>
                <a:cubicBezTo>
                  <a:pt x="0" y="74302"/>
                  <a:pt x="74302" y="0"/>
                  <a:pt x="165958" y="0"/>
                </a:cubicBezTo>
                <a:lnTo>
                  <a:pt x="2600012" y="0"/>
                </a:lnTo>
                <a:cubicBezTo>
                  <a:pt x="2691668" y="0"/>
                  <a:pt x="2765970" y="74302"/>
                  <a:pt x="2765970" y="165958"/>
                </a:cubicBezTo>
                <a:lnTo>
                  <a:pt x="2765970" y="1493624"/>
                </a:lnTo>
                <a:cubicBezTo>
                  <a:pt x="2765970" y="1585280"/>
                  <a:pt x="2691668" y="1659582"/>
                  <a:pt x="2600012" y="1659582"/>
                </a:cubicBezTo>
                <a:lnTo>
                  <a:pt x="165958" y="1659582"/>
                </a:lnTo>
                <a:cubicBezTo>
                  <a:pt x="74302" y="1659582"/>
                  <a:pt x="0" y="1585280"/>
                  <a:pt x="0" y="1493624"/>
                </a:cubicBezTo>
                <a:lnTo>
                  <a:pt x="0" y="165958"/>
                </a:lnTo>
                <a:close/>
              </a:path>
            </a:pathLst>
          </a:custGeom>
          <a:solidFill>
            <a:srgbClr val="00B05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rgbClr r="0" g="0" b="0"/>
          </a:lnRef>
          <a:fillRef idx="1">
            <a:scrgbClr r="0" g="0" b="0"/>
          </a:fillRef>
          <a:effectRef idx="0">
            <a:scrgbClr r="0" g="0" b="0"/>
          </a:effectRef>
          <a:fontRef idx="minor">
            <a:schemeClr val="lt1"/>
          </a:fontRef>
        </p:style>
        <p:txBody>
          <a:bodyPr spcFirstLastPara="0" vert="horz" wrap="square" lIns="124807" tIns="124807" rIns="124807" bIns="124807" numCol="1" spcCol="1270" anchor="ctr" anchorCtr="0">
            <a:noAutofit/>
          </a:bodyPr>
          <a:lstStyle/>
          <a:p>
            <a:pPr marL="0" lvl="0" indent="0" algn="ctr" defTabSz="889000">
              <a:lnSpc>
                <a:spcPct val="90000"/>
              </a:lnSpc>
              <a:spcBef>
                <a:spcPct val="0"/>
              </a:spcBef>
              <a:spcAft>
                <a:spcPct val="35000"/>
              </a:spcAft>
              <a:buNone/>
            </a:pPr>
            <a:r>
              <a:rPr lang="en-US" sz="2400">
                <a:latin typeface="Arial" panose="020B0604020202020204" pitchFamily="34" charset="0"/>
                <a:cs typeface="Arial" panose="020B0604020202020204" pitchFamily="34" charset="0"/>
              </a:rPr>
              <a:t>Điều chỉnh mô hình nếu cần</a:t>
            </a:r>
            <a:endParaRPr lang="en-US" sz="2400" kern="1200">
              <a:latin typeface="Arial" panose="020B0604020202020204" pitchFamily="34" charset="0"/>
              <a:cs typeface="Arial" panose="020B0604020202020204" pitchFamily="34" charset="0"/>
            </a:endParaRPr>
          </a:p>
        </p:txBody>
      </p:sp>
      <p:sp>
        <p:nvSpPr>
          <p:cNvPr id="25" name="Freeform: Shape 24">
            <a:extLst>
              <a:ext uri="{FF2B5EF4-FFF2-40B4-BE49-F238E27FC236}">
                <a16:creationId xmlns:a16="http://schemas.microsoft.com/office/drawing/2014/main" id="{87F012A2-C0EC-4387-B3E9-264435D169A5}"/>
              </a:ext>
            </a:extLst>
          </p:cNvPr>
          <p:cNvSpPr/>
          <p:nvPr/>
        </p:nvSpPr>
        <p:spPr>
          <a:xfrm>
            <a:off x="2880561" y="4983475"/>
            <a:ext cx="2841909" cy="901600"/>
          </a:xfrm>
          <a:custGeom>
            <a:avLst/>
            <a:gdLst>
              <a:gd name="connsiteX0" fmla="*/ 0 w 2223840"/>
              <a:gd name="connsiteY0" fmla="*/ 165958 h 1659582"/>
              <a:gd name="connsiteX1" fmla="*/ 165958 w 2223840"/>
              <a:gd name="connsiteY1" fmla="*/ 0 h 1659582"/>
              <a:gd name="connsiteX2" fmla="*/ 2057882 w 2223840"/>
              <a:gd name="connsiteY2" fmla="*/ 0 h 1659582"/>
              <a:gd name="connsiteX3" fmla="*/ 2223840 w 2223840"/>
              <a:gd name="connsiteY3" fmla="*/ 165958 h 1659582"/>
              <a:gd name="connsiteX4" fmla="*/ 2223840 w 2223840"/>
              <a:gd name="connsiteY4" fmla="*/ 1493624 h 1659582"/>
              <a:gd name="connsiteX5" fmla="*/ 2057882 w 2223840"/>
              <a:gd name="connsiteY5" fmla="*/ 1659582 h 1659582"/>
              <a:gd name="connsiteX6" fmla="*/ 165958 w 2223840"/>
              <a:gd name="connsiteY6" fmla="*/ 1659582 h 1659582"/>
              <a:gd name="connsiteX7" fmla="*/ 0 w 2223840"/>
              <a:gd name="connsiteY7" fmla="*/ 1493624 h 1659582"/>
              <a:gd name="connsiteX8" fmla="*/ 0 w 2223840"/>
              <a:gd name="connsiteY8" fmla="*/ 165958 h 1659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23840" h="1659582">
                <a:moveTo>
                  <a:pt x="0" y="165958"/>
                </a:moveTo>
                <a:cubicBezTo>
                  <a:pt x="0" y="74302"/>
                  <a:pt x="74302" y="0"/>
                  <a:pt x="165958" y="0"/>
                </a:cubicBezTo>
                <a:lnTo>
                  <a:pt x="2057882" y="0"/>
                </a:lnTo>
                <a:cubicBezTo>
                  <a:pt x="2149538" y="0"/>
                  <a:pt x="2223840" y="74302"/>
                  <a:pt x="2223840" y="165958"/>
                </a:cubicBezTo>
                <a:lnTo>
                  <a:pt x="2223840" y="1493624"/>
                </a:lnTo>
                <a:cubicBezTo>
                  <a:pt x="2223840" y="1585280"/>
                  <a:pt x="2149538" y="1659582"/>
                  <a:pt x="2057882" y="1659582"/>
                </a:cubicBezTo>
                <a:lnTo>
                  <a:pt x="165958" y="1659582"/>
                </a:lnTo>
                <a:cubicBezTo>
                  <a:pt x="74302" y="1659582"/>
                  <a:pt x="0" y="1585280"/>
                  <a:pt x="0" y="1493624"/>
                </a:cubicBezTo>
                <a:lnTo>
                  <a:pt x="0" y="165958"/>
                </a:lnTo>
                <a:close/>
              </a:path>
            </a:pathLst>
          </a:custGeom>
          <a:solidFill>
            <a:srgbClr val="C0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rgbClr r="0" g="0" b="0"/>
          </a:lnRef>
          <a:fillRef idx="1">
            <a:scrgbClr r="0" g="0" b="0"/>
          </a:fillRef>
          <a:effectRef idx="0">
            <a:scrgbClr r="0" g="0" b="0"/>
          </a:effectRef>
          <a:fontRef idx="minor">
            <a:schemeClr val="lt1"/>
          </a:fontRef>
        </p:style>
        <p:txBody>
          <a:bodyPr spcFirstLastPara="0" vert="horz" wrap="square" lIns="124807" tIns="124807" rIns="124807" bIns="124807" numCol="1" spcCol="1270" anchor="ctr" anchorCtr="0">
            <a:noAutofit/>
          </a:bodyPr>
          <a:lstStyle/>
          <a:p>
            <a:pPr marL="0" lvl="0" indent="0" algn="ctr" defTabSz="889000">
              <a:lnSpc>
                <a:spcPct val="90000"/>
              </a:lnSpc>
              <a:spcBef>
                <a:spcPct val="0"/>
              </a:spcBef>
              <a:spcAft>
                <a:spcPct val="35000"/>
              </a:spcAft>
              <a:buNone/>
            </a:pPr>
            <a:r>
              <a:rPr lang="en-US" sz="2400" kern="1200">
                <a:latin typeface="Arial" panose="020B0604020202020204" pitchFamily="34" charset="0"/>
                <a:cs typeface="Arial" panose="020B0604020202020204" pitchFamily="34" charset="0"/>
              </a:rPr>
              <a:t>4. Kết luận.</a:t>
            </a:r>
          </a:p>
        </p:txBody>
      </p:sp>
      <p:grpSp>
        <p:nvGrpSpPr>
          <p:cNvPr id="26" name="Group 25">
            <a:extLst>
              <a:ext uri="{FF2B5EF4-FFF2-40B4-BE49-F238E27FC236}">
                <a16:creationId xmlns:a16="http://schemas.microsoft.com/office/drawing/2014/main" id="{66DEEF7A-B395-D362-8BA7-7F86500C3F03}"/>
              </a:ext>
            </a:extLst>
          </p:cNvPr>
          <p:cNvGrpSpPr/>
          <p:nvPr/>
        </p:nvGrpSpPr>
        <p:grpSpPr>
          <a:xfrm>
            <a:off x="-107020" y="65599"/>
            <a:ext cx="10317821" cy="551822"/>
            <a:chOff x="-3007" y="2231322"/>
            <a:chExt cx="10253890" cy="770302"/>
          </a:xfrm>
        </p:grpSpPr>
        <p:grpSp>
          <p:nvGrpSpPr>
            <p:cNvPr id="27" name="Group 70">
              <a:extLst>
                <a:ext uri="{FF2B5EF4-FFF2-40B4-BE49-F238E27FC236}">
                  <a16:creationId xmlns:a16="http://schemas.microsoft.com/office/drawing/2014/main" id="{404BE754-1474-3D36-5FA9-01DEEA7CAA75}"/>
                </a:ext>
              </a:extLst>
            </p:cNvPr>
            <p:cNvGrpSpPr>
              <a:grpSpLocks/>
            </p:cNvGrpSpPr>
            <p:nvPr/>
          </p:nvGrpSpPr>
          <p:grpSpPr bwMode="auto">
            <a:xfrm>
              <a:off x="286108" y="2280389"/>
              <a:ext cx="7305332" cy="708275"/>
              <a:chOff x="564747" y="3403331"/>
              <a:chExt cx="3761905" cy="1364238"/>
            </a:xfrm>
          </p:grpSpPr>
          <p:pic>
            <p:nvPicPr>
              <p:cNvPr id="30" name="Picture 8" descr="empty-green-rectangle">
                <a:extLst>
                  <a:ext uri="{FF2B5EF4-FFF2-40B4-BE49-F238E27FC236}">
                    <a16:creationId xmlns:a16="http://schemas.microsoft.com/office/drawing/2014/main" id="{4A0BD14B-EE3A-5F37-8844-3403541470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47" y="3403331"/>
                <a:ext cx="3761905"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9" descr="green-top-faded">
                <a:extLst>
                  <a:ext uri="{FF2B5EF4-FFF2-40B4-BE49-F238E27FC236}">
                    <a16:creationId xmlns:a16="http://schemas.microsoft.com/office/drawing/2014/main" id="{BE360853-8DB5-29A7-CC86-BA9B7AEF77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 name="TextBox 27">
              <a:extLst>
                <a:ext uri="{FF2B5EF4-FFF2-40B4-BE49-F238E27FC236}">
                  <a16:creationId xmlns:a16="http://schemas.microsoft.com/office/drawing/2014/main" id="{DF57A5DE-060B-157B-E16F-B61F43B3C648}"/>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IV</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29" name="Rectangle 1026060">
              <a:extLst>
                <a:ext uri="{FF2B5EF4-FFF2-40B4-BE49-F238E27FC236}">
                  <a16:creationId xmlns:a16="http://schemas.microsoft.com/office/drawing/2014/main" id="{EC16D245-0653-313B-AE36-D813151D8A6F}"/>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Phương pháp nghiên cứu vật lí</a:t>
              </a:r>
              <a:endParaRPr lang="en-US" sz="2800" dirty="0">
                <a:cs typeface="Arial" panose="020B0604020202020204" pitchFamily="34" charset="0"/>
              </a:endParaRPr>
            </a:p>
          </p:txBody>
        </p:sp>
      </p:grpSp>
      <p:sp>
        <p:nvSpPr>
          <p:cNvPr id="36" name="Text Box 13">
            <a:extLst>
              <a:ext uri="{FF2B5EF4-FFF2-40B4-BE49-F238E27FC236}">
                <a16:creationId xmlns:a16="http://schemas.microsoft.com/office/drawing/2014/main" id="{8B70B90D-3AFF-9FAA-4FAC-585C68D4715B}"/>
              </a:ext>
            </a:extLst>
          </p:cNvPr>
          <p:cNvSpPr txBox="1">
            <a:spLocks noChangeArrowheads="1"/>
          </p:cNvSpPr>
          <p:nvPr/>
        </p:nvSpPr>
        <p:spPr bwMode="auto">
          <a:xfrm>
            <a:off x="1129682" y="666498"/>
            <a:ext cx="49663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i="1">
                <a:solidFill>
                  <a:srgbClr val="0070C0"/>
                </a:solidFill>
                <a:cs typeface="Arial" panose="020B0604020202020204" pitchFamily="34" charset="0"/>
              </a:rPr>
              <a:t>Phương pháp mô hình</a:t>
            </a:r>
          </a:p>
        </p:txBody>
      </p:sp>
      <p:grpSp>
        <p:nvGrpSpPr>
          <p:cNvPr id="37" name="Group 36">
            <a:extLst>
              <a:ext uri="{FF2B5EF4-FFF2-40B4-BE49-F238E27FC236}">
                <a16:creationId xmlns:a16="http://schemas.microsoft.com/office/drawing/2014/main" id="{7B0E803D-A836-AA8B-3150-38421B3155C8}"/>
              </a:ext>
            </a:extLst>
          </p:cNvPr>
          <p:cNvGrpSpPr/>
          <p:nvPr/>
        </p:nvGrpSpPr>
        <p:grpSpPr>
          <a:xfrm>
            <a:off x="304800" y="795275"/>
            <a:ext cx="785094" cy="258924"/>
            <a:chOff x="5867400" y="402866"/>
            <a:chExt cx="785094" cy="406303"/>
          </a:xfrm>
        </p:grpSpPr>
        <p:sp>
          <p:nvSpPr>
            <p:cNvPr id="39" name="Arrow: Pentagon 38">
              <a:extLst>
                <a:ext uri="{FF2B5EF4-FFF2-40B4-BE49-F238E27FC236}">
                  <a16:creationId xmlns:a16="http://schemas.microsoft.com/office/drawing/2014/main" id="{FE56A075-81BF-B798-E10F-D63FF7451F15}"/>
                </a:ext>
              </a:extLst>
            </p:cNvPr>
            <p:cNvSpPr/>
            <p:nvPr/>
          </p:nvSpPr>
          <p:spPr>
            <a:xfrm>
              <a:off x="5867400" y="402866"/>
              <a:ext cx="495302" cy="395549"/>
            </a:xfrm>
            <a:prstGeom prst="homePlat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Arrow: Chevron 39">
              <a:extLst>
                <a:ext uri="{FF2B5EF4-FFF2-40B4-BE49-F238E27FC236}">
                  <a16:creationId xmlns:a16="http://schemas.microsoft.com/office/drawing/2014/main" id="{87112763-34E8-7F4D-0AFA-9195FD9D1875}"/>
                </a:ext>
              </a:extLst>
            </p:cNvPr>
            <p:cNvSpPr/>
            <p:nvPr/>
          </p:nvSpPr>
          <p:spPr>
            <a:xfrm>
              <a:off x="6270097" y="413620"/>
              <a:ext cx="382397" cy="395549"/>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41" name="TextBox 40">
            <a:extLst>
              <a:ext uri="{FF2B5EF4-FFF2-40B4-BE49-F238E27FC236}">
                <a16:creationId xmlns:a16="http://schemas.microsoft.com/office/drawing/2014/main" id="{318813AA-28E9-2618-37A7-AFCEDAE6282B}"/>
              </a:ext>
            </a:extLst>
          </p:cNvPr>
          <p:cNvSpPr txBox="1"/>
          <p:nvPr/>
        </p:nvSpPr>
        <p:spPr>
          <a:xfrm>
            <a:off x="456417" y="1041661"/>
            <a:ext cx="10605901" cy="477054"/>
          </a:xfrm>
          <a:prstGeom prst="rect">
            <a:avLst/>
          </a:prstGeom>
          <a:noFill/>
        </p:spPr>
        <p:txBody>
          <a:bodyPr wrap="square">
            <a:spAutoFit/>
          </a:bodyPr>
          <a:lstStyle/>
          <a:p>
            <a:pPr marL="0" marR="0">
              <a:spcBef>
                <a:spcPts val="0"/>
              </a:spcBef>
            </a:pPr>
            <a:r>
              <a:rPr lang="en-US" sz="2500" i="1">
                <a:solidFill>
                  <a:srgbClr val="000000"/>
                </a:solidFill>
                <a:effectLst/>
                <a:latin typeface="Arial" panose="020B0604020202020204" pitchFamily="34" charset="0"/>
                <a:ea typeface="Times New Roman" panose="02020603050405020304" pitchFamily="18" charset="0"/>
              </a:rPr>
              <a:t>Các bước cần thiết cho việc xây dựng mọi loại mô hình:</a:t>
            </a:r>
            <a:endParaRPr lang="en-US" sz="2500" i="1">
              <a:effectLst/>
              <a:latin typeface="Times New Roman" panose="02020603050405020304" pitchFamily="18" charset="0"/>
              <a:ea typeface="Times New Roman" panose="02020603050405020304" pitchFamily="18" charset="0"/>
            </a:endParaRPr>
          </a:p>
        </p:txBody>
      </p:sp>
      <p:cxnSp>
        <p:nvCxnSpPr>
          <p:cNvPr id="3" name="Straight Arrow Connector 2">
            <a:extLst>
              <a:ext uri="{FF2B5EF4-FFF2-40B4-BE49-F238E27FC236}">
                <a16:creationId xmlns:a16="http://schemas.microsoft.com/office/drawing/2014/main" id="{4C865F13-2AC4-331C-2A99-34FD9EB3C127}"/>
              </a:ext>
            </a:extLst>
          </p:cNvPr>
          <p:cNvCxnSpPr/>
          <p:nvPr/>
        </p:nvCxnSpPr>
        <p:spPr>
          <a:xfrm>
            <a:off x="5943600" y="2271634"/>
            <a:ext cx="0" cy="35157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E25004A0-B89D-C11E-6A7D-EDE5419DCCE7}"/>
              </a:ext>
            </a:extLst>
          </p:cNvPr>
          <p:cNvCxnSpPr/>
          <p:nvPr/>
        </p:nvCxnSpPr>
        <p:spPr>
          <a:xfrm>
            <a:off x="5943600" y="3253214"/>
            <a:ext cx="0" cy="35157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638EA20E-A3F7-84E3-D8A1-D8DCFBA261BF}"/>
              </a:ext>
            </a:extLst>
          </p:cNvPr>
          <p:cNvCxnSpPr/>
          <p:nvPr/>
        </p:nvCxnSpPr>
        <p:spPr>
          <a:xfrm>
            <a:off x="4343400" y="4467172"/>
            <a:ext cx="0" cy="35157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CE3551CC-C050-D2D5-D8A7-29026690A2FC}"/>
              </a:ext>
            </a:extLst>
          </p:cNvPr>
          <p:cNvCxnSpPr/>
          <p:nvPr/>
        </p:nvCxnSpPr>
        <p:spPr>
          <a:xfrm>
            <a:off x="7924800" y="4514496"/>
            <a:ext cx="0" cy="35157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8D2C21FE-34CC-5BAD-E3C1-3321044ABE3F}"/>
              </a:ext>
            </a:extLst>
          </p:cNvPr>
          <p:cNvGrpSpPr/>
          <p:nvPr/>
        </p:nvGrpSpPr>
        <p:grpSpPr>
          <a:xfrm>
            <a:off x="9403913" y="2971800"/>
            <a:ext cx="382118" cy="2477189"/>
            <a:chOff x="9310232" y="2938762"/>
            <a:chExt cx="555824" cy="2477189"/>
          </a:xfrm>
        </p:grpSpPr>
        <p:cxnSp>
          <p:nvCxnSpPr>
            <p:cNvPr id="45" name="Straight Arrow Connector 44">
              <a:extLst>
                <a:ext uri="{FF2B5EF4-FFF2-40B4-BE49-F238E27FC236}">
                  <a16:creationId xmlns:a16="http://schemas.microsoft.com/office/drawing/2014/main" id="{D3B3B3D7-0286-2664-E0A1-F847BBD348F1}"/>
                </a:ext>
              </a:extLst>
            </p:cNvPr>
            <p:cNvCxnSpPr>
              <a:cxnSpLocks/>
            </p:cNvCxnSpPr>
            <p:nvPr/>
          </p:nvCxnSpPr>
          <p:spPr>
            <a:xfrm flipH="1">
              <a:off x="9386019" y="2955606"/>
              <a:ext cx="480037" cy="552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id="{3B4D8ACE-75CC-8911-1C9A-92ACB3310041}"/>
                </a:ext>
              </a:extLst>
            </p:cNvPr>
            <p:cNvCxnSpPr>
              <a:cxnSpLocks/>
            </p:cNvCxnSpPr>
            <p:nvPr/>
          </p:nvCxnSpPr>
          <p:spPr>
            <a:xfrm rot="5400000" flipH="1" flipV="1">
              <a:off x="8349549" y="3899445"/>
              <a:ext cx="2477189" cy="555824"/>
            </a:xfrm>
            <a:prstGeom prst="bentConnector3">
              <a:avLst>
                <a:gd name="adj1" fmla="val 44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0995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1" grpId="0" animBg="1"/>
      <p:bldP spid="23" grpId="0" animBg="1"/>
      <p:bldP spid="2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A picture containing logo&#10;&#10;Description automatically generated">
            <a:extLst>
              <a:ext uri="{FF2B5EF4-FFF2-40B4-BE49-F238E27FC236}">
                <a16:creationId xmlns:a16="http://schemas.microsoft.com/office/drawing/2014/main" id="{FD7DFDC0-7BA6-4340-8E6D-D55D0538A0A9}"/>
              </a:ext>
            </a:extLst>
          </p:cNvPr>
          <p:cNvPicPr>
            <a:picLocks noChangeAspect="1"/>
          </p:cNvPicPr>
          <p:nvPr/>
        </p:nvPicPr>
        <p:blipFill>
          <a:blip r:embed="rId2"/>
          <a:stretch>
            <a:fillRect/>
          </a:stretch>
        </p:blipFill>
        <p:spPr>
          <a:xfrm>
            <a:off x="4708507" y="3285444"/>
            <a:ext cx="6762573" cy="2494805"/>
          </a:xfrm>
          <a:prstGeom prst="rect">
            <a:avLst/>
          </a:prstGeom>
        </p:spPr>
      </p:pic>
      <p:grpSp>
        <p:nvGrpSpPr>
          <p:cNvPr id="9" name="Group 8">
            <a:extLst>
              <a:ext uri="{FF2B5EF4-FFF2-40B4-BE49-F238E27FC236}">
                <a16:creationId xmlns:a16="http://schemas.microsoft.com/office/drawing/2014/main" id="{21F21E4C-EF74-4853-A69E-8CCFFA61144F}"/>
              </a:ext>
            </a:extLst>
          </p:cNvPr>
          <p:cNvGrpSpPr/>
          <p:nvPr/>
        </p:nvGrpSpPr>
        <p:grpSpPr>
          <a:xfrm>
            <a:off x="956751" y="1736106"/>
            <a:ext cx="2289589" cy="442041"/>
            <a:chOff x="0" y="271"/>
            <a:chExt cx="2964264" cy="584178"/>
          </a:xfrm>
        </p:grpSpPr>
        <p:sp>
          <p:nvSpPr>
            <p:cNvPr id="10" name="Callout: Up Arrow 9">
              <a:extLst>
                <a:ext uri="{FF2B5EF4-FFF2-40B4-BE49-F238E27FC236}">
                  <a16:creationId xmlns:a16="http://schemas.microsoft.com/office/drawing/2014/main" id="{6D7E36B2-7583-4C5C-A32C-FD3731249905}"/>
                </a:ext>
              </a:extLst>
            </p:cNvPr>
            <p:cNvSpPr/>
            <p:nvPr/>
          </p:nvSpPr>
          <p:spPr>
            <a:xfrm rot="10800000">
              <a:off x="0" y="271"/>
              <a:ext cx="2964264" cy="584178"/>
            </a:xfrm>
            <a:prstGeom prst="upArrowCallout">
              <a:avLst/>
            </a:prstGeom>
            <a:solidFill>
              <a:srgbClr val="ED7D31">
                <a:hueOff val="-1455363"/>
                <a:satOff val="-83928"/>
                <a:lumOff val="8628"/>
                <a:alphaOff val="0"/>
              </a:srgbClr>
            </a:solidFill>
            <a:ln w="12700" cap="flat" cmpd="sng" algn="ctr">
              <a:solidFill>
                <a:sysClr val="window" lastClr="FFFFFF">
                  <a:hueOff val="0"/>
                  <a:satOff val="0"/>
                  <a:lumOff val="0"/>
                  <a:alphaOff val="0"/>
                </a:sysClr>
              </a:solidFill>
              <a:prstDash val="solid"/>
              <a:miter lim="800000"/>
            </a:ln>
            <a:effectLst/>
          </p:spPr>
        </p:sp>
        <p:sp>
          <p:nvSpPr>
            <p:cNvPr id="11" name="Callout: Up Arrow 4">
              <a:extLst>
                <a:ext uri="{FF2B5EF4-FFF2-40B4-BE49-F238E27FC236}">
                  <a16:creationId xmlns:a16="http://schemas.microsoft.com/office/drawing/2014/main" id="{37DC0009-7CDE-44E5-8840-D8EB613CC3AC}"/>
                </a:ext>
              </a:extLst>
            </p:cNvPr>
            <p:cNvSpPr txBox="1"/>
            <p:nvPr/>
          </p:nvSpPr>
          <p:spPr>
            <a:xfrm rot="21600000">
              <a:off x="0" y="271"/>
              <a:ext cx="2964264" cy="379581"/>
            </a:xfrm>
            <a:prstGeom prst="rect">
              <a:avLst/>
            </a:prstGeom>
            <a:noFill/>
            <a:ln>
              <a:noFill/>
            </a:ln>
            <a:effectLst/>
          </p:spPr>
          <p:txBody>
            <a:bodyPr spcFirstLastPara="0" vert="horz" wrap="square" lIns="123275" tIns="123275" rIns="123275" bIns="123275" numCol="1" spcCol="1270" anchor="ctr" anchorCtr="0">
              <a:noAutofit/>
            </a:bodyPr>
            <a:lstStyle/>
            <a:p>
              <a:pPr algn="ctr" defTabSz="770447">
                <a:lnSpc>
                  <a:spcPct val="90000"/>
                </a:lnSpc>
                <a:spcBef>
                  <a:spcPct val="0"/>
                </a:spcBef>
                <a:spcAft>
                  <a:spcPct val="35000"/>
                </a:spcAft>
                <a:defRPr/>
              </a:pPr>
              <a:r>
                <a:rPr lang="en-US" sz="800" dirty="0">
                  <a:solidFill>
                    <a:sysClr val="window" lastClr="FFFFFF"/>
                  </a:solidFill>
                  <a:latin typeface="Calibri" panose="020F0502020204030204" pitchFamily="34" charset="0"/>
                  <a:cs typeface="Calibri" panose="020F0502020204030204" pitchFamily="34" charset="0"/>
                </a:rPr>
                <a:t>1. </a:t>
              </a:r>
              <a:r>
                <a:rPr lang="en-US" sz="800" dirty="0" err="1">
                  <a:solidFill>
                    <a:sysClr val="window" lastClr="FFFFFF"/>
                  </a:solidFill>
                  <a:latin typeface="Calibri" panose="020F0502020204030204" pitchFamily="34" charset="0"/>
                  <a:cs typeface="Calibri" panose="020F0502020204030204" pitchFamily="34" charset="0"/>
                </a:rPr>
                <a:t>Xác</a:t>
              </a:r>
              <a:r>
                <a:rPr lang="en-US" sz="800" dirty="0">
                  <a:solidFill>
                    <a:sysClr val="window" lastClr="FFFFFF"/>
                  </a:solidFill>
                  <a:latin typeface="Calibri" panose="020F0502020204030204" pitchFamily="34" charset="0"/>
                  <a:cs typeface="Calibri" panose="020F0502020204030204" pitchFamily="34" charset="0"/>
                </a:rPr>
                <a:t> </a:t>
              </a:r>
              <a:r>
                <a:rPr lang="en-US" sz="800" dirty="0" err="1">
                  <a:solidFill>
                    <a:sysClr val="window" lastClr="FFFFFF"/>
                  </a:solidFill>
                  <a:latin typeface="Calibri" panose="020F0502020204030204" pitchFamily="34" charset="0"/>
                  <a:cs typeface="Calibri" panose="020F0502020204030204" pitchFamily="34" charset="0"/>
                </a:rPr>
                <a:t>định</a:t>
              </a:r>
              <a:r>
                <a:rPr lang="en-US" sz="800" dirty="0">
                  <a:solidFill>
                    <a:sysClr val="window" lastClr="FFFFFF"/>
                  </a:solidFill>
                  <a:latin typeface="Calibri" panose="020F0502020204030204" pitchFamily="34" charset="0"/>
                  <a:cs typeface="Calibri" panose="020F0502020204030204" pitchFamily="34" charset="0"/>
                </a:rPr>
                <a:t> </a:t>
              </a:r>
              <a:r>
                <a:rPr lang="en-US" sz="800" dirty="0" err="1">
                  <a:solidFill>
                    <a:sysClr val="window" lastClr="FFFFFF"/>
                  </a:solidFill>
                  <a:latin typeface="Calibri" panose="020F0502020204030204" pitchFamily="34" charset="0"/>
                  <a:cs typeface="Calibri" panose="020F0502020204030204" pitchFamily="34" charset="0"/>
                </a:rPr>
                <a:t>đối</a:t>
              </a:r>
              <a:r>
                <a:rPr lang="en-US" sz="800" dirty="0">
                  <a:solidFill>
                    <a:sysClr val="window" lastClr="FFFFFF"/>
                  </a:solidFill>
                  <a:latin typeface="Calibri" panose="020F0502020204030204" pitchFamily="34" charset="0"/>
                  <a:cs typeface="Calibri" panose="020F0502020204030204" pitchFamily="34" charset="0"/>
                </a:rPr>
                <a:t> </a:t>
              </a:r>
              <a:r>
                <a:rPr lang="en-US" sz="800" dirty="0" err="1">
                  <a:solidFill>
                    <a:sysClr val="window" lastClr="FFFFFF"/>
                  </a:solidFill>
                  <a:latin typeface="Calibri" panose="020F0502020204030204" pitchFamily="34" charset="0"/>
                  <a:cs typeface="Calibri" panose="020F0502020204030204" pitchFamily="34" charset="0"/>
                </a:rPr>
                <a:t>tượng</a:t>
              </a:r>
              <a:r>
                <a:rPr lang="en-US" sz="800" dirty="0">
                  <a:solidFill>
                    <a:sysClr val="window" lastClr="FFFFFF"/>
                  </a:solidFill>
                  <a:latin typeface="Calibri" panose="020F0502020204030204" pitchFamily="34" charset="0"/>
                  <a:cs typeface="Calibri" panose="020F0502020204030204" pitchFamily="34" charset="0"/>
                </a:rPr>
                <a:t> </a:t>
              </a:r>
              <a:r>
                <a:rPr lang="en-US" sz="800" dirty="0" err="1">
                  <a:solidFill>
                    <a:sysClr val="window" lastClr="FFFFFF"/>
                  </a:solidFill>
                  <a:latin typeface="Calibri" panose="020F0502020204030204" pitchFamily="34" charset="0"/>
                  <a:cs typeface="Calibri" panose="020F0502020204030204" pitchFamily="34" charset="0"/>
                </a:rPr>
                <a:t>cần</a:t>
              </a:r>
              <a:r>
                <a:rPr lang="en-US" sz="800" dirty="0">
                  <a:solidFill>
                    <a:sysClr val="window" lastClr="FFFFFF"/>
                  </a:solidFill>
                  <a:latin typeface="Calibri" panose="020F0502020204030204" pitchFamily="34" charset="0"/>
                  <a:cs typeface="Calibri" panose="020F0502020204030204" pitchFamily="34" charset="0"/>
                </a:rPr>
                <a:t> </a:t>
              </a:r>
              <a:r>
                <a:rPr lang="en-US" sz="800" dirty="0" err="1">
                  <a:solidFill>
                    <a:sysClr val="window" lastClr="FFFFFF"/>
                  </a:solidFill>
                  <a:latin typeface="Calibri" panose="020F0502020204030204" pitchFamily="34" charset="0"/>
                  <a:cs typeface="Calibri" panose="020F0502020204030204" pitchFamily="34" charset="0"/>
                </a:rPr>
                <a:t>mô</a:t>
              </a:r>
              <a:r>
                <a:rPr lang="en-US" sz="800" dirty="0">
                  <a:solidFill>
                    <a:sysClr val="window" lastClr="FFFFFF"/>
                  </a:solidFill>
                  <a:latin typeface="Calibri" panose="020F0502020204030204" pitchFamily="34" charset="0"/>
                  <a:cs typeface="Calibri" panose="020F0502020204030204" pitchFamily="34" charset="0"/>
                </a:rPr>
                <a:t> </a:t>
              </a:r>
              <a:r>
                <a:rPr lang="en-US" sz="800" dirty="0" err="1">
                  <a:solidFill>
                    <a:sysClr val="window" lastClr="FFFFFF"/>
                  </a:solidFill>
                  <a:latin typeface="Calibri" panose="020F0502020204030204" pitchFamily="34" charset="0"/>
                  <a:cs typeface="Calibri" panose="020F0502020204030204" pitchFamily="34" charset="0"/>
                </a:rPr>
                <a:t>hình</a:t>
              </a:r>
              <a:r>
                <a:rPr lang="en-US" sz="800" dirty="0">
                  <a:solidFill>
                    <a:sysClr val="window" lastClr="FFFFFF"/>
                  </a:solidFill>
                  <a:latin typeface="Calibri" panose="020F0502020204030204" pitchFamily="34" charset="0"/>
                  <a:cs typeface="Calibri" panose="020F0502020204030204" pitchFamily="34" charset="0"/>
                </a:rPr>
                <a:t> </a:t>
              </a:r>
              <a:r>
                <a:rPr lang="en-US" sz="800" dirty="0" err="1">
                  <a:solidFill>
                    <a:sysClr val="window" lastClr="FFFFFF"/>
                  </a:solidFill>
                  <a:latin typeface="Calibri" panose="020F0502020204030204" pitchFamily="34" charset="0"/>
                  <a:cs typeface="Calibri" panose="020F0502020204030204" pitchFamily="34" charset="0"/>
                </a:rPr>
                <a:t>hóa</a:t>
              </a:r>
              <a:endParaRPr lang="en-US" sz="800" dirty="0">
                <a:solidFill>
                  <a:sysClr val="window" lastClr="FFFFFF"/>
                </a:solidFill>
                <a:latin typeface="Calibri" panose="020F0502020204030204" pitchFamily="34" charset="0"/>
                <a:cs typeface="Calibri" panose="020F0502020204030204" pitchFamily="34" charset="0"/>
              </a:endParaRPr>
            </a:p>
          </p:txBody>
        </p:sp>
      </p:grpSp>
      <p:grpSp>
        <p:nvGrpSpPr>
          <p:cNvPr id="12" name="Group 11">
            <a:extLst>
              <a:ext uri="{FF2B5EF4-FFF2-40B4-BE49-F238E27FC236}">
                <a16:creationId xmlns:a16="http://schemas.microsoft.com/office/drawing/2014/main" id="{DC220680-5F64-46DC-9E67-7C5EE3321A53}"/>
              </a:ext>
            </a:extLst>
          </p:cNvPr>
          <p:cNvGrpSpPr/>
          <p:nvPr/>
        </p:nvGrpSpPr>
        <p:grpSpPr>
          <a:xfrm>
            <a:off x="956750" y="2201710"/>
            <a:ext cx="2289589" cy="442041"/>
            <a:chOff x="0" y="578752"/>
            <a:chExt cx="2964264" cy="584178"/>
          </a:xfrm>
        </p:grpSpPr>
        <p:sp>
          <p:nvSpPr>
            <p:cNvPr id="13" name="Callout: Up Arrow 12">
              <a:extLst>
                <a:ext uri="{FF2B5EF4-FFF2-40B4-BE49-F238E27FC236}">
                  <a16:creationId xmlns:a16="http://schemas.microsoft.com/office/drawing/2014/main" id="{AB7B8ADB-71D6-4244-82ED-97326CB236E3}"/>
                </a:ext>
              </a:extLst>
            </p:cNvPr>
            <p:cNvSpPr/>
            <p:nvPr/>
          </p:nvSpPr>
          <p:spPr>
            <a:xfrm rot="10800000">
              <a:off x="0" y="578752"/>
              <a:ext cx="2964264" cy="584178"/>
            </a:xfrm>
            <a:prstGeom prst="upArrowCallout">
              <a:avLst/>
            </a:prstGeom>
            <a:solidFill>
              <a:srgbClr val="ED7D31">
                <a:hueOff val="-727682"/>
                <a:satOff val="-41964"/>
                <a:lumOff val="4314"/>
                <a:alphaOff val="0"/>
              </a:srgbClr>
            </a:solidFill>
            <a:ln w="12700" cap="flat" cmpd="sng" algn="ctr">
              <a:solidFill>
                <a:sysClr val="window" lastClr="FFFFFF">
                  <a:hueOff val="0"/>
                  <a:satOff val="0"/>
                  <a:lumOff val="0"/>
                  <a:alphaOff val="0"/>
                </a:sysClr>
              </a:solidFill>
              <a:prstDash val="solid"/>
              <a:miter lim="800000"/>
            </a:ln>
            <a:effectLst/>
          </p:spPr>
        </p:sp>
        <p:sp>
          <p:nvSpPr>
            <p:cNvPr id="14" name="Callout: Up Arrow 4">
              <a:extLst>
                <a:ext uri="{FF2B5EF4-FFF2-40B4-BE49-F238E27FC236}">
                  <a16:creationId xmlns:a16="http://schemas.microsoft.com/office/drawing/2014/main" id="{FF0AEAA8-D24E-49F3-82D2-8DFE9183F033}"/>
                </a:ext>
              </a:extLst>
            </p:cNvPr>
            <p:cNvSpPr txBox="1"/>
            <p:nvPr/>
          </p:nvSpPr>
          <p:spPr>
            <a:xfrm rot="21600000">
              <a:off x="0" y="578752"/>
              <a:ext cx="2964264" cy="379581"/>
            </a:xfrm>
            <a:prstGeom prst="rect">
              <a:avLst/>
            </a:prstGeom>
            <a:noFill/>
            <a:ln>
              <a:noFill/>
            </a:ln>
            <a:effectLst/>
          </p:spPr>
          <p:txBody>
            <a:bodyPr spcFirstLastPara="0" vert="horz" wrap="square" lIns="123275" tIns="123275" rIns="123275" bIns="123275" numCol="1" spcCol="1270" anchor="ctr" anchorCtr="0">
              <a:noAutofit/>
            </a:bodyPr>
            <a:lstStyle/>
            <a:p>
              <a:pPr algn="ctr" defTabSz="770447">
                <a:lnSpc>
                  <a:spcPct val="90000"/>
                </a:lnSpc>
                <a:spcBef>
                  <a:spcPct val="0"/>
                </a:spcBef>
                <a:spcAft>
                  <a:spcPct val="35000"/>
                </a:spcAft>
                <a:defRPr/>
              </a:pPr>
              <a:r>
                <a:rPr lang="en-US" sz="800" dirty="0">
                  <a:solidFill>
                    <a:sysClr val="window" lastClr="FFFFFF"/>
                  </a:solidFill>
                  <a:latin typeface="Calibri" panose="020F0502020204030204" pitchFamily="34" charset="0"/>
                  <a:cs typeface="Calibri" panose="020F0502020204030204" pitchFamily="34" charset="0"/>
                </a:rPr>
                <a:t>2. </a:t>
              </a:r>
              <a:r>
                <a:rPr lang="en-US" sz="800" dirty="0" err="1">
                  <a:solidFill>
                    <a:sysClr val="window" lastClr="FFFFFF"/>
                  </a:solidFill>
                  <a:latin typeface="Calibri" panose="020F0502020204030204" pitchFamily="34" charset="0"/>
                  <a:cs typeface="Calibri" panose="020F0502020204030204" pitchFamily="34" charset="0"/>
                </a:rPr>
                <a:t>Xây</a:t>
              </a:r>
              <a:r>
                <a:rPr lang="en-US" sz="800" dirty="0">
                  <a:solidFill>
                    <a:sysClr val="window" lastClr="FFFFFF"/>
                  </a:solidFill>
                  <a:latin typeface="Calibri" panose="020F0502020204030204" pitchFamily="34" charset="0"/>
                  <a:cs typeface="Calibri" panose="020F0502020204030204" pitchFamily="34" charset="0"/>
                </a:rPr>
                <a:t> </a:t>
              </a:r>
              <a:r>
                <a:rPr lang="en-US" sz="800" dirty="0" err="1">
                  <a:solidFill>
                    <a:sysClr val="window" lastClr="FFFFFF"/>
                  </a:solidFill>
                  <a:latin typeface="Calibri" panose="020F0502020204030204" pitchFamily="34" charset="0"/>
                  <a:cs typeface="Calibri" panose="020F0502020204030204" pitchFamily="34" charset="0"/>
                </a:rPr>
                <a:t>dựng</a:t>
              </a:r>
              <a:r>
                <a:rPr lang="en-US" sz="800" dirty="0">
                  <a:solidFill>
                    <a:sysClr val="window" lastClr="FFFFFF"/>
                  </a:solidFill>
                  <a:latin typeface="Calibri" panose="020F0502020204030204" pitchFamily="34" charset="0"/>
                  <a:cs typeface="Calibri" panose="020F0502020204030204" pitchFamily="34" charset="0"/>
                </a:rPr>
                <a:t> </a:t>
              </a:r>
              <a:r>
                <a:rPr lang="en-US" sz="800" dirty="0" err="1">
                  <a:solidFill>
                    <a:sysClr val="window" lastClr="FFFFFF"/>
                  </a:solidFill>
                  <a:latin typeface="Calibri" panose="020F0502020204030204" pitchFamily="34" charset="0"/>
                  <a:cs typeface="Calibri" panose="020F0502020204030204" pitchFamily="34" charset="0"/>
                </a:rPr>
                <a:t>mô</a:t>
              </a:r>
              <a:r>
                <a:rPr lang="en-US" sz="800" dirty="0">
                  <a:solidFill>
                    <a:sysClr val="window" lastClr="FFFFFF"/>
                  </a:solidFill>
                  <a:latin typeface="Calibri" panose="020F0502020204030204" pitchFamily="34" charset="0"/>
                  <a:cs typeface="Calibri" panose="020F0502020204030204" pitchFamily="34" charset="0"/>
                </a:rPr>
                <a:t> </a:t>
              </a:r>
              <a:r>
                <a:rPr lang="en-US" sz="800" dirty="0" err="1">
                  <a:solidFill>
                    <a:sysClr val="window" lastClr="FFFFFF"/>
                  </a:solidFill>
                  <a:latin typeface="Calibri" panose="020F0502020204030204" pitchFamily="34" charset="0"/>
                  <a:cs typeface="Calibri" panose="020F0502020204030204" pitchFamily="34" charset="0"/>
                </a:rPr>
                <a:t>hình</a:t>
              </a:r>
              <a:r>
                <a:rPr lang="en-US" sz="800" dirty="0">
                  <a:solidFill>
                    <a:sysClr val="window" lastClr="FFFFFF"/>
                  </a:solidFill>
                  <a:latin typeface="Calibri" panose="020F0502020204030204" pitchFamily="34" charset="0"/>
                  <a:cs typeface="Calibri" panose="020F0502020204030204" pitchFamily="34" charset="0"/>
                </a:rPr>
                <a:t> (</a:t>
              </a:r>
              <a:r>
                <a:rPr lang="en-US" sz="800" dirty="0" err="1">
                  <a:solidFill>
                    <a:sysClr val="window" lastClr="FFFFFF"/>
                  </a:solidFill>
                  <a:latin typeface="Calibri" panose="020F0502020204030204" pitchFamily="34" charset="0"/>
                  <a:cs typeface="Calibri" panose="020F0502020204030204" pitchFamily="34" charset="0"/>
                </a:rPr>
                <a:t>giả</a:t>
              </a:r>
              <a:r>
                <a:rPr lang="en-US" sz="800" dirty="0">
                  <a:solidFill>
                    <a:sysClr val="window" lastClr="FFFFFF"/>
                  </a:solidFill>
                  <a:latin typeface="Calibri" panose="020F0502020204030204" pitchFamily="34" charset="0"/>
                  <a:cs typeface="Calibri" panose="020F0502020204030204" pitchFamily="34" charset="0"/>
                </a:rPr>
                <a:t> </a:t>
              </a:r>
              <a:r>
                <a:rPr lang="en-US" sz="800" dirty="0" err="1">
                  <a:solidFill>
                    <a:sysClr val="window" lastClr="FFFFFF"/>
                  </a:solidFill>
                  <a:latin typeface="Calibri" panose="020F0502020204030204" pitchFamily="34" charset="0"/>
                  <a:cs typeface="Calibri" panose="020F0502020204030204" pitchFamily="34" charset="0"/>
                </a:rPr>
                <a:t>thuyết</a:t>
              </a:r>
              <a:r>
                <a:rPr lang="en-US" sz="800" dirty="0">
                  <a:solidFill>
                    <a:sysClr val="window" lastClr="FFFFFF"/>
                  </a:solidFill>
                  <a:latin typeface="Calibri" panose="020F0502020204030204" pitchFamily="34" charset="0"/>
                  <a:cs typeface="Calibri" panose="020F0502020204030204" pitchFamily="34" charset="0"/>
                </a:rPr>
                <a:t>)</a:t>
              </a:r>
            </a:p>
          </p:txBody>
        </p:sp>
      </p:grpSp>
      <p:grpSp>
        <p:nvGrpSpPr>
          <p:cNvPr id="15" name="Group 14">
            <a:extLst>
              <a:ext uri="{FF2B5EF4-FFF2-40B4-BE49-F238E27FC236}">
                <a16:creationId xmlns:a16="http://schemas.microsoft.com/office/drawing/2014/main" id="{F79BED8E-FD4B-4934-8D0F-F48AF3E3944D}"/>
              </a:ext>
            </a:extLst>
          </p:cNvPr>
          <p:cNvGrpSpPr/>
          <p:nvPr/>
        </p:nvGrpSpPr>
        <p:grpSpPr>
          <a:xfrm>
            <a:off x="956751" y="2667315"/>
            <a:ext cx="2289588" cy="287413"/>
            <a:chOff x="0" y="1157233"/>
            <a:chExt cx="2964264" cy="379829"/>
          </a:xfrm>
        </p:grpSpPr>
        <p:sp>
          <p:nvSpPr>
            <p:cNvPr id="16" name="Rectangle 15">
              <a:extLst>
                <a:ext uri="{FF2B5EF4-FFF2-40B4-BE49-F238E27FC236}">
                  <a16:creationId xmlns:a16="http://schemas.microsoft.com/office/drawing/2014/main" id="{DF4233EB-7D0F-4DA8-884E-C0E698675554}"/>
                </a:ext>
              </a:extLst>
            </p:cNvPr>
            <p:cNvSpPr/>
            <p:nvPr/>
          </p:nvSpPr>
          <p:spPr>
            <a:xfrm>
              <a:off x="0" y="1157233"/>
              <a:ext cx="2964264" cy="379829"/>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17" name="TextBox 16">
              <a:extLst>
                <a:ext uri="{FF2B5EF4-FFF2-40B4-BE49-F238E27FC236}">
                  <a16:creationId xmlns:a16="http://schemas.microsoft.com/office/drawing/2014/main" id="{1FB7BD67-0011-49A1-B2C1-8C84FA84D0FE}"/>
                </a:ext>
              </a:extLst>
            </p:cNvPr>
            <p:cNvSpPr txBox="1"/>
            <p:nvPr/>
          </p:nvSpPr>
          <p:spPr>
            <a:xfrm>
              <a:off x="0" y="1157233"/>
              <a:ext cx="2964264" cy="379829"/>
            </a:xfrm>
            <a:prstGeom prst="rect">
              <a:avLst/>
            </a:prstGeom>
            <a:noFill/>
            <a:ln>
              <a:noFill/>
            </a:ln>
            <a:effectLst/>
          </p:spPr>
          <p:txBody>
            <a:bodyPr spcFirstLastPara="0" vert="horz" wrap="square" lIns="123275" tIns="123275" rIns="123275" bIns="123275" numCol="1" spcCol="1270" anchor="ctr" anchorCtr="0">
              <a:noAutofit/>
            </a:bodyPr>
            <a:lstStyle/>
            <a:p>
              <a:pPr algn="ctr" defTabSz="770447">
                <a:lnSpc>
                  <a:spcPct val="90000"/>
                </a:lnSpc>
                <a:spcBef>
                  <a:spcPct val="0"/>
                </a:spcBef>
                <a:spcAft>
                  <a:spcPct val="35000"/>
                </a:spcAft>
                <a:defRPr/>
              </a:pPr>
              <a:r>
                <a:rPr lang="en-US" sz="800" dirty="0">
                  <a:solidFill>
                    <a:sysClr val="window" lastClr="FFFFFF"/>
                  </a:solidFill>
                  <a:latin typeface="Calibri" panose="020F0502020204030204" pitchFamily="34" charset="0"/>
                  <a:cs typeface="Calibri" panose="020F0502020204030204" pitchFamily="34" charset="0"/>
                </a:rPr>
                <a:t>3. </a:t>
              </a:r>
              <a:r>
                <a:rPr lang="en-US" sz="800" dirty="0" err="1">
                  <a:solidFill>
                    <a:sysClr val="window" lastClr="FFFFFF"/>
                  </a:solidFill>
                  <a:latin typeface="Calibri" panose="020F0502020204030204" pitchFamily="34" charset="0"/>
                  <a:cs typeface="Calibri" panose="020F0502020204030204" pitchFamily="34" charset="0"/>
                </a:rPr>
                <a:t>Kiểm</a:t>
              </a:r>
              <a:r>
                <a:rPr lang="en-US" sz="800" dirty="0">
                  <a:solidFill>
                    <a:sysClr val="window" lastClr="FFFFFF"/>
                  </a:solidFill>
                  <a:latin typeface="Calibri" panose="020F0502020204030204" pitchFamily="34" charset="0"/>
                  <a:cs typeface="Calibri" panose="020F0502020204030204" pitchFamily="34" charset="0"/>
                </a:rPr>
                <a:t> </a:t>
              </a:r>
              <a:r>
                <a:rPr lang="en-US" sz="800" dirty="0" err="1">
                  <a:solidFill>
                    <a:sysClr val="window" lastClr="FFFFFF"/>
                  </a:solidFill>
                  <a:latin typeface="Calibri" panose="020F0502020204030204" pitchFamily="34" charset="0"/>
                  <a:cs typeface="Calibri" panose="020F0502020204030204" pitchFamily="34" charset="0"/>
                </a:rPr>
                <a:t>tra</a:t>
              </a:r>
              <a:r>
                <a:rPr lang="en-US" sz="800" dirty="0">
                  <a:solidFill>
                    <a:sysClr val="window" lastClr="FFFFFF"/>
                  </a:solidFill>
                  <a:latin typeface="Calibri" panose="020F0502020204030204" pitchFamily="34" charset="0"/>
                  <a:cs typeface="Calibri" panose="020F0502020204030204" pitchFamily="34" charset="0"/>
                </a:rPr>
                <a:t> </a:t>
              </a:r>
              <a:r>
                <a:rPr lang="en-US" sz="800" dirty="0" err="1">
                  <a:solidFill>
                    <a:sysClr val="window" lastClr="FFFFFF"/>
                  </a:solidFill>
                  <a:latin typeface="Calibri" panose="020F0502020204030204" pitchFamily="34" charset="0"/>
                  <a:cs typeface="Calibri" panose="020F0502020204030204" pitchFamily="34" charset="0"/>
                </a:rPr>
                <a:t>sự</a:t>
              </a:r>
              <a:r>
                <a:rPr lang="en-US" sz="800" dirty="0">
                  <a:solidFill>
                    <a:sysClr val="window" lastClr="FFFFFF"/>
                  </a:solidFill>
                  <a:latin typeface="Calibri" panose="020F0502020204030204" pitchFamily="34" charset="0"/>
                  <a:cs typeface="Calibri" panose="020F0502020204030204" pitchFamily="34" charset="0"/>
                </a:rPr>
                <a:t> </a:t>
              </a:r>
              <a:r>
                <a:rPr lang="en-US" sz="800" dirty="0" err="1">
                  <a:solidFill>
                    <a:sysClr val="window" lastClr="FFFFFF"/>
                  </a:solidFill>
                  <a:latin typeface="Calibri" panose="020F0502020204030204" pitchFamily="34" charset="0"/>
                  <a:cs typeface="Calibri" panose="020F0502020204030204" pitchFamily="34" charset="0"/>
                </a:rPr>
                <a:t>phù</a:t>
              </a:r>
              <a:r>
                <a:rPr lang="en-US" sz="800" dirty="0">
                  <a:solidFill>
                    <a:sysClr val="window" lastClr="FFFFFF"/>
                  </a:solidFill>
                  <a:latin typeface="Calibri" panose="020F0502020204030204" pitchFamily="34" charset="0"/>
                  <a:cs typeface="Calibri" panose="020F0502020204030204" pitchFamily="34" charset="0"/>
                </a:rPr>
                <a:t> </a:t>
              </a:r>
              <a:r>
                <a:rPr lang="en-US" sz="800" dirty="0" err="1">
                  <a:solidFill>
                    <a:sysClr val="window" lastClr="FFFFFF"/>
                  </a:solidFill>
                  <a:latin typeface="Calibri" panose="020F0502020204030204" pitchFamily="34" charset="0"/>
                  <a:cs typeface="Calibri" panose="020F0502020204030204" pitchFamily="34" charset="0"/>
                </a:rPr>
                <a:t>hợp</a:t>
              </a:r>
              <a:r>
                <a:rPr lang="en-US" sz="800" dirty="0">
                  <a:solidFill>
                    <a:sysClr val="window" lastClr="FFFFFF"/>
                  </a:solidFill>
                  <a:latin typeface="Calibri" panose="020F0502020204030204" pitchFamily="34" charset="0"/>
                  <a:cs typeface="Calibri" panose="020F0502020204030204" pitchFamily="34" charset="0"/>
                </a:rPr>
                <a:t> </a:t>
              </a:r>
              <a:r>
                <a:rPr lang="en-US" sz="800" dirty="0" err="1">
                  <a:solidFill>
                    <a:sysClr val="window" lastClr="FFFFFF"/>
                  </a:solidFill>
                  <a:latin typeface="Calibri" panose="020F0502020204030204" pitchFamily="34" charset="0"/>
                  <a:cs typeface="Calibri" panose="020F0502020204030204" pitchFamily="34" charset="0"/>
                </a:rPr>
                <a:t>của</a:t>
              </a:r>
              <a:r>
                <a:rPr lang="en-US" sz="800" dirty="0">
                  <a:solidFill>
                    <a:sysClr val="window" lastClr="FFFFFF"/>
                  </a:solidFill>
                  <a:latin typeface="Calibri" panose="020F0502020204030204" pitchFamily="34" charset="0"/>
                  <a:cs typeface="Calibri" panose="020F0502020204030204" pitchFamily="34" charset="0"/>
                </a:rPr>
                <a:t> </a:t>
              </a:r>
              <a:r>
                <a:rPr lang="en-US" sz="800" dirty="0" err="1">
                  <a:solidFill>
                    <a:sysClr val="window" lastClr="FFFFFF"/>
                  </a:solidFill>
                  <a:latin typeface="Calibri" panose="020F0502020204030204" pitchFamily="34" charset="0"/>
                  <a:cs typeface="Calibri" panose="020F0502020204030204" pitchFamily="34" charset="0"/>
                </a:rPr>
                <a:t>mô</a:t>
              </a:r>
              <a:r>
                <a:rPr lang="en-US" sz="800" dirty="0">
                  <a:solidFill>
                    <a:sysClr val="window" lastClr="FFFFFF"/>
                  </a:solidFill>
                  <a:latin typeface="Calibri" panose="020F0502020204030204" pitchFamily="34" charset="0"/>
                  <a:cs typeface="Calibri" panose="020F0502020204030204" pitchFamily="34" charset="0"/>
                </a:rPr>
                <a:t> </a:t>
              </a:r>
              <a:r>
                <a:rPr lang="en-US" sz="800" dirty="0" err="1">
                  <a:solidFill>
                    <a:sysClr val="window" lastClr="FFFFFF"/>
                  </a:solidFill>
                  <a:latin typeface="Calibri" panose="020F0502020204030204" pitchFamily="34" charset="0"/>
                  <a:cs typeface="Calibri" panose="020F0502020204030204" pitchFamily="34" charset="0"/>
                </a:rPr>
                <a:t>hình</a:t>
              </a:r>
              <a:endParaRPr lang="en-US" sz="800" dirty="0">
                <a:solidFill>
                  <a:sysClr val="window" lastClr="FFFFFF"/>
                </a:solidFill>
                <a:latin typeface="Calibri" panose="020F0502020204030204" pitchFamily="34" charset="0"/>
                <a:cs typeface="Calibri" panose="020F0502020204030204" pitchFamily="34" charset="0"/>
              </a:endParaRPr>
            </a:p>
          </p:txBody>
        </p:sp>
      </p:grpSp>
      <p:pic>
        <p:nvPicPr>
          <p:cNvPr id="19" name="Picture 18" descr="Logo&#10;&#10;Description automatically generated">
            <a:extLst>
              <a:ext uri="{FF2B5EF4-FFF2-40B4-BE49-F238E27FC236}">
                <a16:creationId xmlns:a16="http://schemas.microsoft.com/office/drawing/2014/main" id="{9F573CCF-F3E8-4F16-8A48-11F771D4D61A}"/>
              </a:ext>
            </a:extLst>
          </p:cNvPr>
          <p:cNvPicPr>
            <a:picLocks noChangeAspect="1"/>
          </p:cNvPicPr>
          <p:nvPr/>
        </p:nvPicPr>
        <p:blipFill>
          <a:blip r:embed="rId3"/>
          <a:stretch>
            <a:fillRect/>
          </a:stretch>
        </p:blipFill>
        <p:spPr>
          <a:xfrm>
            <a:off x="956748" y="2328895"/>
            <a:ext cx="2581664" cy="1455892"/>
          </a:xfrm>
          <a:prstGeom prst="rect">
            <a:avLst/>
          </a:prstGeom>
        </p:spPr>
      </p:pic>
      <p:sp>
        <p:nvSpPr>
          <p:cNvPr id="20" name="TextBox 19">
            <a:extLst>
              <a:ext uri="{FF2B5EF4-FFF2-40B4-BE49-F238E27FC236}">
                <a16:creationId xmlns:a16="http://schemas.microsoft.com/office/drawing/2014/main" id="{46A15490-9E91-43C4-8AE1-369AE54B4626}"/>
              </a:ext>
            </a:extLst>
          </p:cNvPr>
          <p:cNvSpPr txBox="1"/>
          <p:nvPr/>
        </p:nvSpPr>
        <p:spPr>
          <a:xfrm>
            <a:off x="3048000" y="266301"/>
            <a:ext cx="6096000" cy="584775"/>
          </a:xfrm>
          <a:prstGeom prst="rect">
            <a:avLst/>
          </a:prstGeom>
          <a:noFill/>
        </p:spPr>
        <p:txBody>
          <a:bodyPr wrap="square">
            <a:spAutoFit/>
          </a:bodyPr>
          <a:lstStyle/>
          <a:p>
            <a:pPr algn="ctr" defTabSz="1219170">
              <a:buClr>
                <a:srgbClr val="000000"/>
              </a:buClr>
              <a:defRPr/>
            </a:pPr>
            <a:r>
              <a:rPr lang="pt-BR" sz="3200" b="1" kern="0" dirty="0">
                <a:solidFill>
                  <a:srgbClr val="59738D"/>
                </a:solidFill>
                <a:latin typeface="Calibri" panose="020F0502020204030204" pitchFamily="34" charset="0"/>
                <a:ea typeface="Times New Roman" panose="02020603050405020304" pitchFamily="18" charset="0"/>
                <a:cs typeface="Calibri" panose="020F0502020204030204" pitchFamily="34" charset="0"/>
                <a:sym typeface="Arial"/>
              </a:rPr>
              <a:t>PHIẾU HỌC TẬP SỐ 3</a:t>
            </a:r>
            <a:r>
              <a:rPr lang="vi-VN" sz="3200" b="1" kern="0" dirty="0">
                <a:solidFill>
                  <a:srgbClr val="59738D"/>
                </a:solidFill>
                <a:latin typeface="Calibri" panose="020F0502020204030204" pitchFamily="34" charset="0"/>
                <a:ea typeface="Times New Roman" panose="02020603050405020304" pitchFamily="18" charset="0"/>
                <a:cs typeface="Calibri" panose="020F0502020204030204" pitchFamily="34" charset="0"/>
                <a:sym typeface="Arial"/>
              </a:rPr>
              <a:t>B</a:t>
            </a:r>
            <a:endParaRPr lang="vi-VN" sz="3200" kern="0" dirty="0">
              <a:solidFill>
                <a:srgbClr val="59738D"/>
              </a:solidFill>
              <a:latin typeface="Calibri" panose="020F0502020204030204" pitchFamily="34" charset="0"/>
              <a:ea typeface="Times New Roman" panose="02020603050405020304" pitchFamily="18" charset="0"/>
              <a:cs typeface="Calibri" panose="020F0502020204030204" pitchFamily="34" charset="0"/>
              <a:sym typeface="Arial"/>
            </a:endParaRPr>
          </a:p>
        </p:txBody>
      </p:sp>
      <p:sp>
        <p:nvSpPr>
          <p:cNvPr id="22" name="TextBox 21">
            <a:extLst>
              <a:ext uri="{FF2B5EF4-FFF2-40B4-BE49-F238E27FC236}">
                <a16:creationId xmlns:a16="http://schemas.microsoft.com/office/drawing/2014/main" id="{820DA016-7AB5-4D76-AEBA-E5CB873D9FFF}"/>
              </a:ext>
            </a:extLst>
          </p:cNvPr>
          <p:cNvSpPr txBox="1"/>
          <p:nvPr/>
        </p:nvSpPr>
        <p:spPr>
          <a:xfrm>
            <a:off x="4270653" y="1505745"/>
            <a:ext cx="6096000" cy="502766"/>
          </a:xfrm>
          <a:prstGeom prst="rect">
            <a:avLst/>
          </a:prstGeom>
          <a:noFill/>
        </p:spPr>
        <p:txBody>
          <a:bodyPr wrap="square">
            <a:spAutoFit/>
          </a:bodyPr>
          <a:lstStyle/>
          <a:p>
            <a:r>
              <a:rPr lang="vi-VN" sz="2667" b="1" dirty="0">
                <a:latin typeface="Calibri" panose="020F0502020204030204" pitchFamily="34" charset="0"/>
                <a:cs typeface="Calibri" panose="020F0502020204030204" pitchFamily="34" charset="0"/>
              </a:rPr>
              <a:t>Ví dụ: </a:t>
            </a:r>
            <a:r>
              <a:rPr lang="vi-VN" sz="2667" dirty="0">
                <a:latin typeface="Calibri" panose="020F0502020204030204" pitchFamily="34" charset="0"/>
                <a:cs typeface="Calibri" panose="020F0502020204030204" pitchFamily="34" charset="0"/>
              </a:rPr>
              <a:t>Khi nghiên cứu về chất khí</a:t>
            </a:r>
          </a:p>
        </p:txBody>
      </p:sp>
      <p:grpSp>
        <p:nvGrpSpPr>
          <p:cNvPr id="23" name="Group 22">
            <a:extLst>
              <a:ext uri="{FF2B5EF4-FFF2-40B4-BE49-F238E27FC236}">
                <a16:creationId xmlns:a16="http://schemas.microsoft.com/office/drawing/2014/main" id="{8E63F000-024F-4E6A-BB63-22AAEE058582}"/>
              </a:ext>
            </a:extLst>
          </p:cNvPr>
          <p:cNvGrpSpPr/>
          <p:nvPr/>
        </p:nvGrpSpPr>
        <p:grpSpPr>
          <a:xfrm>
            <a:off x="4708510" y="2219773"/>
            <a:ext cx="6337161" cy="895083"/>
            <a:chOff x="0" y="98"/>
            <a:chExt cx="4752871" cy="671312"/>
          </a:xfrm>
        </p:grpSpPr>
        <p:sp>
          <p:nvSpPr>
            <p:cNvPr id="24" name="Callout: Up Arrow 23">
              <a:extLst>
                <a:ext uri="{FF2B5EF4-FFF2-40B4-BE49-F238E27FC236}">
                  <a16:creationId xmlns:a16="http://schemas.microsoft.com/office/drawing/2014/main" id="{93627D5F-83B9-4465-85F1-6561D92A216A}"/>
                </a:ext>
              </a:extLst>
            </p:cNvPr>
            <p:cNvSpPr/>
            <p:nvPr/>
          </p:nvSpPr>
          <p:spPr>
            <a:xfrm rot="10800000">
              <a:off x="0" y="98"/>
              <a:ext cx="4752871" cy="671312"/>
            </a:xfrm>
            <a:prstGeom prst="upArrowCallout">
              <a:avLst/>
            </a:prstGeom>
            <a:solidFill>
              <a:srgbClr val="ED7D31">
                <a:hueOff val="-1455363"/>
                <a:satOff val="-83928"/>
                <a:lumOff val="8628"/>
                <a:alphaOff val="0"/>
              </a:srgbClr>
            </a:solidFill>
            <a:ln w="12700" cap="flat" cmpd="sng" algn="ctr">
              <a:solidFill>
                <a:sysClr val="window" lastClr="FFFFFF">
                  <a:hueOff val="0"/>
                  <a:satOff val="0"/>
                  <a:lumOff val="0"/>
                  <a:alphaOff val="0"/>
                </a:sysClr>
              </a:solidFill>
              <a:prstDash val="solid"/>
              <a:miter lim="800000"/>
            </a:ln>
            <a:effectLst/>
          </p:spPr>
        </p:sp>
        <p:sp>
          <p:nvSpPr>
            <p:cNvPr id="25" name="Callout: Up Arrow 4">
              <a:extLst>
                <a:ext uri="{FF2B5EF4-FFF2-40B4-BE49-F238E27FC236}">
                  <a16:creationId xmlns:a16="http://schemas.microsoft.com/office/drawing/2014/main" id="{4D6D89F1-95F3-4493-B56D-912EA4771FB6}"/>
                </a:ext>
              </a:extLst>
            </p:cNvPr>
            <p:cNvSpPr txBox="1"/>
            <p:nvPr/>
          </p:nvSpPr>
          <p:spPr>
            <a:xfrm rot="21600000">
              <a:off x="0" y="98"/>
              <a:ext cx="4752871" cy="436198"/>
            </a:xfrm>
            <a:prstGeom prst="rect">
              <a:avLst/>
            </a:prstGeom>
            <a:noFill/>
            <a:ln>
              <a:noFill/>
            </a:ln>
            <a:effectLst/>
          </p:spPr>
          <p:txBody>
            <a:bodyPr spcFirstLastPara="0" vert="horz" wrap="square" lIns="123275" tIns="123275" rIns="123275" bIns="123275" numCol="1" spcCol="1270" anchor="ctr" anchorCtr="0">
              <a:noAutofit/>
            </a:bodyPr>
            <a:lstStyle/>
            <a:p>
              <a:pPr algn="ctr" defTabSz="770447">
                <a:lnSpc>
                  <a:spcPct val="90000"/>
                </a:lnSpc>
                <a:spcBef>
                  <a:spcPct val="0"/>
                </a:spcBef>
                <a:spcAft>
                  <a:spcPct val="35000"/>
                </a:spcAft>
                <a:defRPr/>
              </a:pPr>
              <a:r>
                <a:rPr lang="en-US" sz="2133" dirty="0">
                  <a:solidFill>
                    <a:sysClr val="window" lastClr="FFFFFF"/>
                  </a:solidFill>
                  <a:latin typeface="Calibri"/>
                </a:rPr>
                <a:t>1. </a:t>
              </a:r>
              <a:r>
                <a:rPr lang="en-US" sz="2133" dirty="0" err="1">
                  <a:solidFill>
                    <a:sysClr val="window" lastClr="FFFFFF"/>
                  </a:solidFill>
                  <a:latin typeface="Calibri"/>
                </a:rPr>
                <a:t>Xác</a:t>
              </a:r>
              <a:r>
                <a:rPr lang="en-US" sz="2133" dirty="0">
                  <a:solidFill>
                    <a:sysClr val="window" lastClr="FFFFFF"/>
                  </a:solidFill>
                  <a:latin typeface="Calibri"/>
                </a:rPr>
                <a:t> </a:t>
              </a:r>
              <a:r>
                <a:rPr lang="en-US" sz="2133" dirty="0" err="1">
                  <a:solidFill>
                    <a:sysClr val="window" lastClr="FFFFFF"/>
                  </a:solidFill>
                  <a:latin typeface="Calibri"/>
                </a:rPr>
                <a:t>định</a:t>
              </a:r>
              <a:r>
                <a:rPr lang="en-US" sz="2133" dirty="0">
                  <a:solidFill>
                    <a:sysClr val="window" lastClr="FFFFFF"/>
                  </a:solidFill>
                  <a:latin typeface="Calibri"/>
                </a:rPr>
                <a:t> </a:t>
              </a:r>
              <a:r>
                <a:rPr lang="en-US" sz="2133" dirty="0" err="1">
                  <a:solidFill>
                    <a:sysClr val="window" lastClr="FFFFFF"/>
                  </a:solidFill>
                  <a:latin typeface="Calibri"/>
                </a:rPr>
                <a:t>đối</a:t>
              </a:r>
              <a:r>
                <a:rPr lang="en-US" sz="2133" dirty="0">
                  <a:solidFill>
                    <a:sysClr val="window" lastClr="FFFFFF"/>
                  </a:solidFill>
                  <a:latin typeface="Calibri"/>
                </a:rPr>
                <a:t> </a:t>
              </a:r>
              <a:r>
                <a:rPr lang="en-US" sz="2133" dirty="0" err="1">
                  <a:solidFill>
                    <a:sysClr val="window" lastClr="FFFFFF"/>
                  </a:solidFill>
                  <a:latin typeface="Calibri"/>
                </a:rPr>
                <a:t>tượng</a:t>
              </a:r>
              <a:r>
                <a:rPr lang="en-US" sz="2133" dirty="0">
                  <a:solidFill>
                    <a:sysClr val="window" lastClr="FFFFFF"/>
                  </a:solidFill>
                  <a:latin typeface="Calibri"/>
                </a:rPr>
                <a:t> </a:t>
              </a:r>
              <a:r>
                <a:rPr lang="en-US" sz="2133" dirty="0" err="1">
                  <a:solidFill>
                    <a:sysClr val="window" lastClr="FFFFFF"/>
                  </a:solidFill>
                  <a:latin typeface="Calibri"/>
                </a:rPr>
                <a:t>cần</a:t>
              </a:r>
              <a:r>
                <a:rPr lang="en-US" sz="2133" dirty="0">
                  <a:solidFill>
                    <a:sysClr val="window" lastClr="FFFFFF"/>
                  </a:solidFill>
                  <a:latin typeface="Calibri"/>
                </a:rPr>
                <a:t> </a:t>
              </a:r>
              <a:r>
                <a:rPr lang="en-US" sz="2133" dirty="0" err="1">
                  <a:solidFill>
                    <a:sysClr val="window" lastClr="FFFFFF"/>
                  </a:solidFill>
                  <a:latin typeface="Calibri"/>
                </a:rPr>
                <a:t>mô</a:t>
              </a:r>
              <a:r>
                <a:rPr lang="en-US" sz="2133" dirty="0">
                  <a:solidFill>
                    <a:sysClr val="window" lastClr="FFFFFF"/>
                  </a:solidFill>
                  <a:latin typeface="Calibri"/>
                </a:rPr>
                <a:t> </a:t>
              </a:r>
              <a:r>
                <a:rPr lang="en-US" sz="2133" dirty="0" err="1">
                  <a:solidFill>
                    <a:sysClr val="window" lastClr="FFFFFF"/>
                  </a:solidFill>
                  <a:latin typeface="Calibri"/>
                </a:rPr>
                <a:t>hình</a:t>
              </a:r>
              <a:r>
                <a:rPr lang="en-US" sz="2133" dirty="0">
                  <a:solidFill>
                    <a:sysClr val="window" lastClr="FFFFFF"/>
                  </a:solidFill>
                  <a:latin typeface="Calibri"/>
                </a:rPr>
                <a:t> </a:t>
              </a:r>
              <a:r>
                <a:rPr lang="en-US" sz="2133" dirty="0" err="1">
                  <a:solidFill>
                    <a:sysClr val="window" lastClr="FFFFFF"/>
                  </a:solidFill>
                  <a:latin typeface="Calibri"/>
                </a:rPr>
                <a:t>hóa</a:t>
              </a:r>
              <a:r>
                <a:rPr lang="en-US" sz="2133" dirty="0">
                  <a:solidFill>
                    <a:sysClr val="window" lastClr="FFFFFF"/>
                  </a:solidFill>
                  <a:latin typeface="Calibri"/>
                </a:rPr>
                <a:t>: </a:t>
              </a:r>
              <a:r>
                <a:rPr lang="en-US" sz="2133" dirty="0" err="1">
                  <a:solidFill>
                    <a:sysClr val="window" lastClr="FFFFFF"/>
                  </a:solidFill>
                  <a:latin typeface="Calibri"/>
                </a:rPr>
                <a:t>Chất</a:t>
              </a:r>
              <a:r>
                <a:rPr lang="en-US" sz="2133" dirty="0">
                  <a:solidFill>
                    <a:sysClr val="window" lastClr="FFFFFF"/>
                  </a:solidFill>
                  <a:latin typeface="Calibri"/>
                </a:rPr>
                <a:t> </a:t>
              </a:r>
              <a:r>
                <a:rPr lang="en-US" sz="2133" dirty="0" err="1">
                  <a:solidFill>
                    <a:sysClr val="window" lastClr="FFFFFF"/>
                  </a:solidFill>
                  <a:latin typeface="Calibri"/>
                </a:rPr>
                <a:t>khí</a:t>
              </a:r>
              <a:endParaRPr lang="en-US" sz="2133" dirty="0">
                <a:solidFill>
                  <a:sysClr val="window" lastClr="FFFFFF"/>
                </a:solidFill>
                <a:latin typeface="Calibri"/>
              </a:endParaRPr>
            </a:p>
          </p:txBody>
        </p:sp>
      </p:grpSp>
      <p:grpSp>
        <p:nvGrpSpPr>
          <p:cNvPr id="26" name="Group 25">
            <a:extLst>
              <a:ext uri="{FF2B5EF4-FFF2-40B4-BE49-F238E27FC236}">
                <a16:creationId xmlns:a16="http://schemas.microsoft.com/office/drawing/2014/main" id="{7D2E3444-02DE-40AC-AA1F-43807BDEA2EA}"/>
              </a:ext>
            </a:extLst>
          </p:cNvPr>
          <p:cNvGrpSpPr/>
          <p:nvPr/>
        </p:nvGrpSpPr>
        <p:grpSpPr>
          <a:xfrm>
            <a:off x="4708510" y="3114857"/>
            <a:ext cx="6337161" cy="1031028"/>
            <a:chOff x="0" y="664863"/>
            <a:chExt cx="4752871" cy="773271"/>
          </a:xfrm>
        </p:grpSpPr>
        <p:sp>
          <p:nvSpPr>
            <p:cNvPr id="27" name="Callout: Up Arrow 26">
              <a:extLst>
                <a:ext uri="{FF2B5EF4-FFF2-40B4-BE49-F238E27FC236}">
                  <a16:creationId xmlns:a16="http://schemas.microsoft.com/office/drawing/2014/main" id="{5090BDBD-BBEE-4736-99BF-EF0F958F9667}"/>
                </a:ext>
              </a:extLst>
            </p:cNvPr>
            <p:cNvSpPr/>
            <p:nvPr/>
          </p:nvSpPr>
          <p:spPr>
            <a:xfrm rot="10800000">
              <a:off x="0" y="664863"/>
              <a:ext cx="4752871" cy="773271"/>
            </a:xfrm>
            <a:prstGeom prst="upArrowCallout">
              <a:avLst/>
            </a:prstGeom>
            <a:solidFill>
              <a:srgbClr val="ED7D31">
                <a:hueOff val="-727682"/>
                <a:satOff val="-41964"/>
                <a:lumOff val="4314"/>
                <a:alphaOff val="0"/>
              </a:srgbClr>
            </a:solidFill>
            <a:ln w="12700" cap="flat" cmpd="sng" algn="ctr">
              <a:solidFill>
                <a:sysClr val="window" lastClr="FFFFFF">
                  <a:hueOff val="0"/>
                  <a:satOff val="0"/>
                  <a:lumOff val="0"/>
                  <a:alphaOff val="0"/>
                </a:sysClr>
              </a:solidFill>
              <a:prstDash val="solid"/>
              <a:miter lim="800000"/>
            </a:ln>
            <a:effectLst/>
          </p:spPr>
        </p:sp>
        <p:sp>
          <p:nvSpPr>
            <p:cNvPr id="28" name="Callout: Up Arrow 4">
              <a:extLst>
                <a:ext uri="{FF2B5EF4-FFF2-40B4-BE49-F238E27FC236}">
                  <a16:creationId xmlns:a16="http://schemas.microsoft.com/office/drawing/2014/main" id="{DD8B3F88-7F2C-43B2-910F-786A24256AD7}"/>
                </a:ext>
              </a:extLst>
            </p:cNvPr>
            <p:cNvSpPr txBox="1"/>
            <p:nvPr/>
          </p:nvSpPr>
          <p:spPr>
            <a:xfrm rot="21600000">
              <a:off x="0" y="664863"/>
              <a:ext cx="4752871" cy="502448"/>
            </a:xfrm>
            <a:prstGeom prst="rect">
              <a:avLst/>
            </a:prstGeom>
            <a:noFill/>
            <a:ln>
              <a:noFill/>
            </a:ln>
            <a:effectLst/>
          </p:spPr>
          <p:txBody>
            <a:bodyPr spcFirstLastPara="0" vert="horz" wrap="square" lIns="123275" tIns="123275" rIns="123275" bIns="123275" numCol="1" spcCol="1270" anchor="ctr" anchorCtr="0">
              <a:noAutofit/>
            </a:bodyPr>
            <a:lstStyle/>
            <a:p>
              <a:pPr algn="ctr" defTabSz="770447">
                <a:lnSpc>
                  <a:spcPct val="90000"/>
                </a:lnSpc>
                <a:spcBef>
                  <a:spcPct val="0"/>
                </a:spcBef>
                <a:spcAft>
                  <a:spcPct val="35000"/>
                </a:spcAft>
                <a:defRPr/>
              </a:pPr>
              <a:r>
                <a:rPr lang="en-US" sz="2133">
                  <a:solidFill>
                    <a:sysClr val="window" lastClr="FFFFFF"/>
                  </a:solidFill>
                  <a:latin typeface="Calibri"/>
                </a:rPr>
                <a:t>2. Xây dựng mô hình: Mối liên hệ giữa p và V khi nhiệt độ không đổi</a:t>
              </a:r>
            </a:p>
          </p:txBody>
        </p:sp>
      </p:grpSp>
      <p:grpSp>
        <p:nvGrpSpPr>
          <p:cNvPr id="29" name="Group 28">
            <a:extLst>
              <a:ext uri="{FF2B5EF4-FFF2-40B4-BE49-F238E27FC236}">
                <a16:creationId xmlns:a16="http://schemas.microsoft.com/office/drawing/2014/main" id="{33915563-7764-49B8-8948-BBC657C8820A}"/>
              </a:ext>
            </a:extLst>
          </p:cNvPr>
          <p:cNvGrpSpPr/>
          <p:nvPr/>
        </p:nvGrpSpPr>
        <p:grpSpPr>
          <a:xfrm>
            <a:off x="4708509" y="4015398"/>
            <a:ext cx="6337161" cy="889756"/>
            <a:chOff x="0" y="1333722"/>
            <a:chExt cx="4752871" cy="667317"/>
          </a:xfrm>
        </p:grpSpPr>
        <p:sp>
          <p:nvSpPr>
            <p:cNvPr id="30" name="Rectangle 29">
              <a:extLst>
                <a:ext uri="{FF2B5EF4-FFF2-40B4-BE49-F238E27FC236}">
                  <a16:creationId xmlns:a16="http://schemas.microsoft.com/office/drawing/2014/main" id="{C6CE349B-83F1-412B-8A5E-473805EB40D8}"/>
                </a:ext>
              </a:extLst>
            </p:cNvPr>
            <p:cNvSpPr/>
            <p:nvPr/>
          </p:nvSpPr>
          <p:spPr>
            <a:xfrm>
              <a:off x="0" y="1431587"/>
              <a:ext cx="4752871" cy="436484"/>
            </a:xfrm>
            <a:prstGeom prst="rect">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p>
        <p:sp>
          <p:nvSpPr>
            <p:cNvPr id="31" name="TextBox 30">
              <a:extLst>
                <a:ext uri="{FF2B5EF4-FFF2-40B4-BE49-F238E27FC236}">
                  <a16:creationId xmlns:a16="http://schemas.microsoft.com/office/drawing/2014/main" id="{3F49D675-C6B7-4797-BDE7-D537B29BEB9D}"/>
                </a:ext>
              </a:extLst>
            </p:cNvPr>
            <p:cNvSpPr txBox="1"/>
            <p:nvPr/>
          </p:nvSpPr>
          <p:spPr>
            <a:xfrm>
              <a:off x="0" y="1333722"/>
              <a:ext cx="4752871" cy="667317"/>
            </a:xfrm>
            <a:prstGeom prst="rect">
              <a:avLst/>
            </a:prstGeom>
            <a:noFill/>
            <a:ln>
              <a:noFill/>
            </a:ln>
            <a:effectLst/>
          </p:spPr>
          <p:txBody>
            <a:bodyPr spcFirstLastPara="0" vert="horz" wrap="square" lIns="123275" tIns="123275" rIns="123275" bIns="123275" numCol="1" spcCol="1270" anchor="ctr" anchorCtr="0">
              <a:noAutofit/>
            </a:bodyPr>
            <a:lstStyle/>
            <a:p>
              <a:pPr algn="ctr" defTabSz="770447">
                <a:lnSpc>
                  <a:spcPct val="90000"/>
                </a:lnSpc>
                <a:spcBef>
                  <a:spcPct val="0"/>
                </a:spcBef>
                <a:spcAft>
                  <a:spcPct val="35000"/>
                </a:spcAft>
                <a:defRPr/>
              </a:pPr>
              <a:r>
                <a:rPr lang="en-US" sz="2133" dirty="0">
                  <a:solidFill>
                    <a:sysClr val="window" lastClr="FFFFFF"/>
                  </a:solidFill>
                  <a:latin typeface="Calibri"/>
                </a:rPr>
                <a:t>3. </a:t>
              </a:r>
              <a:r>
                <a:rPr lang="en-US" sz="2133" dirty="0" err="1">
                  <a:solidFill>
                    <a:sysClr val="window" lastClr="FFFFFF"/>
                  </a:solidFill>
                  <a:latin typeface="Calibri"/>
                </a:rPr>
                <a:t>Tiến</a:t>
              </a:r>
              <a:r>
                <a:rPr lang="en-US" sz="2133" dirty="0">
                  <a:solidFill>
                    <a:sysClr val="window" lastClr="FFFFFF"/>
                  </a:solidFill>
                  <a:latin typeface="Calibri"/>
                </a:rPr>
                <a:t> </a:t>
              </a:r>
              <a:r>
                <a:rPr lang="en-US" sz="2133" dirty="0" err="1">
                  <a:solidFill>
                    <a:sysClr val="window" lastClr="FFFFFF"/>
                  </a:solidFill>
                  <a:latin typeface="Calibri"/>
                </a:rPr>
                <a:t>hành</a:t>
              </a:r>
              <a:r>
                <a:rPr lang="en-US" sz="2133" dirty="0">
                  <a:solidFill>
                    <a:sysClr val="window" lastClr="FFFFFF"/>
                  </a:solidFill>
                  <a:latin typeface="Calibri"/>
                </a:rPr>
                <a:t> </a:t>
              </a:r>
              <a:r>
                <a:rPr lang="en-US" sz="2133" dirty="0" err="1">
                  <a:solidFill>
                    <a:sysClr val="window" lastClr="FFFFFF"/>
                  </a:solidFill>
                  <a:latin typeface="Calibri"/>
                </a:rPr>
                <a:t>thí</a:t>
              </a:r>
              <a:r>
                <a:rPr lang="en-US" sz="2133" dirty="0">
                  <a:solidFill>
                    <a:sysClr val="window" lastClr="FFFFFF"/>
                  </a:solidFill>
                  <a:latin typeface="Calibri"/>
                </a:rPr>
                <a:t> </a:t>
              </a:r>
              <a:r>
                <a:rPr lang="en-US" sz="2133" dirty="0" err="1">
                  <a:solidFill>
                    <a:sysClr val="window" lastClr="FFFFFF"/>
                  </a:solidFill>
                  <a:latin typeface="Calibri"/>
                </a:rPr>
                <a:t>nghiệm</a:t>
              </a:r>
              <a:r>
                <a:rPr lang="en-US" sz="2133" dirty="0">
                  <a:solidFill>
                    <a:sysClr val="window" lastClr="FFFFFF"/>
                  </a:solidFill>
                  <a:latin typeface="Calibri"/>
                </a:rPr>
                <a:t> </a:t>
              </a:r>
              <a:r>
                <a:rPr lang="en-US" sz="2133" dirty="0" err="1">
                  <a:solidFill>
                    <a:sysClr val="window" lastClr="FFFFFF"/>
                  </a:solidFill>
                  <a:latin typeface="Calibri"/>
                </a:rPr>
                <a:t>kiểm</a:t>
              </a:r>
              <a:r>
                <a:rPr lang="en-US" sz="2133" dirty="0">
                  <a:solidFill>
                    <a:sysClr val="window" lastClr="FFFFFF"/>
                  </a:solidFill>
                  <a:latin typeface="Calibri"/>
                </a:rPr>
                <a:t> </a:t>
              </a:r>
              <a:r>
                <a:rPr lang="en-US" sz="2133" dirty="0" err="1">
                  <a:solidFill>
                    <a:sysClr val="window" lastClr="FFFFFF"/>
                  </a:solidFill>
                  <a:latin typeface="Calibri"/>
                </a:rPr>
                <a:t>tra</a:t>
              </a:r>
              <a:r>
                <a:rPr lang="en-US" sz="2133" dirty="0">
                  <a:solidFill>
                    <a:sysClr val="window" lastClr="FFFFFF"/>
                  </a:solidFill>
                  <a:latin typeface="Calibri"/>
                </a:rPr>
                <a:t> </a:t>
              </a:r>
              <a:r>
                <a:rPr lang="en-US" sz="2133" dirty="0" err="1">
                  <a:solidFill>
                    <a:sysClr val="window" lastClr="FFFFFF"/>
                  </a:solidFill>
                  <a:latin typeface="Calibri"/>
                </a:rPr>
                <a:t>sự</a:t>
              </a:r>
              <a:r>
                <a:rPr lang="en-US" sz="2133" dirty="0">
                  <a:solidFill>
                    <a:sysClr val="window" lastClr="FFFFFF"/>
                  </a:solidFill>
                  <a:latin typeface="Calibri"/>
                </a:rPr>
                <a:t> </a:t>
              </a:r>
              <a:r>
                <a:rPr lang="en-US" sz="2133" dirty="0" err="1">
                  <a:solidFill>
                    <a:sysClr val="window" lastClr="FFFFFF"/>
                  </a:solidFill>
                  <a:latin typeface="Calibri"/>
                </a:rPr>
                <a:t>phù</a:t>
              </a:r>
              <a:r>
                <a:rPr lang="en-US" sz="2133" dirty="0">
                  <a:solidFill>
                    <a:sysClr val="window" lastClr="FFFFFF"/>
                  </a:solidFill>
                  <a:latin typeface="Calibri"/>
                </a:rPr>
                <a:t> </a:t>
              </a:r>
              <a:r>
                <a:rPr lang="en-US" sz="2133" dirty="0" err="1">
                  <a:solidFill>
                    <a:sysClr val="window" lastClr="FFFFFF"/>
                  </a:solidFill>
                  <a:latin typeface="Calibri"/>
                </a:rPr>
                <a:t>hợp</a:t>
              </a:r>
              <a:r>
                <a:rPr lang="en-US" sz="2133" dirty="0">
                  <a:solidFill>
                    <a:sysClr val="window" lastClr="FFFFFF"/>
                  </a:solidFill>
                  <a:latin typeface="Calibri"/>
                </a:rPr>
                <a:t> </a:t>
              </a:r>
              <a:r>
                <a:rPr lang="en-US" sz="2133" dirty="0" err="1">
                  <a:solidFill>
                    <a:sysClr val="window" lastClr="FFFFFF"/>
                  </a:solidFill>
                  <a:latin typeface="Calibri"/>
                </a:rPr>
                <a:t>của</a:t>
              </a:r>
              <a:r>
                <a:rPr lang="en-US" sz="2133" dirty="0">
                  <a:solidFill>
                    <a:sysClr val="window" lastClr="FFFFFF"/>
                  </a:solidFill>
                  <a:latin typeface="Calibri"/>
                </a:rPr>
                <a:t> </a:t>
              </a:r>
              <a:r>
                <a:rPr lang="en-US" sz="2133" dirty="0" err="1">
                  <a:solidFill>
                    <a:sysClr val="window" lastClr="FFFFFF"/>
                  </a:solidFill>
                  <a:latin typeface="Calibri"/>
                </a:rPr>
                <a:t>mô</a:t>
              </a:r>
              <a:r>
                <a:rPr lang="en-US" sz="2133" dirty="0">
                  <a:solidFill>
                    <a:sysClr val="window" lastClr="FFFFFF"/>
                  </a:solidFill>
                  <a:latin typeface="Calibri"/>
                </a:rPr>
                <a:t> </a:t>
              </a:r>
              <a:r>
                <a:rPr lang="en-US" sz="2133" dirty="0" err="1">
                  <a:solidFill>
                    <a:sysClr val="window" lastClr="FFFFFF"/>
                  </a:solidFill>
                  <a:latin typeface="Calibri"/>
                </a:rPr>
                <a:t>hình</a:t>
              </a:r>
              <a:endParaRPr lang="en-US" sz="2133" dirty="0">
                <a:solidFill>
                  <a:sysClr val="window" lastClr="FFFFFF"/>
                </a:solidFill>
                <a:latin typeface="Calibri"/>
              </a:endParaRPr>
            </a:p>
          </p:txBody>
        </p:sp>
      </p:grpSp>
      <p:sp>
        <p:nvSpPr>
          <p:cNvPr id="33" name="TextBox 32">
            <a:extLst>
              <a:ext uri="{FF2B5EF4-FFF2-40B4-BE49-F238E27FC236}">
                <a16:creationId xmlns:a16="http://schemas.microsoft.com/office/drawing/2014/main" id="{BDCD3A5A-9810-47D2-B8B8-62DD924A3A77}"/>
              </a:ext>
            </a:extLst>
          </p:cNvPr>
          <p:cNvSpPr txBox="1"/>
          <p:nvPr/>
        </p:nvSpPr>
        <p:spPr>
          <a:xfrm>
            <a:off x="453656" y="881854"/>
            <a:ext cx="7116725" cy="502766"/>
          </a:xfrm>
          <a:prstGeom prst="rect">
            <a:avLst/>
          </a:prstGeom>
          <a:noFill/>
        </p:spPr>
        <p:txBody>
          <a:bodyPr wrap="square">
            <a:spAutoFit/>
          </a:bodyPr>
          <a:lstStyle/>
          <a:p>
            <a:r>
              <a:rPr lang="en-US" sz="2667" b="1" dirty="0" err="1">
                <a:latin typeface="Calibri" panose="020F0502020204030204" pitchFamily="34" charset="0"/>
                <a:ea typeface="Times New Roman" panose="02020603050405020304" pitchFamily="18" charset="0"/>
                <a:cs typeface="Calibri" panose="020F0502020204030204" pitchFamily="34" charset="0"/>
              </a:rPr>
              <a:t>Câu</a:t>
            </a:r>
            <a:r>
              <a:rPr lang="en-US" sz="2667" b="1" dirty="0">
                <a:latin typeface="Calibri" panose="020F0502020204030204" pitchFamily="34" charset="0"/>
                <a:ea typeface="Times New Roman" panose="02020603050405020304" pitchFamily="18" charset="0"/>
                <a:cs typeface="Calibri" panose="020F0502020204030204" pitchFamily="34" charset="0"/>
              </a:rPr>
              <a:t> 4: </a:t>
            </a:r>
            <a:r>
              <a:rPr lang="en-US" sz="2667" dirty="0" err="1">
                <a:latin typeface="Calibri" panose="020F0502020204030204" pitchFamily="34" charset="0"/>
                <a:ea typeface="Times New Roman" panose="02020603050405020304" pitchFamily="18" charset="0"/>
                <a:cs typeface="Calibri" panose="020F0502020204030204" pitchFamily="34" charset="0"/>
              </a:rPr>
              <a:t>Sơ</a:t>
            </a:r>
            <a:r>
              <a:rPr lang="en-US" sz="2667" dirty="0">
                <a:latin typeface="Calibri" panose="020F0502020204030204" pitchFamily="34" charset="0"/>
                <a:ea typeface="Times New Roman" panose="02020603050405020304" pitchFamily="18" charset="0"/>
                <a:cs typeface="Calibri" panose="020F0502020204030204" pitchFamily="34" charset="0"/>
              </a:rPr>
              <a:t> </a:t>
            </a:r>
            <a:r>
              <a:rPr lang="en-US" sz="2667" dirty="0" err="1">
                <a:latin typeface="Calibri" panose="020F0502020204030204" pitchFamily="34" charset="0"/>
                <a:ea typeface="Times New Roman" panose="02020603050405020304" pitchFamily="18" charset="0"/>
                <a:cs typeface="Calibri" panose="020F0502020204030204" pitchFamily="34" charset="0"/>
              </a:rPr>
              <a:t>đồ</a:t>
            </a:r>
            <a:r>
              <a:rPr lang="en-US" sz="2667" dirty="0">
                <a:latin typeface="Calibri" panose="020F0502020204030204" pitchFamily="34" charset="0"/>
                <a:ea typeface="Times New Roman" panose="02020603050405020304" pitchFamily="18" charset="0"/>
                <a:cs typeface="Calibri" panose="020F0502020204030204" pitchFamily="34" charset="0"/>
              </a:rPr>
              <a:t> </a:t>
            </a:r>
            <a:r>
              <a:rPr lang="en-US" sz="2667" dirty="0" err="1">
                <a:latin typeface="Calibri" panose="020F0502020204030204" pitchFamily="34" charset="0"/>
                <a:ea typeface="Times New Roman" panose="02020603050405020304" pitchFamily="18" charset="0"/>
                <a:cs typeface="Calibri" panose="020F0502020204030204" pitchFamily="34" charset="0"/>
              </a:rPr>
              <a:t>của</a:t>
            </a:r>
            <a:r>
              <a:rPr lang="en-US" sz="2667" dirty="0">
                <a:latin typeface="Calibri" panose="020F0502020204030204" pitchFamily="34" charset="0"/>
                <a:ea typeface="Times New Roman" panose="02020603050405020304" pitchFamily="18" charset="0"/>
                <a:cs typeface="Calibri" panose="020F0502020204030204" pitchFamily="34" charset="0"/>
              </a:rPr>
              <a:t> </a:t>
            </a:r>
            <a:r>
              <a:rPr lang="en-US" sz="2667" dirty="0" err="1">
                <a:latin typeface="Calibri" panose="020F0502020204030204" pitchFamily="34" charset="0"/>
                <a:ea typeface="Times New Roman" panose="02020603050405020304" pitchFamily="18" charset="0"/>
                <a:cs typeface="Calibri" panose="020F0502020204030204" pitchFamily="34" charset="0"/>
              </a:rPr>
              <a:t>phương</a:t>
            </a:r>
            <a:r>
              <a:rPr lang="en-US" sz="2667" dirty="0">
                <a:latin typeface="Calibri" panose="020F0502020204030204" pitchFamily="34" charset="0"/>
                <a:ea typeface="Times New Roman" panose="02020603050405020304" pitchFamily="18" charset="0"/>
                <a:cs typeface="Calibri" panose="020F0502020204030204" pitchFamily="34" charset="0"/>
              </a:rPr>
              <a:t> </a:t>
            </a:r>
            <a:r>
              <a:rPr lang="en-US" sz="2667" dirty="0" err="1">
                <a:latin typeface="Calibri" panose="020F0502020204030204" pitchFamily="34" charset="0"/>
                <a:ea typeface="Times New Roman" panose="02020603050405020304" pitchFamily="18" charset="0"/>
                <a:cs typeface="Calibri" panose="020F0502020204030204" pitchFamily="34" charset="0"/>
              </a:rPr>
              <a:t>pháp</a:t>
            </a:r>
            <a:r>
              <a:rPr lang="en-US" sz="2667" dirty="0">
                <a:latin typeface="Calibri" panose="020F0502020204030204" pitchFamily="34" charset="0"/>
                <a:ea typeface="Times New Roman" panose="02020603050405020304" pitchFamily="18" charset="0"/>
                <a:cs typeface="Calibri" panose="020F0502020204030204" pitchFamily="34" charset="0"/>
              </a:rPr>
              <a:t> </a:t>
            </a:r>
            <a:r>
              <a:rPr lang="en-US" sz="2667" dirty="0" err="1">
                <a:latin typeface="Calibri" panose="020F0502020204030204" pitchFamily="34" charset="0"/>
                <a:ea typeface="Times New Roman" panose="02020603050405020304" pitchFamily="18" charset="0"/>
                <a:cs typeface="Calibri" panose="020F0502020204030204" pitchFamily="34" charset="0"/>
              </a:rPr>
              <a:t>mô</a:t>
            </a:r>
            <a:r>
              <a:rPr lang="en-US" sz="2667" dirty="0">
                <a:latin typeface="Calibri" panose="020F0502020204030204" pitchFamily="34" charset="0"/>
                <a:ea typeface="Times New Roman" panose="02020603050405020304" pitchFamily="18" charset="0"/>
                <a:cs typeface="Calibri" panose="020F0502020204030204" pitchFamily="34" charset="0"/>
              </a:rPr>
              <a:t> </a:t>
            </a:r>
            <a:r>
              <a:rPr lang="en-US" sz="2667" dirty="0" err="1">
                <a:latin typeface="Calibri" panose="020F0502020204030204" pitchFamily="34" charset="0"/>
                <a:ea typeface="Times New Roman" panose="02020603050405020304" pitchFamily="18" charset="0"/>
                <a:cs typeface="Calibri" panose="020F0502020204030204" pitchFamily="34" charset="0"/>
              </a:rPr>
              <a:t>hình</a:t>
            </a:r>
            <a:r>
              <a:rPr lang="en-US" sz="2667" dirty="0">
                <a:latin typeface="Calibri" panose="020F0502020204030204" pitchFamily="34" charset="0"/>
                <a:ea typeface="Times New Roman" panose="02020603050405020304" pitchFamily="18" charset="0"/>
                <a:cs typeface="Calibri" panose="020F0502020204030204" pitchFamily="34" charset="0"/>
              </a:rPr>
              <a:t>:</a:t>
            </a:r>
            <a:endParaRPr lang="vi-VN" sz="2667"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53256760"/>
      </p:ext>
    </p:extLst>
  </p:cSld>
  <p:clrMapOvr>
    <a:masterClrMapping/>
  </p:clrMapOvr>
  <mc:AlternateContent xmlns:mc="http://schemas.openxmlformats.org/markup-compatibility/2006">
    <mc:Choice xmlns=""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par>
                                <p:cTn id="8" presetID="6" presetClass="emph" presetSubtype="0" fill="hold" nodeType="withEffect">
                                  <p:stCondLst>
                                    <p:cond delay="0"/>
                                  </p:stCondLst>
                                  <p:childTnLst>
                                    <p:animScale>
                                      <p:cBhvr>
                                        <p:cTn id="9" dur="2000" fill="hold"/>
                                        <p:tgtEl>
                                          <p:spTgt spid="9"/>
                                        </p:tgtEl>
                                      </p:cBhvr>
                                      <p:by x="150000" y="150000"/>
                                    </p:animScale>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barn(inVertical)">
                                      <p:cBhvr>
                                        <p:cTn id="14" dur="500"/>
                                        <p:tgtEl>
                                          <p:spTgt spid="26"/>
                                        </p:tgtEl>
                                      </p:cBhvr>
                                    </p:animEffect>
                                  </p:childTnLst>
                                </p:cTn>
                              </p:par>
                              <p:par>
                                <p:cTn id="15" presetID="6" presetClass="emph" presetSubtype="0" fill="hold" nodeType="withEffect">
                                  <p:stCondLst>
                                    <p:cond delay="0"/>
                                  </p:stCondLst>
                                  <p:childTnLst>
                                    <p:animScale>
                                      <p:cBhvr>
                                        <p:cTn id="16" dur="2000" fill="hold"/>
                                        <p:tgtEl>
                                          <p:spTgt spid="12"/>
                                        </p:tgtEl>
                                      </p:cBhvr>
                                      <p:by x="150000" y="150000"/>
                                    </p:animScale>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barn(inVertical)">
                                      <p:cBhvr>
                                        <p:cTn id="21" dur="500"/>
                                        <p:tgtEl>
                                          <p:spTgt spid="29"/>
                                        </p:tgtEl>
                                      </p:cBhvr>
                                    </p:animEffect>
                                  </p:childTnLst>
                                </p:cTn>
                              </p:par>
                              <p:par>
                                <p:cTn id="22" presetID="6" presetClass="emph" presetSubtype="0" fill="hold" nodeType="withEffect">
                                  <p:stCondLst>
                                    <p:cond delay="0"/>
                                  </p:stCondLst>
                                  <p:childTnLst>
                                    <p:animScale>
                                      <p:cBhvr>
                                        <p:cTn id="23" dur="2000" fill="hold"/>
                                        <p:tgtEl>
                                          <p:spTgt spid="15"/>
                                        </p:tgtEl>
                                      </p:cBhvr>
                                      <p:by x="150000" y="150000"/>
                                    </p:animScale>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1000"/>
                                        <p:tgtEl>
                                          <p:spTgt spid="32"/>
                                        </p:tgtEl>
                                      </p:cBhvr>
                                    </p:animEffect>
                                    <p:anim calcmode="lin" valueType="num">
                                      <p:cBhvr>
                                        <p:cTn id="29" dur="1000" fill="hold"/>
                                        <p:tgtEl>
                                          <p:spTgt spid="32"/>
                                        </p:tgtEl>
                                        <p:attrNameLst>
                                          <p:attrName>ppt_x</p:attrName>
                                        </p:attrNameLst>
                                      </p:cBhvr>
                                      <p:tavLst>
                                        <p:tav tm="0">
                                          <p:val>
                                            <p:strVal val="#ppt_x"/>
                                          </p:val>
                                        </p:tav>
                                        <p:tav tm="100000">
                                          <p:val>
                                            <p:strVal val="#ppt_x"/>
                                          </p:val>
                                        </p:tav>
                                      </p:tavLst>
                                    </p:anim>
                                    <p:anim calcmode="lin" valueType="num">
                                      <p:cBhvr>
                                        <p:cTn id="30" dur="1000" fill="hold"/>
                                        <p:tgtEl>
                                          <p:spTgt spid="32"/>
                                        </p:tgtEl>
                                        <p:attrNameLst>
                                          <p:attrName>ppt_y</p:attrName>
                                        </p:attrNameLst>
                                      </p:cBhvr>
                                      <p:tavLst>
                                        <p:tav tm="0">
                                          <p:val>
                                            <p:strVal val="#ppt_y-.1"/>
                                          </p:val>
                                        </p:tav>
                                        <p:tav tm="100000">
                                          <p:val>
                                            <p:strVal val="#ppt_y"/>
                                          </p:val>
                                        </p:tav>
                                      </p:tavLst>
                                    </p:anim>
                                  </p:childTnLst>
                                </p:cTn>
                              </p:par>
                              <p:par>
                                <p:cTn id="31" presetID="6" presetClass="emph" presetSubtype="0" fill="hold" nodeType="withEffect">
                                  <p:stCondLst>
                                    <p:cond delay="0"/>
                                  </p:stCondLst>
                                  <p:childTnLst>
                                    <p:animScale>
                                      <p:cBhvr>
                                        <p:cTn id="32" dur="2000" fill="hold"/>
                                        <p:tgtEl>
                                          <p:spTgt spid="1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56">
            <a:extLst>
              <a:ext uri="{FF2B5EF4-FFF2-40B4-BE49-F238E27FC236}">
                <a16:creationId xmlns:a16="http://schemas.microsoft.com/office/drawing/2014/main" id="{191916B2-4ACD-4AAC-8F91-D3547A606C07}"/>
              </a:ext>
            </a:extLst>
          </p:cNvPr>
          <p:cNvGrpSpPr/>
          <p:nvPr/>
        </p:nvGrpSpPr>
        <p:grpSpPr>
          <a:xfrm>
            <a:off x="4718423" y="126868"/>
            <a:ext cx="2590800" cy="531988"/>
            <a:chOff x="2193" y="0"/>
            <a:chExt cx="2245706" cy="1239104"/>
          </a:xfrm>
          <a:solidFill>
            <a:srgbClr val="002060"/>
          </a:solidFill>
          <a:scene3d>
            <a:camera prst="orthographicFront"/>
            <a:lightRig rig="threePt" dir="t">
              <a:rot lat="0" lon="0" rev="7500000"/>
            </a:lightRig>
          </a:scene3d>
        </p:grpSpPr>
        <p:sp>
          <p:nvSpPr>
            <p:cNvPr id="24" name="Rounded Rectangle 57">
              <a:extLst>
                <a:ext uri="{FF2B5EF4-FFF2-40B4-BE49-F238E27FC236}">
                  <a16:creationId xmlns:a16="http://schemas.microsoft.com/office/drawing/2014/main" id="{F99A500B-7AFE-42F1-982B-FB60E374A9A0}"/>
                </a:ext>
              </a:extLst>
            </p:cNvPr>
            <p:cNvSpPr/>
            <p:nvPr/>
          </p:nvSpPr>
          <p:spPr>
            <a:xfrm>
              <a:off x="2193" y="0"/>
              <a:ext cx="2245706" cy="1239104"/>
            </a:xfrm>
            <a:prstGeom prst="roundRect">
              <a:avLst/>
            </a:prstGeom>
            <a:grpFill/>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25" name="Rounded Rectangle 4">
              <a:extLst>
                <a:ext uri="{FF2B5EF4-FFF2-40B4-BE49-F238E27FC236}">
                  <a16:creationId xmlns:a16="http://schemas.microsoft.com/office/drawing/2014/main" id="{2D81FD56-72A7-41B1-BE9A-DBEF44418680}"/>
                </a:ext>
              </a:extLst>
            </p:cNvPr>
            <p:cNvSpPr/>
            <p:nvPr/>
          </p:nvSpPr>
          <p:spPr>
            <a:xfrm>
              <a:off x="77334" y="60488"/>
              <a:ext cx="2124730" cy="111812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en-US" sz="2600" b="1">
                  <a:latin typeface="Arial" panose="020B0604020202020204" pitchFamily="34" charset="0"/>
                  <a:cs typeface="Arial" panose="020B0604020202020204" pitchFamily="34" charset="0"/>
                </a:rPr>
                <a:t>Thảo luận</a:t>
              </a:r>
            </a:p>
          </p:txBody>
        </p:sp>
      </p:grpSp>
      <p:sp>
        <p:nvSpPr>
          <p:cNvPr id="26" name="Rectangle: Rounded Corners 25">
            <a:extLst>
              <a:ext uri="{FF2B5EF4-FFF2-40B4-BE49-F238E27FC236}">
                <a16:creationId xmlns:a16="http://schemas.microsoft.com/office/drawing/2014/main" id="{E7BC6088-E3D7-4AEC-8453-6B51263F81F1}"/>
              </a:ext>
            </a:extLst>
          </p:cNvPr>
          <p:cNvSpPr/>
          <p:nvPr/>
        </p:nvSpPr>
        <p:spPr>
          <a:xfrm>
            <a:off x="838200" y="762000"/>
            <a:ext cx="10972800" cy="861774"/>
          </a:xfrm>
          <a:prstGeom prst="roundRect">
            <a:avLst>
              <a:gd name="adj" fmla="val 8564"/>
            </a:avLst>
          </a:prstGeom>
          <a:noFill/>
          <a:ln cmpd="dbl">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30" name="Text Box 29">
            <a:extLst>
              <a:ext uri="{FF2B5EF4-FFF2-40B4-BE49-F238E27FC236}">
                <a16:creationId xmlns:a16="http://schemas.microsoft.com/office/drawing/2014/main" id="{A0300333-C687-4848-8F80-51CDEBECBDDC}"/>
              </a:ext>
            </a:extLst>
          </p:cNvPr>
          <p:cNvSpPr txBox="1">
            <a:spLocks noChangeArrowheads="1"/>
          </p:cNvSpPr>
          <p:nvPr/>
        </p:nvSpPr>
        <p:spPr bwMode="auto">
          <a:xfrm>
            <a:off x="769498" y="722206"/>
            <a:ext cx="10980544"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algn="ctr">
              <a:spcBef>
                <a:spcPts val="0"/>
              </a:spcBef>
            </a:pPr>
            <a:r>
              <a:rPr lang="en-US" sz="2500">
                <a:solidFill>
                  <a:srgbClr val="000000"/>
                </a:solidFill>
                <a:effectLst/>
                <a:latin typeface="Arial" panose="020B0604020202020204" pitchFamily="34" charset="0"/>
                <a:ea typeface="Times New Roman" panose="02020603050405020304" pitchFamily="18" charset="0"/>
              </a:rPr>
              <a:t>Hãy kể tên các lĩnh vực vật lí mà em đã được học </a:t>
            </a:r>
            <a:r>
              <a:rPr lang="en-US" sz="2500">
                <a:solidFill>
                  <a:srgbClr val="000000"/>
                </a:solidFill>
                <a:effectLst/>
                <a:latin typeface="Arial" panose="020B0604020202020204" pitchFamily="34" charset="0"/>
                <a:ea typeface="游明朝" panose="02020400000000000000" pitchFamily="18" charset="-128"/>
              </a:rPr>
              <a:t>ở cấp Trung học cơ sở.</a:t>
            </a:r>
          </a:p>
          <a:p>
            <a:pPr marL="0" marR="0" algn="ctr">
              <a:spcBef>
                <a:spcPts val="0"/>
              </a:spcBef>
            </a:pPr>
            <a:r>
              <a:rPr lang="en-US" sz="2500" b="1" i="1">
                <a:solidFill>
                  <a:srgbClr val="002060"/>
                </a:solidFill>
                <a:latin typeface="Arial" panose="020B0604020202020204" pitchFamily="34" charset="0"/>
                <a:ea typeface="游明朝" panose="02020400000000000000" pitchFamily="18" charset="-128"/>
                <a:cs typeface="Times New Roman" panose="02020603050405020304" pitchFamily="18" charset="0"/>
              </a:rPr>
              <a:t>Em thích nhất lĩnh vực nào của Vật lí? Tại sao?</a:t>
            </a:r>
            <a:endParaRPr lang="en-US" sz="2500" b="1" i="1">
              <a:solidFill>
                <a:srgbClr val="002060"/>
              </a:solidFill>
              <a:effectLst/>
              <a:latin typeface="Calibri" panose="020F0502020204030204" pitchFamily="34" charset="0"/>
              <a:ea typeface="游明朝" panose="02020400000000000000" pitchFamily="18" charset="-128"/>
              <a:cs typeface="Times New Roman" panose="02020603050405020304" pitchFamily="18" charset="0"/>
            </a:endParaRPr>
          </a:p>
        </p:txBody>
      </p:sp>
      <p:grpSp>
        <p:nvGrpSpPr>
          <p:cNvPr id="32" name="Group 31">
            <a:extLst>
              <a:ext uri="{FF2B5EF4-FFF2-40B4-BE49-F238E27FC236}">
                <a16:creationId xmlns:a16="http://schemas.microsoft.com/office/drawing/2014/main" id="{5DE850E9-C099-536B-328F-F52F75901BF9}"/>
              </a:ext>
            </a:extLst>
          </p:cNvPr>
          <p:cNvGrpSpPr/>
          <p:nvPr/>
        </p:nvGrpSpPr>
        <p:grpSpPr>
          <a:xfrm>
            <a:off x="523655" y="427780"/>
            <a:ext cx="629089" cy="619957"/>
            <a:chOff x="493574" y="321685"/>
            <a:chExt cx="755550" cy="790692"/>
          </a:xfrm>
        </p:grpSpPr>
        <p:sp>
          <p:nvSpPr>
            <p:cNvPr id="33" name="Oval 32">
              <a:extLst>
                <a:ext uri="{FF2B5EF4-FFF2-40B4-BE49-F238E27FC236}">
                  <a16:creationId xmlns:a16="http://schemas.microsoft.com/office/drawing/2014/main" id="{E528D5BC-B358-859B-E466-E89F286A6671}"/>
                </a:ext>
              </a:extLst>
            </p:cNvPr>
            <p:cNvSpPr/>
            <p:nvPr/>
          </p:nvSpPr>
          <p:spPr>
            <a:xfrm>
              <a:off x="504123" y="333892"/>
              <a:ext cx="644399" cy="65963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descr="Icon&#10;&#10;Description automatically generated">
              <a:extLst>
                <a:ext uri="{FF2B5EF4-FFF2-40B4-BE49-F238E27FC236}">
                  <a16:creationId xmlns:a16="http://schemas.microsoft.com/office/drawing/2014/main" id="{8F02AD5B-862A-99DE-18B0-942F0EA4460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7000" b="90000" l="7442" r="90349">
                          <a14:foregroundMark x1="7558" y1="39556" x2="7558" y2="39556"/>
                          <a14:foregroundMark x1="46744" y1="8556" x2="46744" y2="8556"/>
                          <a14:foregroundMark x1="49302" y1="7000" x2="49302" y2="7000"/>
                          <a14:foregroundMark x1="90349" y1="44333" x2="90349" y2="44333"/>
                        </a14:backgroundRemoval>
                      </a14:imgEffect>
                    </a14:imgLayer>
                  </a14:imgProps>
                </a:ext>
                <a:ext uri="{28A0092B-C50C-407E-A947-70E740481C1C}">
                  <a14:useLocalDpi xmlns:a14="http://schemas.microsoft.com/office/drawing/2010/main" val="0"/>
                </a:ext>
              </a:extLst>
            </a:blip>
            <a:stretch>
              <a:fillRect/>
            </a:stretch>
          </p:blipFill>
          <p:spPr>
            <a:xfrm>
              <a:off x="493574" y="321685"/>
              <a:ext cx="755550" cy="790692"/>
            </a:xfrm>
            <a:prstGeom prst="rect">
              <a:avLst/>
            </a:prstGeom>
          </p:spPr>
        </p:pic>
      </p:grpSp>
      <p:sp>
        <p:nvSpPr>
          <p:cNvPr id="39" name="Rectangle 38">
            <a:extLst>
              <a:ext uri="{FF2B5EF4-FFF2-40B4-BE49-F238E27FC236}">
                <a16:creationId xmlns:a16="http://schemas.microsoft.com/office/drawing/2014/main" id="{D5F1DEFD-98E6-45A8-DA95-D8A3BA139F3F}"/>
              </a:ext>
            </a:extLst>
          </p:cNvPr>
          <p:cNvSpPr/>
          <p:nvPr/>
        </p:nvSpPr>
        <p:spPr>
          <a:xfrm>
            <a:off x="4318185" y="2110303"/>
            <a:ext cx="2065526" cy="496904"/>
          </a:xfrm>
          <a:prstGeom prst="rect">
            <a:avLst/>
          </a:prstGeom>
          <a:solidFill>
            <a:srgbClr val="C0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latin typeface="Arial" panose="020B0604020202020204" pitchFamily="34" charset="0"/>
                <a:cs typeface="Arial" panose="020B0604020202020204" pitchFamily="34" charset="0"/>
              </a:rPr>
              <a:t>Vật lý</a:t>
            </a:r>
          </a:p>
        </p:txBody>
      </p:sp>
      <p:sp>
        <p:nvSpPr>
          <p:cNvPr id="41" name="Rectangle 40">
            <a:extLst>
              <a:ext uri="{FF2B5EF4-FFF2-40B4-BE49-F238E27FC236}">
                <a16:creationId xmlns:a16="http://schemas.microsoft.com/office/drawing/2014/main" id="{A011D3E0-D258-8416-E36C-140300DA2D37}"/>
              </a:ext>
            </a:extLst>
          </p:cNvPr>
          <p:cNvSpPr/>
          <p:nvPr/>
        </p:nvSpPr>
        <p:spPr>
          <a:xfrm>
            <a:off x="222254" y="3089071"/>
            <a:ext cx="2090614" cy="496904"/>
          </a:xfrm>
          <a:prstGeom prst="rect">
            <a:avLst/>
          </a:prstGeom>
          <a:solidFill>
            <a:srgbClr val="0070C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a:latin typeface="Arial" panose="020B0604020202020204" pitchFamily="34" charset="0"/>
                <a:cs typeface="Arial" panose="020B0604020202020204" pitchFamily="34" charset="0"/>
              </a:rPr>
              <a:t>Cơ học</a:t>
            </a:r>
          </a:p>
        </p:txBody>
      </p:sp>
      <p:sp>
        <p:nvSpPr>
          <p:cNvPr id="42" name="Rectangle 41">
            <a:extLst>
              <a:ext uri="{FF2B5EF4-FFF2-40B4-BE49-F238E27FC236}">
                <a16:creationId xmlns:a16="http://schemas.microsoft.com/office/drawing/2014/main" id="{F820A08D-8B1F-B7FC-F880-4EC7EEF37C41}"/>
              </a:ext>
            </a:extLst>
          </p:cNvPr>
          <p:cNvSpPr/>
          <p:nvPr/>
        </p:nvSpPr>
        <p:spPr>
          <a:xfrm>
            <a:off x="3186745" y="3089071"/>
            <a:ext cx="1986083" cy="496904"/>
          </a:xfrm>
          <a:prstGeom prst="rect">
            <a:avLst/>
          </a:prstGeom>
          <a:solidFill>
            <a:srgbClr val="0070C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a:latin typeface="Arial" panose="020B0604020202020204" pitchFamily="34" charset="0"/>
                <a:cs typeface="Arial" panose="020B0604020202020204" pitchFamily="34" charset="0"/>
              </a:rPr>
              <a:t>Nhiệt</a:t>
            </a:r>
          </a:p>
        </p:txBody>
      </p:sp>
      <p:sp>
        <p:nvSpPr>
          <p:cNvPr id="43" name="Rectangle 42">
            <a:extLst>
              <a:ext uri="{FF2B5EF4-FFF2-40B4-BE49-F238E27FC236}">
                <a16:creationId xmlns:a16="http://schemas.microsoft.com/office/drawing/2014/main" id="{63606E93-3110-532A-15B4-27562D1F7294}"/>
              </a:ext>
            </a:extLst>
          </p:cNvPr>
          <p:cNvSpPr/>
          <p:nvPr/>
        </p:nvSpPr>
        <p:spPr>
          <a:xfrm>
            <a:off x="6438485" y="3097092"/>
            <a:ext cx="1986083" cy="496904"/>
          </a:xfrm>
          <a:prstGeom prst="rect">
            <a:avLst/>
          </a:prstGeom>
          <a:solidFill>
            <a:srgbClr val="0070C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a:latin typeface="Arial" panose="020B0604020202020204" pitchFamily="34" charset="0"/>
                <a:cs typeface="Arial" panose="020B0604020202020204" pitchFamily="34" charset="0"/>
              </a:rPr>
              <a:t>Điện-từ</a:t>
            </a:r>
          </a:p>
        </p:txBody>
      </p:sp>
      <p:sp>
        <p:nvSpPr>
          <p:cNvPr id="44" name="Rectangle 43">
            <a:extLst>
              <a:ext uri="{FF2B5EF4-FFF2-40B4-BE49-F238E27FC236}">
                <a16:creationId xmlns:a16="http://schemas.microsoft.com/office/drawing/2014/main" id="{15175388-811D-5665-E19D-E6E6713FE61F}"/>
              </a:ext>
            </a:extLst>
          </p:cNvPr>
          <p:cNvSpPr/>
          <p:nvPr/>
        </p:nvSpPr>
        <p:spPr>
          <a:xfrm>
            <a:off x="9621653" y="3097092"/>
            <a:ext cx="1986083" cy="496904"/>
          </a:xfrm>
          <a:prstGeom prst="rect">
            <a:avLst/>
          </a:prstGeom>
          <a:solidFill>
            <a:srgbClr val="0070C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a:latin typeface="Arial" panose="020B0604020202020204" pitchFamily="34" charset="0"/>
                <a:cs typeface="Arial" panose="020B0604020202020204" pitchFamily="34" charset="0"/>
              </a:rPr>
              <a:t>Quang học</a:t>
            </a:r>
          </a:p>
        </p:txBody>
      </p:sp>
      <p:cxnSp>
        <p:nvCxnSpPr>
          <p:cNvPr id="45" name="Connector: Elbow 44">
            <a:extLst>
              <a:ext uri="{FF2B5EF4-FFF2-40B4-BE49-F238E27FC236}">
                <a16:creationId xmlns:a16="http://schemas.microsoft.com/office/drawing/2014/main" id="{A17AF780-1976-FB24-14F9-6019E62FD381}"/>
              </a:ext>
            </a:extLst>
          </p:cNvPr>
          <p:cNvCxnSpPr>
            <a:cxnSpLocks/>
          </p:cNvCxnSpPr>
          <p:nvPr/>
        </p:nvCxnSpPr>
        <p:spPr>
          <a:xfrm rot="5400000">
            <a:off x="3245242" y="1002599"/>
            <a:ext cx="457200" cy="3715744"/>
          </a:xfrm>
          <a:prstGeom prst="bentConnector3">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6" name="Connector: Elbow 45">
            <a:extLst>
              <a:ext uri="{FF2B5EF4-FFF2-40B4-BE49-F238E27FC236}">
                <a16:creationId xmlns:a16="http://schemas.microsoft.com/office/drawing/2014/main" id="{B0B2C54D-483F-968A-CEAC-F9E8D1C56EA2}"/>
              </a:ext>
            </a:extLst>
          </p:cNvPr>
          <p:cNvCxnSpPr>
            <a:cxnSpLocks/>
          </p:cNvCxnSpPr>
          <p:nvPr/>
        </p:nvCxnSpPr>
        <p:spPr>
          <a:xfrm>
            <a:off x="5331714" y="2860471"/>
            <a:ext cx="5362424" cy="236621"/>
          </a:xfrm>
          <a:prstGeom prst="bentConnector2">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7" name="Connector: Elbow 46">
            <a:extLst>
              <a:ext uri="{FF2B5EF4-FFF2-40B4-BE49-F238E27FC236}">
                <a16:creationId xmlns:a16="http://schemas.microsoft.com/office/drawing/2014/main" id="{658378B3-7330-37F4-16C0-AB0E0B321759}"/>
              </a:ext>
            </a:extLst>
          </p:cNvPr>
          <p:cNvCxnSpPr>
            <a:cxnSpLocks/>
          </p:cNvCxnSpPr>
          <p:nvPr/>
        </p:nvCxnSpPr>
        <p:spPr>
          <a:xfrm>
            <a:off x="5350949" y="2861860"/>
            <a:ext cx="2244900" cy="229402"/>
          </a:xfrm>
          <a:prstGeom prst="bentConnector2">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id="{ACA6BF0A-F5E4-3416-6D6F-1A0E57C1E76C}"/>
              </a:ext>
            </a:extLst>
          </p:cNvPr>
          <p:cNvCxnSpPr>
            <a:cxnSpLocks/>
            <a:endCxn id="42" idx="0"/>
          </p:cNvCxnSpPr>
          <p:nvPr/>
        </p:nvCxnSpPr>
        <p:spPr>
          <a:xfrm rot="10800000" flipV="1">
            <a:off x="4179787" y="2859669"/>
            <a:ext cx="604396" cy="229402"/>
          </a:xfrm>
          <a:prstGeom prst="bentConnector2">
            <a:avLst/>
          </a:prstGeom>
          <a:ln w="19050">
            <a:tailEnd type="triangle"/>
          </a:ln>
        </p:spPr>
        <p:style>
          <a:lnRef idx="1">
            <a:schemeClr val="accent1"/>
          </a:lnRef>
          <a:fillRef idx="0">
            <a:schemeClr val="accent1"/>
          </a:fillRef>
          <a:effectRef idx="0">
            <a:schemeClr val="accent1"/>
          </a:effectRef>
          <a:fontRef idx="minor">
            <a:schemeClr val="tx1"/>
          </a:fontRef>
        </p:style>
      </p:cxnSp>
      <p:pic>
        <p:nvPicPr>
          <p:cNvPr id="49" name="Picture 48" descr="Diagram, schematic&#10;&#10;Description automatically generated">
            <a:extLst>
              <a:ext uri="{FF2B5EF4-FFF2-40B4-BE49-F238E27FC236}">
                <a16:creationId xmlns:a16="http://schemas.microsoft.com/office/drawing/2014/main" id="{B9FCB464-AB6D-1718-29F5-5B0FBD96F9EF}"/>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r="1250" b="28889"/>
          <a:stretch/>
        </p:blipFill>
        <p:spPr>
          <a:xfrm>
            <a:off x="9155840" y="3945569"/>
            <a:ext cx="2810912" cy="1138597"/>
          </a:xfrm>
          <a:prstGeom prst="rect">
            <a:avLst/>
          </a:prstGeom>
        </p:spPr>
      </p:pic>
      <p:pic>
        <p:nvPicPr>
          <p:cNvPr id="50" name="Picture 49">
            <a:extLst>
              <a:ext uri="{FF2B5EF4-FFF2-40B4-BE49-F238E27FC236}">
                <a16:creationId xmlns:a16="http://schemas.microsoft.com/office/drawing/2014/main" id="{EE190029-CE85-A970-17AC-402F52C68E96}"/>
              </a:ext>
            </a:extLst>
          </p:cNvPr>
          <p:cNvPicPr>
            <a:picLocks noChangeAspect="1"/>
          </p:cNvPicPr>
          <p:nvPr/>
        </p:nvPicPr>
        <p:blipFill>
          <a:blip r:embed="rId5"/>
          <a:stretch>
            <a:fillRect/>
          </a:stretch>
        </p:blipFill>
        <p:spPr>
          <a:xfrm>
            <a:off x="10427" y="3691331"/>
            <a:ext cx="2302441" cy="2785669"/>
          </a:xfrm>
          <a:prstGeom prst="rect">
            <a:avLst/>
          </a:prstGeom>
        </p:spPr>
      </p:pic>
      <p:pic>
        <p:nvPicPr>
          <p:cNvPr id="51" name="Picture 50" descr="A picture containing indoor&#10;&#10;Description automatically generated">
            <a:extLst>
              <a:ext uri="{FF2B5EF4-FFF2-40B4-BE49-F238E27FC236}">
                <a16:creationId xmlns:a16="http://schemas.microsoft.com/office/drawing/2014/main" id="{7BFEC574-BFE7-E65A-895F-3ECB1EC08D6C}"/>
              </a:ext>
            </a:extLst>
          </p:cNvPr>
          <p:cNvPicPr>
            <a:picLocks noChangeAspect="1"/>
          </p:cNvPicPr>
          <p:nvPr/>
        </p:nvPicPr>
        <p:blipFill rotWithShape="1">
          <a:blip r:embed="rId6">
            <a:extLst>
              <a:ext uri="{28A0092B-C50C-407E-A947-70E740481C1C}">
                <a14:useLocalDpi xmlns:a14="http://schemas.microsoft.com/office/drawing/2010/main" val="0"/>
              </a:ext>
            </a:extLst>
          </a:blip>
          <a:srcRect l="23659" r="7466" b="2222"/>
          <a:stretch/>
        </p:blipFill>
        <p:spPr>
          <a:xfrm>
            <a:off x="5871518" y="3958403"/>
            <a:ext cx="3116485" cy="2423278"/>
          </a:xfrm>
          <a:prstGeom prst="rect">
            <a:avLst/>
          </a:prstGeom>
          <a:ln>
            <a:noFill/>
          </a:ln>
          <a:effectLst>
            <a:softEdge rad="112500"/>
          </a:effectLst>
        </p:spPr>
      </p:pic>
      <p:pic>
        <p:nvPicPr>
          <p:cNvPr id="52" name="Picture 51" descr="Diagram&#10;&#10;Description automatically generated">
            <a:extLst>
              <a:ext uri="{FF2B5EF4-FFF2-40B4-BE49-F238E27FC236}">
                <a16:creationId xmlns:a16="http://schemas.microsoft.com/office/drawing/2014/main" id="{C88E7618-1B5A-AF71-B587-17DF40F6E0B5}"/>
              </a:ext>
            </a:extLst>
          </p:cNvPr>
          <p:cNvPicPr>
            <a:picLocks noChangeAspect="1"/>
          </p:cNvPicPr>
          <p:nvPr/>
        </p:nvPicPr>
        <p:blipFill rotWithShape="1">
          <a:blip r:embed="rId7">
            <a:extLst>
              <a:ext uri="{28A0092B-C50C-407E-A947-70E740481C1C}">
                <a14:useLocalDpi xmlns:a14="http://schemas.microsoft.com/office/drawing/2010/main" val="0"/>
              </a:ext>
            </a:extLst>
          </a:blip>
          <a:srcRect l="49277" t="511" r="1149" b="10785"/>
          <a:stretch/>
        </p:blipFill>
        <p:spPr>
          <a:xfrm>
            <a:off x="2733627" y="4073398"/>
            <a:ext cx="2840622" cy="2308283"/>
          </a:xfrm>
          <a:prstGeom prst="rect">
            <a:avLst/>
          </a:prstGeom>
        </p:spPr>
      </p:pic>
      <p:pic>
        <p:nvPicPr>
          <p:cNvPr id="53" name="Picture 52" descr="A picture containing water, nature, lake, shore&#10;&#10;Description automatically generated">
            <a:extLst>
              <a:ext uri="{FF2B5EF4-FFF2-40B4-BE49-F238E27FC236}">
                <a16:creationId xmlns:a16="http://schemas.microsoft.com/office/drawing/2014/main" id="{DEDF3AFD-0C0E-0042-AE94-72297755896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55840" y="5154749"/>
            <a:ext cx="2815910" cy="1226932"/>
          </a:xfrm>
          <a:prstGeom prst="rect">
            <a:avLst/>
          </a:prstGeom>
        </p:spPr>
      </p:pic>
    </p:spTree>
    <p:extLst>
      <p:ext uri="{BB962C8B-B14F-4D97-AF65-F5344CB8AC3E}">
        <p14:creationId xmlns:p14="http://schemas.microsoft.com/office/powerpoint/2010/main" val="1866075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43" grpId="0" animBg="1"/>
      <p:bldP spid="4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5094BBC-4AEF-45E2-800C-D9EB80EB9602}"/>
              </a:ext>
            </a:extLst>
          </p:cNvPr>
          <p:cNvGrpSpPr/>
          <p:nvPr/>
        </p:nvGrpSpPr>
        <p:grpSpPr>
          <a:xfrm>
            <a:off x="-107019" y="65599"/>
            <a:ext cx="10317820" cy="551822"/>
            <a:chOff x="-3007" y="2231322"/>
            <a:chExt cx="10973307" cy="770302"/>
          </a:xfrm>
        </p:grpSpPr>
        <p:grpSp>
          <p:nvGrpSpPr>
            <p:cNvPr id="5" name="Group 70">
              <a:extLst>
                <a:ext uri="{FF2B5EF4-FFF2-40B4-BE49-F238E27FC236}">
                  <a16:creationId xmlns:a16="http://schemas.microsoft.com/office/drawing/2014/main" id="{22027F8E-E199-4A54-B069-309AC253031F}"/>
                </a:ext>
              </a:extLst>
            </p:cNvPr>
            <p:cNvGrpSpPr>
              <a:grpSpLocks/>
            </p:cNvGrpSpPr>
            <p:nvPr/>
          </p:nvGrpSpPr>
          <p:grpSpPr bwMode="auto">
            <a:xfrm>
              <a:off x="286108" y="2280389"/>
              <a:ext cx="10684192" cy="708275"/>
              <a:chOff x="564747" y="3403331"/>
              <a:chExt cx="5501860" cy="1364238"/>
            </a:xfrm>
          </p:grpSpPr>
          <p:pic>
            <p:nvPicPr>
              <p:cNvPr id="8" name="Picture 8" descr="empty-green-rectangle">
                <a:extLst>
                  <a:ext uri="{FF2B5EF4-FFF2-40B4-BE49-F238E27FC236}">
                    <a16:creationId xmlns:a16="http://schemas.microsoft.com/office/drawing/2014/main" id="{1EE22726-B2BB-421D-B925-BEC456C648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47" y="3403331"/>
                <a:ext cx="5501860"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green-top-faded">
                <a:extLst>
                  <a:ext uri="{FF2B5EF4-FFF2-40B4-BE49-F238E27FC236}">
                    <a16:creationId xmlns:a16="http://schemas.microsoft.com/office/drawing/2014/main" id="{06869E57-2328-4344-AAC1-8990C425C4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BF6D9640-ADB6-4E6A-B6DE-3A9270062E74}"/>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7" name="Rectangle 1026060">
              <a:extLst>
                <a:ext uri="{FF2B5EF4-FFF2-40B4-BE49-F238E27FC236}">
                  <a16:creationId xmlns:a16="http://schemas.microsoft.com/office/drawing/2014/main" id="{071903BE-FA19-43F4-A858-1F57B905EB55}"/>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Đối tượng nghiên cứu và mục tiêu của môn vật lí</a:t>
              </a:r>
              <a:endParaRPr lang="en-US" sz="2800" dirty="0">
                <a:cs typeface="Arial" panose="020B0604020202020204" pitchFamily="34" charset="0"/>
              </a:endParaRPr>
            </a:p>
          </p:txBody>
        </p:sp>
      </p:grpSp>
      <p:sp>
        <p:nvSpPr>
          <p:cNvPr id="24" name="Text Box 13">
            <a:extLst>
              <a:ext uri="{FF2B5EF4-FFF2-40B4-BE49-F238E27FC236}">
                <a16:creationId xmlns:a16="http://schemas.microsoft.com/office/drawing/2014/main" id="{BDCB75E4-AC0F-4128-8976-F1571F7F1788}"/>
              </a:ext>
            </a:extLst>
          </p:cNvPr>
          <p:cNvSpPr txBox="1">
            <a:spLocks noChangeArrowheads="1"/>
          </p:cNvSpPr>
          <p:nvPr/>
        </p:nvSpPr>
        <p:spPr bwMode="auto">
          <a:xfrm>
            <a:off x="762312" y="775831"/>
            <a:ext cx="49663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i="1" dirty="0" smtClean="0">
                <a:solidFill>
                  <a:srgbClr val="0070C0"/>
                </a:solidFill>
                <a:cs typeface="Arial" panose="020B0604020202020204" pitchFamily="34" charset="0"/>
              </a:rPr>
              <a:t>1. </a:t>
            </a:r>
            <a:r>
              <a:rPr lang="en-US" altLang="en-US" sz="2400" i="1" dirty="0" err="1" smtClean="0">
                <a:solidFill>
                  <a:srgbClr val="0070C0"/>
                </a:solidFill>
                <a:cs typeface="Arial" panose="020B0604020202020204" pitchFamily="34" charset="0"/>
              </a:rPr>
              <a:t>Đối</a:t>
            </a:r>
            <a:r>
              <a:rPr lang="en-US" altLang="en-US" sz="2400" i="1" dirty="0" smtClean="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tượng</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nghiên</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cứu</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của</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Vật</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lí</a:t>
            </a:r>
            <a:endParaRPr lang="en-US" altLang="en-US" sz="2400" i="1" dirty="0">
              <a:solidFill>
                <a:srgbClr val="0070C0"/>
              </a:solidFill>
              <a:cs typeface="Arial" panose="020B0604020202020204" pitchFamily="34" charset="0"/>
            </a:endParaRPr>
          </a:p>
        </p:txBody>
      </p:sp>
      <p:grpSp>
        <p:nvGrpSpPr>
          <p:cNvPr id="3" name="Group 2">
            <a:extLst>
              <a:ext uri="{FF2B5EF4-FFF2-40B4-BE49-F238E27FC236}">
                <a16:creationId xmlns:a16="http://schemas.microsoft.com/office/drawing/2014/main" id="{1A770EB8-D78E-4FD1-9B02-287413E6ABDB}"/>
              </a:ext>
            </a:extLst>
          </p:cNvPr>
          <p:cNvGrpSpPr/>
          <p:nvPr/>
        </p:nvGrpSpPr>
        <p:grpSpPr>
          <a:xfrm>
            <a:off x="532398" y="1909725"/>
            <a:ext cx="10972800" cy="1008908"/>
            <a:chOff x="834244" y="1897873"/>
            <a:chExt cx="10363510" cy="1030041"/>
          </a:xfrm>
        </p:grpSpPr>
        <p:pic>
          <p:nvPicPr>
            <p:cNvPr id="23" name="Picture 5" descr="empty-blue-rectangle">
              <a:extLst>
                <a:ext uri="{FF2B5EF4-FFF2-40B4-BE49-F238E27FC236}">
                  <a16:creationId xmlns:a16="http://schemas.microsoft.com/office/drawing/2014/main" id="{394162FB-CB38-42B4-B590-E0B6F162FB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4244" y="1897873"/>
              <a:ext cx="10363510" cy="103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a:extLst>
                <a:ext uri="{FF2B5EF4-FFF2-40B4-BE49-F238E27FC236}">
                  <a16:creationId xmlns:a16="http://schemas.microsoft.com/office/drawing/2014/main" id="{82005080-8100-4A7D-8DFA-70510769E294}"/>
                </a:ext>
              </a:extLst>
            </p:cNvPr>
            <p:cNvSpPr txBox="1"/>
            <p:nvPr/>
          </p:nvSpPr>
          <p:spPr>
            <a:xfrm>
              <a:off x="1421146" y="1970588"/>
              <a:ext cx="8711507" cy="879825"/>
            </a:xfrm>
            <a:prstGeom prst="rect">
              <a:avLst/>
            </a:prstGeom>
            <a:noFill/>
          </p:spPr>
          <p:txBody>
            <a:bodyPr wrap="square">
              <a:spAutoFit/>
            </a:bodyPr>
            <a:lstStyle/>
            <a:p>
              <a:pPr algn="ctr"/>
              <a:r>
                <a:rPr lang="en-US" sz="2500" i="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Đối tượng nghiên cứu của Vật lí gồm: các dạng vận động của </a:t>
              </a:r>
            </a:p>
            <a:p>
              <a:pPr algn="ctr"/>
              <a:r>
                <a:rPr lang="en-US" sz="2500" i="1">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VẬT CHẤT (chất, trường) </a:t>
              </a:r>
              <a:r>
                <a:rPr lang="en-US" sz="2500" i="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và </a:t>
              </a:r>
              <a:r>
                <a:rPr lang="en-US" sz="2500" i="1">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NĂNG LƯỢNG</a:t>
              </a:r>
              <a:endParaRPr lang="en-US" sz="2500" i="1">
                <a:solidFill>
                  <a:srgbClr val="FF0000"/>
                </a:solidFill>
                <a:effectLst/>
                <a:latin typeface="Calibri" panose="020F0502020204030204" pitchFamily="34" charset="0"/>
                <a:ea typeface="游明朝" panose="02020400000000000000" pitchFamily="18" charset="-128"/>
                <a:cs typeface="Times New Roman" panose="02020603050405020304" pitchFamily="18" charset="0"/>
              </a:endParaRPr>
            </a:p>
          </p:txBody>
        </p:sp>
      </p:grpSp>
      <p:sp>
        <p:nvSpPr>
          <p:cNvPr id="21" name="TextBox 20">
            <a:extLst>
              <a:ext uri="{FF2B5EF4-FFF2-40B4-BE49-F238E27FC236}">
                <a16:creationId xmlns:a16="http://schemas.microsoft.com/office/drawing/2014/main" id="{2FE53B23-DE4F-4715-9226-C55D49EF1F25}"/>
              </a:ext>
            </a:extLst>
          </p:cNvPr>
          <p:cNvSpPr txBox="1"/>
          <p:nvPr/>
        </p:nvSpPr>
        <p:spPr>
          <a:xfrm>
            <a:off x="569295" y="1311054"/>
            <a:ext cx="11898214" cy="397738"/>
          </a:xfrm>
          <a:prstGeom prst="rect">
            <a:avLst/>
          </a:prstGeom>
          <a:noFill/>
        </p:spPr>
        <p:txBody>
          <a:bodyPr wrap="square">
            <a:spAutoFit/>
          </a:bodyPr>
          <a:lstStyle/>
          <a:p>
            <a:pPr>
              <a:lnSpc>
                <a:spcPct val="107000"/>
              </a:lnSpc>
              <a:spcAft>
                <a:spcPts val="500"/>
              </a:spcAft>
            </a:pPr>
            <a:r>
              <a:rPr lang="en-US" sz="2000" i="1">
                <a:latin typeface="Arial" panose="020B0604020202020204" pitchFamily="34" charset="0"/>
                <a:cs typeface="Arial" panose="020B0604020202020204" pitchFamily="34" charset="0"/>
              </a:rPr>
              <a:t>*Thuật ngữ “vật lí” có nguồn gốc từ tiếng Hy Lạp "physiko" có nghĩa là “kiến thức về tự nhiên”</a:t>
            </a:r>
            <a:endParaRPr lang="en-US" sz="2000" i="1">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9" name="TextBox 28">
            <a:extLst>
              <a:ext uri="{FF2B5EF4-FFF2-40B4-BE49-F238E27FC236}">
                <a16:creationId xmlns:a16="http://schemas.microsoft.com/office/drawing/2014/main" id="{F8F8FA96-1C80-AA77-D0D6-4A6C5195A07B}"/>
              </a:ext>
            </a:extLst>
          </p:cNvPr>
          <p:cNvSpPr txBox="1"/>
          <p:nvPr/>
        </p:nvSpPr>
        <p:spPr>
          <a:xfrm>
            <a:off x="9980812" y="4038600"/>
            <a:ext cx="2134988" cy="2308324"/>
          </a:xfrm>
          <a:prstGeom prst="rect">
            <a:avLst/>
          </a:prstGeom>
          <a:noFill/>
        </p:spPr>
        <p:txBody>
          <a:bodyPr wrap="square">
            <a:spAutoFit/>
          </a:bodyPr>
          <a:lstStyle/>
          <a:p>
            <a:pPr marL="0" marR="0" algn="ctr">
              <a:spcBef>
                <a:spcPts val="0"/>
              </a:spcBef>
            </a:pPr>
            <a:r>
              <a:rPr lang="en-US" i="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Vào năm 1905, nhà vật lý vĩ đại Albert Einstein đã đưa ra được biểu thức mô tả mối liên hệ giữa năng lượng và khối lượng </a:t>
            </a:r>
            <a:endParaRPr lang="en-US">
              <a:effectLst/>
              <a:latin typeface="Calibri" panose="020F0502020204030204" pitchFamily="34" charset="0"/>
              <a:ea typeface="游明朝" panose="02020400000000000000" pitchFamily="18" charset="-128"/>
              <a:cs typeface="Times New Roman" panose="02020603050405020304" pitchFamily="18" charset="0"/>
            </a:endParaRPr>
          </a:p>
        </p:txBody>
      </p:sp>
      <p:pic>
        <p:nvPicPr>
          <p:cNvPr id="34" name="Content Placeholder 8" descr="A galaxy in space&#10;&#10;Description automatically generated with medium confidence">
            <a:extLst>
              <a:ext uri="{FF2B5EF4-FFF2-40B4-BE49-F238E27FC236}">
                <a16:creationId xmlns:a16="http://schemas.microsoft.com/office/drawing/2014/main" id="{32497ED5-4C0E-4E62-8109-A2153A27813D}"/>
              </a:ext>
            </a:extLst>
          </p:cNvPr>
          <p:cNvPicPr>
            <a:picLocks noGrp="1" noChangeAspect="1"/>
          </p:cNvPicPr>
          <p:nvPr>
            <p:ph idx="1"/>
          </p:nvPr>
        </p:nvPicPr>
        <p:blipFill rotWithShape="1">
          <a:blip r:embed="rId5">
            <a:extLst>
              <a:ext uri="{28A0092B-C50C-407E-A947-70E740481C1C}">
                <a14:useLocalDpi xmlns:a14="http://schemas.microsoft.com/office/drawing/2010/main" val="0"/>
              </a:ext>
            </a:extLst>
          </a:blip>
          <a:srcRect t="1675" r="2888"/>
          <a:stretch/>
        </p:blipFill>
        <p:spPr>
          <a:xfrm>
            <a:off x="3962400" y="3120022"/>
            <a:ext cx="6078854" cy="3462030"/>
          </a:xfrm>
          <a:prstGeom prst="rect">
            <a:avLst/>
          </a:prstGeom>
          <a:ln>
            <a:noFill/>
          </a:ln>
          <a:effectLst>
            <a:softEdge rad="112500"/>
          </a:effectLst>
        </p:spPr>
      </p:pic>
      <p:sp>
        <p:nvSpPr>
          <p:cNvPr id="39" name="TextBox 38">
            <a:extLst>
              <a:ext uri="{FF2B5EF4-FFF2-40B4-BE49-F238E27FC236}">
                <a16:creationId xmlns:a16="http://schemas.microsoft.com/office/drawing/2014/main" id="{70C0B354-61BA-0ABE-28AD-E12E3D915224}"/>
              </a:ext>
            </a:extLst>
          </p:cNvPr>
          <p:cNvSpPr txBox="1"/>
          <p:nvPr/>
        </p:nvSpPr>
        <p:spPr>
          <a:xfrm>
            <a:off x="7688780" y="3239461"/>
            <a:ext cx="2260750" cy="630942"/>
          </a:xfrm>
          <a:prstGeom prst="rect">
            <a:avLst/>
          </a:prstGeom>
          <a:noFill/>
        </p:spPr>
        <p:txBody>
          <a:bodyPr wrap="square">
            <a:spAutoFit/>
          </a:bodyPr>
          <a:lstStyle/>
          <a:p>
            <a:pPr algn="ctr"/>
            <a:r>
              <a:rPr lang="en-US" sz="3500" i="1">
                <a:solidFill>
                  <a:srgbClr val="FFFF00"/>
                </a:solidFill>
                <a:effectLst/>
                <a:latin typeface="Arial" panose="020B0604020202020204" pitchFamily="34" charset="0"/>
                <a:ea typeface="Times New Roman" panose="02020603050405020304" pitchFamily="18" charset="0"/>
              </a:rPr>
              <a:t>E = mc</a:t>
            </a:r>
            <a:r>
              <a:rPr lang="en-US" sz="3500" i="1" baseline="30000">
                <a:solidFill>
                  <a:srgbClr val="FFFF00"/>
                </a:solidFill>
                <a:effectLst/>
                <a:latin typeface="Arial" panose="020B0604020202020204" pitchFamily="34" charset="0"/>
                <a:ea typeface="Times New Roman" panose="02020603050405020304" pitchFamily="18" charset="0"/>
              </a:rPr>
              <a:t>2</a:t>
            </a:r>
            <a:endParaRPr lang="en-US" sz="3500" i="1" baseline="30000">
              <a:solidFill>
                <a:srgbClr val="FFFF00"/>
              </a:solidFill>
            </a:endParaRPr>
          </a:p>
        </p:txBody>
      </p:sp>
      <p:pic>
        <p:nvPicPr>
          <p:cNvPr id="40" name="Picture 39">
            <a:extLst>
              <a:ext uri="{FF2B5EF4-FFF2-40B4-BE49-F238E27FC236}">
                <a16:creationId xmlns:a16="http://schemas.microsoft.com/office/drawing/2014/main" id="{B76E4827-A48E-94C5-D1BE-E574B2E289F5}"/>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r="460" b="9765"/>
          <a:stretch/>
        </p:blipFill>
        <p:spPr>
          <a:xfrm>
            <a:off x="902706" y="3099969"/>
            <a:ext cx="3059694" cy="3462030"/>
          </a:xfrm>
          <a:prstGeom prst="rect">
            <a:avLst/>
          </a:prstGeom>
          <a:ln>
            <a:noFill/>
          </a:ln>
          <a:effectLst>
            <a:softEdge rad="112500"/>
          </a:effectLst>
        </p:spPr>
      </p:pic>
    </p:spTree>
    <p:extLst>
      <p:ext uri="{BB962C8B-B14F-4D97-AF65-F5344CB8AC3E}">
        <p14:creationId xmlns:p14="http://schemas.microsoft.com/office/powerpoint/2010/main" val="1729527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9" grpId="0"/>
      <p:bldP spid="3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283F4ED5-FFC2-F38A-7FA3-FE22D9A791E6}"/>
              </a:ext>
            </a:extLst>
          </p:cNvPr>
          <p:cNvGrpSpPr/>
          <p:nvPr/>
        </p:nvGrpSpPr>
        <p:grpSpPr>
          <a:xfrm>
            <a:off x="-107019" y="65599"/>
            <a:ext cx="10317820" cy="551822"/>
            <a:chOff x="-3007" y="2231322"/>
            <a:chExt cx="10973307" cy="770302"/>
          </a:xfrm>
        </p:grpSpPr>
        <p:grpSp>
          <p:nvGrpSpPr>
            <p:cNvPr id="35" name="Group 70">
              <a:extLst>
                <a:ext uri="{FF2B5EF4-FFF2-40B4-BE49-F238E27FC236}">
                  <a16:creationId xmlns:a16="http://schemas.microsoft.com/office/drawing/2014/main" id="{F9354B2A-97AB-D181-E53E-16B929860065}"/>
                </a:ext>
              </a:extLst>
            </p:cNvPr>
            <p:cNvGrpSpPr>
              <a:grpSpLocks/>
            </p:cNvGrpSpPr>
            <p:nvPr/>
          </p:nvGrpSpPr>
          <p:grpSpPr bwMode="auto">
            <a:xfrm>
              <a:off x="286108" y="2280389"/>
              <a:ext cx="10684192" cy="708275"/>
              <a:chOff x="564747" y="3403331"/>
              <a:chExt cx="5501860" cy="1364238"/>
            </a:xfrm>
          </p:grpSpPr>
          <p:pic>
            <p:nvPicPr>
              <p:cNvPr id="39" name="Picture 8" descr="empty-green-rectangle">
                <a:extLst>
                  <a:ext uri="{FF2B5EF4-FFF2-40B4-BE49-F238E27FC236}">
                    <a16:creationId xmlns:a16="http://schemas.microsoft.com/office/drawing/2014/main" id="{52C145B5-C2B4-3CA4-C366-0D92EB89FB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47" y="3403331"/>
                <a:ext cx="5501860"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9" descr="green-top-faded">
                <a:extLst>
                  <a:ext uri="{FF2B5EF4-FFF2-40B4-BE49-F238E27FC236}">
                    <a16:creationId xmlns:a16="http://schemas.microsoft.com/office/drawing/2014/main" id="{F708323F-7E39-D177-87CB-2DCBF5893D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6" name="TextBox 35">
              <a:extLst>
                <a:ext uri="{FF2B5EF4-FFF2-40B4-BE49-F238E27FC236}">
                  <a16:creationId xmlns:a16="http://schemas.microsoft.com/office/drawing/2014/main" id="{5EA4171D-767B-5E74-DAEF-77EA73CB9633}"/>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37" name="Rectangle 1026060">
              <a:extLst>
                <a:ext uri="{FF2B5EF4-FFF2-40B4-BE49-F238E27FC236}">
                  <a16:creationId xmlns:a16="http://schemas.microsoft.com/office/drawing/2014/main" id="{7599E987-ACF8-65AE-B9A8-8A9B2C8EAED2}"/>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Đối tượng nghiên cứu và mục tiêu của môn vật lí</a:t>
              </a:r>
              <a:endParaRPr lang="en-US" sz="2800" dirty="0">
                <a:cs typeface="Arial" panose="020B0604020202020204" pitchFamily="34" charset="0"/>
              </a:endParaRPr>
            </a:p>
          </p:txBody>
        </p:sp>
      </p:grpSp>
      <p:grpSp>
        <p:nvGrpSpPr>
          <p:cNvPr id="43" name="Group 42">
            <a:extLst>
              <a:ext uri="{FF2B5EF4-FFF2-40B4-BE49-F238E27FC236}">
                <a16:creationId xmlns:a16="http://schemas.microsoft.com/office/drawing/2014/main" id="{02207AF9-E37E-2C5F-459F-B7F5ABDE91F0}"/>
              </a:ext>
            </a:extLst>
          </p:cNvPr>
          <p:cNvGrpSpPr/>
          <p:nvPr/>
        </p:nvGrpSpPr>
        <p:grpSpPr>
          <a:xfrm>
            <a:off x="418301" y="762001"/>
            <a:ext cx="11355398" cy="1905000"/>
            <a:chOff x="834244" y="1897874"/>
            <a:chExt cx="9831602" cy="1944904"/>
          </a:xfrm>
        </p:grpSpPr>
        <p:pic>
          <p:nvPicPr>
            <p:cNvPr id="44" name="Picture 5" descr="empty-blue-rectangle">
              <a:extLst>
                <a:ext uri="{FF2B5EF4-FFF2-40B4-BE49-F238E27FC236}">
                  <a16:creationId xmlns:a16="http://schemas.microsoft.com/office/drawing/2014/main" id="{CEBCF31E-0834-5B34-0642-BB06E5D4F3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4244" y="1897874"/>
              <a:ext cx="9831602" cy="1944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TextBox 44">
              <a:extLst>
                <a:ext uri="{FF2B5EF4-FFF2-40B4-BE49-F238E27FC236}">
                  <a16:creationId xmlns:a16="http://schemas.microsoft.com/office/drawing/2014/main" id="{55C39729-E294-CC40-D7F5-D456A7D2B2D8}"/>
                </a:ext>
              </a:extLst>
            </p:cNvPr>
            <p:cNvSpPr txBox="1"/>
            <p:nvPr/>
          </p:nvSpPr>
          <p:spPr>
            <a:xfrm>
              <a:off x="1216725" y="2008292"/>
              <a:ext cx="9066638" cy="1665385"/>
            </a:xfrm>
            <a:prstGeom prst="rect">
              <a:avLst/>
            </a:prstGeom>
            <a:noFill/>
          </p:spPr>
          <p:txBody>
            <a:bodyPr wrap="square">
              <a:spAutoFit/>
            </a:bodyPr>
            <a:lstStyle/>
            <a:p>
              <a:pPr marL="0" marR="0">
                <a:spcBef>
                  <a:spcPts val="0"/>
                </a:spcBef>
              </a:pPr>
              <a:r>
                <a:rPr lang="en-US" sz="2500">
                  <a:solidFill>
                    <a:srgbClr val="000000"/>
                  </a:solidFill>
                  <a:effectLst/>
                  <a:latin typeface="Arial" panose="020B0604020202020204" pitchFamily="34" charset="0"/>
                  <a:ea typeface="Times New Roman" panose="02020603050405020304" pitchFamily="18" charset="0"/>
                </a:rPr>
                <a:t>Các lĩnh vực nghiên cứu của Vật lí rất đa dạng:</a:t>
              </a:r>
            </a:p>
            <a:p>
              <a:pPr marL="800100" lvl="1" indent="-342900">
                <a:buFont typeface="Wingdings" panose="05000000000000000000" pitchFamily="2" charset="2"/>
                <a:buChar char="ü"/>
              </a:pPr>
              <a:r>
                <a:rPr lang="en-US" sz="2500">
                  <a:solidFill>
                    <a:srgbClr val="000000"/>
                  </a:solidFill>
                  <a:effectLst/>
                  <a:latin typeface="Arial" panose="020B0604020202020204" pitchFamily="34" charset="0"/>
                  <a:ea typeface="Times New Roman" panose="02020603050405020304" pitchFamily="18" charset="0"/>
                </a:rPr>
                <a:t>Cơ học, Điện học, Điện từ học, Quang học, Âm học, </a:t>
              </a:r>
              <a:r>
                <a:rPr lang="en-US" sz="2500">
                  <a:solidFill>
                    <a:srgbClr val="000000"/>
                  </a:solidFill>
                  <a:latin typeface="Arial" panose="020B0604020202020204" pitchFamily="34" charset="0"/>
                  <a:ea typeface="Times New Roman" panose="02020603050405020304" pitchFamily="18" charset="0"/>
                </a:rPr>
                <a:t>Nhiệt học</a:t>
              </a:r>
            </a:p>
            <a:p>
              <a:pPr marL="800100" lvl="1" indent="-342900">
                <a:buFont typeface="Wingdings" panose="05000000000000000000" pitchFamily="2" charset="2"/>
                <a:buChar char="ü"/>
              </a:pPr>
              <a:r>
                <a:rPr lang="en-US" sz="2500">
                  <a:solidFill>
                    <a:srgbClr val="000000"/>
                  </a:solidFill>
                  <a:effectLst/>
                  <a:latin typeface="Arial" panose="020B0604020202020204" pitchFamily="34" charset="0"/>
                  <a:ea typeface="Times New Roman" panose="02020603050405020304" pitchFamily="18" charset="0"/>
                </a:rPr>
                <a:t>Nhiệt động lực học, Vật lí nguyên tử và hạt nhân, Vật lí l</a:t>
              </a:r>
              <a:r>
                <a:rPr lang="en-US" sz="2500">
                  <a:solidFill>
                    <a:srgbClr val="000000"/>
                  </a:solidFill>
                  <a:effectLst/>
                  <a:latin typeface="Arial" panose="020B0604020202020204" pitchFamily="34" charset="0"/>
                  <a:ea typeface="游明朝" panose="02020400000000000000" pitchFamily="18" charset="-128"/>
                </a:rPr>
                <a:t>ượng tử, Thuyết tương đối, </a:t>
              </a:r>
              <a:r>
                <a:rPr lang="en-US" sz="2500">
                  <a:solidFill>
                    <a:srgbClr val="000000"/>
                  </a:solidFill>
                  <a:latin typeface="Arial" panose="020B0604020202020204" pitchFamily="34" charset="0"/>
                  <a:ea typeface="游明朝" panose="02020400000000000000" pitchFamily="18" charset="-128"/>
                </a:rPr>
                <a:t>…</a:t>
              </a:r>
              <a:endParaRPr lang="en-US" sz="2500">
                <a:solidFill>
                  <a:srgbClr val="000000"/>
                </a:solidFill>
                <a:effectLst/>
                <a:latin typeface="Arial" panose="020B0604020202020204" pitchFamily="34" charset="0"/>
                <a:ea typeface="Times New Roman" panose="02020603050405020304" pitchFamily="18" charset="0"/>
              </a:endParaRPr>
            </a:p>
          </p:txBody>
        </p:sp>
      </p:grpSp>
      <p:pic>
        <p:nvPicPr>
          <p:cNvPr id="47" name="Content Placeholder 4" descr="A picture containing diagram&#10;&#10;Description automatically generated">
            <a:extLst>
              <a:ext uri="{FF2B5EF4-FFF2-40B4-BE49-F238E27FC236}">
                <a16:creationId xmlns:a16="http://schemas.microsoft.com/office/drawing/2014/main" id="{9DD3985A-3A15-877E-5BDF-9B570B93CFA2}"/>
              </a:ext>
            </a:extLst>
          </p:cNvPr>
          <p:cNvPicPr>
            <a:picLocks noChangeAspect="1"/>
          </p:cNvPicPr>
          <p:nvPr/>
        </p:nvPicPr>
        <p:blipFill rotWithShape="1">
          <a:blip r:embed="rId5">
            <a:extLst>
              <a:ext uri="{28A0092B-C50C-407E-A947-70E740481C1C}">
                <a14:useLocalDpi xmlns:a14="http://schemas.microsoft.com/office/drawing/2010/main" val="0"/>
              </a:ext>
            </a:extLst>
          </a:blip>
          <a:srcRect t="-174" r="11098"/>
          <a:stretch/>
        </p:blipFill>
        <p:spPr>
          <a:xfrm>
            <a:off x="373487" y="2960081"/>
            <a:ext cx="4003974" cy="2537823"/>
          </a:xfrm>
          <a:prstGeom prst="rect">
            <a:avLst/>
          </a:prstGeom>
          <a:ln>
            <a:noFill/>
          </a:ln>
          <a:effectLst>
            <a:softEdge rad="112500"/>
          </a:effectLst>
        </p:spPr>
      </p:pic>
      <p:sp>
        <p:nvSpPr>
          <p:cNvPr id="48" name="TextBox 47">
            <a:extLst>
              <a:ext uri="{FF2B5EF4-FFF2-40B4-BE49-F238E27FC236}">
                <a16:creationId xmlns:a16="http://schemas.microsoft.com/office/drawing/2014/main" id="{56D82D1A-0ECD-F508-287B-B2E91C37BD4D}"/>
              </a:ext>
            </a:extLst>
          </p:cNvPr>
          <p:cNvSpPr txBox="1"/>
          <p:nvPr/>
        </p:nvSpPr>
        <p:spPr>
          <a:xfrm>
            <a:off x="1981200" y="5554501"/>
            <a:ext cx="7923122" cy="430887"/>
          </a:xfrm>
          <a:prstGeom prst="rect">
            <a:avLst/>
          </a:prstGeom>
          <a:noFill/>
        </p:spPr>
        <p:txBody>
          <a:bodyPr wrap="square">
            <a:spAutoFit/>
          </a:bodyPr>
          <a:lstStyle/>
          <a:p>
            <a:pPr algn="ctr"/>
            <a:r>
              <a:rPr lang="en-US" sz="2200" i="1">
                <a:solidFill>
                  <a:srgbClr val="000000"/>
                </a:solidFill>
                <a:effectLst/>
                <a:latin typeface="Arial" panose="020B0604020202020204" pitchFamily="34" charset="0"/>
                <a:ea typeface="Times New Roman" panose="02020603050405020304" pitchFamily="18" charset="0"/>
              </a:rPr>
              <a:t>Vật lí nghiên cứu rất nhiều đối tượng từ vi mô đến vĩ mô </a:t>
            </a:r>
            <a:endParaRPr lang="en-US" sz="2200" i="1"/>
          </a:p>
        </p:txBody>
      </p:sp>
      <p:pic>
        <p:nvPicPr>
          <p:cNvPr id="49" name="Picture 48">
            <a:extLst>
              <a:ext uri="{FF2B5EF4-FFF2-40B4-BE49-F238E27FC236}">
                <a16:creationId xmlns:a16="http://schemas.microsoft.com/office/drawing/2014/main" id="{E8BA02D8-BA61-9E5C-080C-D864224F31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61362" y="2978673"/>
            <a:ext cx="3918649" cy="2500638"/>
          </a:xfrm>
          <a:prstGeom prst="rect">
            <a:avLst/>
          </a:prstGeom>
          <a:ln>
            <a:noFill/>
          </a:ln>
          <a:effectLst>
            <a:softEdge rad="112500"/>
          </a:effectLst>
        </p:spPr>
      </p:pic>
      <p:pic>
        <p:nvPicPr>
          <p:cNvPr id="14" name="Picture 13" descr="A group of planets in space&#10;&#10;Description automatically generated with low confidence">
            <a:extLst>
              <a:ext uri="{FF2B5EF4-FFF2-40B4-BE49-F238E27FC236}">
                <a16:creationId xmlns:a16="http://schemas.microsoft.com/office/drawing/2014/main" id="{F28DACB4-3342-8793-C081-DED451DD7171}"/>
              </a:ext>
            </a:extLst>
          </p:cNvPr>
          <p:cNvPicPr>
            <a:picLocks noChangeAspect="1"/>
          </p:cNvPicPr>
          <p:nvPr/>
        </p:nvPicPr>
        <p:blipFill rotWithShape="1">
          <a:blip r:embed="rId7" cstate="hqprint">
            <a:extLst>
              <a:ext uri="{28A0092B-C50C-407E-A947-70E740481C1C}">
                <a14:useLocalDpi xmlns:a14="http://schemas.microsoft.com/office/drawing/2010/main" val="0"/>
              </a:ext>
            </a:extLst>
          </a:blip>
          <a:srcRect l="9109" r="7574" b="2164"/>
          <a:stretch/>
        </p:blipFill>
        <p:spPr>
          <a:xfrm>
            <a:off x="8077200" y="2978673"/>
            <a:ext cx="3785852" cy="2500638"/>
          </a:xfrm>
          <a:prstGeom prst="rect">
            <a:avLst/>
          </a:prstGeom>
          <a:ln>
            <a:noFill/>
          </a:ln>
          <a:effectLst>
            <a:softEdge rad="112500"/>
          </a:effectLst>
        </p:spPr>
      </p:pic>
    </p:spTree>
    <p:extLst>
      <p:ext uri="{BB962C8B-B14F-4D97-AF65-F5344CB8AC3E}">
        <p14:creationId xmlns:p14="http://schemas.microsoft.com/office/powerpoint/2010/main" val="2993626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F70E227F-B3E5-4560-8CF4-638F8F31E0E6}"/>
              </a:ext>
            </a:extLst>
          </p:cNvPr>
          <p:cNvGrpSpPr/>
          <p:nvPr/>
        </p:nvGrpSpPr>
        <p:grpSpPr>
          <a:xfrm>
            <a:off x="918982" y="762992"/>
            <a:ext cx="10434818" cy="934413"/>
            <a:chOff x="968835" y="2930699"/>
            <a:chExt cx="10363510" cy="1030041"/>
          </a:xfrm>
        </p:grpSpPr>
        <p:pic>
          <p:nvPicPr>
            <p:cNvPr id="19" name="Picture 5" descr="empty-blue-rectangle">
              <a:extLst>
                <a:ext uri="{FF2B5EF4-FFF2-40B4-BE49-F238E27FC236}">
                  <a16:creationId xmlns:a16="http://schemas.microsoft.com/office/drawing/2014/main" id="{1C470090-D233-4E5C-B1A4-0394E5B675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835" y="2930699"/>
              <a:ext cx="10363510" cy="1030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a:extLst>
                <a:ext uri="{FF2B5EF4-FFF2-40B4-BE49-F238E27FC236}">
                  <a16:creationId xmlns:a16="http://schemas.microsoft.com/office/drawing/2014/main" id="{7599A29D-20CC-471D-A2B5-1A13A7DB445D}"/>
                </a:ext>
              </a:extLst>
            </p:cNvPr>
            <p:cNvSpPr txBox="1"/>
            <p:nvPr/>
          </p:nvSpPr>
          <p:spPr>
            <a:xfrm>
              <a:off x="1801923" y="3009880"/>
              <a:ext cx="8280416" cy="949968"/>
            </a:xfrm>
            <a:prstGeom prst="rect">
              <a:avLst/>
            </a:prstGeom>
            <a:noFill/>
          </p:spPr>
          <p:txBody>
            <a:bodyPr wrap="square">
              <a:spAutoFit/>
            </a:bodyPr>
            <a:lstStyle/>
            <a:p>
              <a:pPr algn="ctr"/>
              <a:r>
                <a:rPr lang="en-US" sz="2500">
                  <a:solidFill>
                    <a:srgbClr val="000000"/>
                  </a:solidFill>
                  <a:effectLst/>
                  <a:latin typeface="Arial" panose="020B0604020202020204" pitchFamily="34" charset="0"/>
                  <a:ea typeface="游明朝" panose="02020400000000000000" pitchFamily="18" charset="-128"/>
                </a:rPr>
                <a:t>Việc học tập môn Vật lí giúp các em hình thành, phát triển năng lực vật lí với các biểu hiện chính sau đây: </a:t>
              </a:r>
              <a:endParaRPr lang="en-US" sz="2500" i="1">
                <a:solidFill>
                  <a:srgbClr val="0070C0"/>
                </a:solidFill>
                <a:effectLst/>
                <a:latin typeface="Calibri" panose="020F0502020204030204" pitchFamily="34" charset="0"/>
                <a:ea typeface="游明朝" panose="02020400000000000000" pitchFamily="18" charset="-128"/>
                <a:cs typeface="Times New Roman" panose="02020603050405020304" pitchFamily="18" charset="0"/>
              </a:endParaRPr>
            </a:p>
          </p:txBody>
        </p:sp>
      </p:grpSp>
      <p:sp>
        <p:nvSpPr>
          <p:cNvPr id="21" name="Rectangle 20">
            <a:extLst>
              <a:ext uri="{FF2B5EF4-FFF2-40B4-BE49-F238E27FC236}">
                <a16:creationId xmlns:a16="http://schemas.microsoft.com/office/drawing/2014/main" id="{9840EED3-E015-448D-9515-E2171C087474}"/>
              </a:ext>
            </a:extLst>
          </p:cNvPr>
          <p:cNvSpPr/>
          <p:nvPr/>
        </p:nvSpPr>
        <p:spPr>
          <a:xfrm>
            <a:off x="3702144" y="2335234"/>
            <a:ext cx="4445214" cy="1337872"/>
          </a:xfrm>
          <a:prstGeom prst="rect">
            <a:avLst/>
          </a:prstGeom>
          <a:solidFill>
            <a:schemeClr val="accent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Arial" panose="020B0604020202020204" pitchFamily="34" charset="0"/>
                <a:cs typeface="Arial" panose="020B0604020202020204" pitchFamily="34" charset="0"/>
              </a:rPr>
              <a:t>Vận dụng được kiến thức, kĩ năng đã học để khám phá, giải quyết các vấn đề có liên quan trong học tập cũng như trong đời sống</a:t>
            </a:r>
            <a:endParaRPr lang="en-US" sz="20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271EC2E4-6251-43AE-AB8C-393D29DF1293}"/>
              </a:ext>
            </a:extLst>
          </p:cNvPr>
          <p:cNvSpPr/>
          <p:nvPr/>
        </p:nvSpPr>
        <p:spPr>
          <a:xfrm>
            <a:off x="492472" y="2345693"/>
            <a:ext cx="2868245" cy="1337872"/>
          </a:xfrm>
          <a:prstGeom prst="rect">
            <a:avLst/>
          </a:prstGeom>
          <a:solidFill>
            <a:schemeClr val="accent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Arial" panose="020B0604020202020204" pitchFamily="34" charset="0"/>
                <a:cs typeface="Arial" panose="020B0604020202020204" pitchFamily="34" charset="0"/>
              </a:rPr>
              <a:t>Có được những kiến thức, kĩ năng cơ bản về vật lí</a:t>
            </a:r>
            <a:endParaRPr lang="en-US" sz="20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15E05553-0A35-430C-BAFE-15A1B5B3F4F3}"/>
              </a:ext>
            </a:extLst>
          </p:cNvPr>
          <p:cNvSpPr/>
          <p:nvPr/>
        </p:nvSpPr>
        <p:spPr>
          <a:xfrm>
            <a:off x="8588305" y="2345693"/>
            <a:ext cx="3283346" cy="1337872"/>
          </a:xfrm>
          <a:prstGeom prst="rect">
            <a:avLst/>
          </a:prstGeom>
          <a:solidFill>
            <a:schemeClr val="accent1">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Arial" panose="020B0604020202020204" pitchFamily="34" charset="0"/>
                <a:cs typeface="Arial" panose="020B0604020202020204" pitchFamily="34" charset="0"/>
              </a:rPr>
              <a:t>Nhận biết được năng lực, sở trường của bản thân, định hướng nghề nghiệp</a:t>
            </a:r>
            <a:endParaRPr lang="en-US" sz="200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cxnSp>
        <p:nvCxnSpPr>
          <p:cNvPr id="25" name="Connector: Elbow 24">
            <a:extLst>
              <a:ext uri="{FF2B5EF4-FFF2-40B4-BE49-F238E27FC236}">
                <a16:creationId xmlns:a16="http://schemas.microsoft.com/office/drawing/2014/main" id="{829D7405-8CE0-4325-AD95-A9AA770A714E}"/>
              </a:ext>
            </a:extLst>
          </p:cNvPr>
          <p:cNvCxnSpPr>
            <a:cxnSpLocks/>
          </p:cNvCxnSpPr>
          <p:nvPr/>
        </p:nvCxnSpPr>
        <p:spPr>
          <a:xfrm rot="5400000">
            <a:off x="3673503" y="266933"/>
            <a:ext cx="457200" cy="3564047"/>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or: Elbow 25">
            <a:extLst>
              <a:ext uri="{FF2B5EF4-FFF2-40B4-BE49-F238E27FC236}">
                <a16:creationId xmlns:a16="http://schemas.microsoft.com/office/drawing/2014/main" id="{483E038B-E270-46DC-A468-0E1143A57D0E}"/>
              </a:ext>
            </a:extLst>
          </p:cNvPr>
          <p:cNvCxnSpPr>
            <a:cxnSpLocks/>
          </p:cNvCxnSpPr>
          <p:nvPr/>
        </p:nvCxnSpPr>
        <p:spPr>
          <a:xfrm>
            <a:off x="5391657" y="2042082"/>
            <a:ext cx="4790481" cy="322815"/>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050" name="Picture 2" descr="Man, scientist Free Icon - Icon-Icons.com">
            <a:extLst>
              <a:ext uri="{FF2B5EF4-FFF2-40B4-BE49-F238E27FC236}">
                <a16:creationId xmlns:a16="http://schemas.microsoft.com/office/drawing/2014/main" id="{00EA7D44-D297-4D1C-954D-02D31E8E8E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2262" y="4130942"/>
            <a:ext cx="2019537" cy="201953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picture containing clipart&#10;&#10;Description automatically generated">
            <a:extLst>
              <a:ext uri="{FF2B5EF4-FFF2-40B4-BE49-F238E27FC236}">
                <a16:creationId xmlns:a16="http://schemas.microsoft.com/office/drawing/2014/main" id="{C6AD32D7-6343-40A8-B281-847A5A02DCA5}"/>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26667" t="15222" r="28198" b="14444"/>
          <a:stretch/>
        </p:blipFill>
        <p:spPr>
          <a:xfrm>
            <a:off x="10754505" y="4408962"/>
            <a:ext cx="1109192" cy="1728418"/>
          </a:xfrm>
          <a:prstGeom prst="rect">
            <a:avLst/>
          </a:prstGeom>
        </p:spPr>
      </p:pic>
      <p:pic>
        <p:nvPicPr>
          <p:cNvPr id="32" name="Picture 31" descr="A picture containing grass, outdoor, kite, field&#10;&#10;Description automatically generated">
            <a:extLst>
              <a:ext uri="{FF2B5EF4-FFF2-40B4-BE49-F238E27FC236}">
                <a16:creationId xmlns:a16="http://schemas.microsoft.com/office/drawing/2014/main" id="{CDC5F0D9-FEC2-4F7E-8852-1EC3E1B76D94}"/>
              </a:ext>
            </a:extLst>
          </p:cNvPr>
          <p:cNvPicPr>
            <a:picLocks noChangeAspect="1"/>
          </p:cNvPicPr>
          <p:nvPr/>
        </p:nvPicPr>
        <p:blipFill rotWithShape="1">
          <a:blip r:embed="rId6">
            <a:extLst>
              <a:ext uri="{28A0092B-C50C-407E-A947-70E740481C1C}">
                <a14:useLocalDpi xmlns:a14="http://schemas.microsoft.com/office/drawing/2010/main" val="0"/>
              </a:ext>
            </a:extLst>
          </a:blip>
          <a:srcRect l="20707" t="-2699" r="-1" b="-1"/>
          <a:stretch/>
        </p:blipFill>
        <p:spPr>
          <a:xfrm>
            <a:off x="328303" y="3699508"/>
            <a:ext cx="3126031" cy="2530501"/>
          </a:xfrm>
          <a:prstGeom prst="rect">
            <a:avLst/>
          </a:prstGeom>
          <a:ln>
            <a:noFill/>
          </a:ln>
          <a:effectLst>
            <a:softEdge rad="112500"/>
          </a:effectLst>
        </p:spPr>
      </p:pic>
      <p:pic>
        <p:nvPicPr>
          <p:cNvPr id="34" name="Picture 33" descr="A person pushing a cart with a computer on it&#10;&#10;Description automatically generated with medium confidence">
            <a:extLst>
              <a:ext uri="{FF2B5EF4-FFF2-40B4-BE49-F238E27FC236}">
                <a16:creationId xmlns:a16="http://schemas.microsoft.com/office/drawing/2014/main" id="{03BE943A-8A88-4564-A66C-6C92C5D7BF37}"/>
              </a:ext>
            </a:extLst>
          </p:cNvPr>
          <p:cNvPicPr>
            <a:picLocks noChangeAspect="1"/>
          </p:cNvPicPr>
          <p:nvPr/>
        </p:nvPicPr>
        <p:blipFill rotWithShape="1">
          <a:blip r:embed="rId7">
            <a:extLst>
              <a:ext uri="{28A0092B-C50C-407E-A947-70E740481C1C}">
                <a14:useLocalDpi xmlns:a14="http://schemas.microsoft.com/office/drawing/2010/main" val="0"/>
              </a:ext>
            </a:extLst>
          </a:blip>
          <a:srcRect l="982" t="14086" r="2159" b="7777"/>
          <a:stretch/>
        </p:blipFill>
        <p:spPr>
          <a:xfrm>
            <a:off x="3722815" y="3790521"/>
            <a:ext cx="4551933" cy="2439488"/>
          </a:xfrm>
          <a:prstGeom prst="rect">
            <a:avLst/>
          </a:prstGeom>
          <a:ln>
            <a:noFill/>
          </a:ln>
          <a:effectLst>
            <a:softEdge rad="112500"/>
          </a:effectLst>
        </p:spPr>
      </p:pic>
      <p:sp>
        <p:nvSpPr>
          <p:cNvPr id="36" name="TextBox 35">
            <a:extLst>
              <a:ext uri="{FF2B5EF4-FFF2-40B4-BE49-F238E27FC236}">
                <a16:creationId xmlns:a16="http://schemas.microsoft.com/office/drawing/2014/main" id="{E02BD46B-F691-4B81-A1AE-9FFC89394D36}"/>
              </a:ext>
            </a:extLst>
          </p:cNvPr>
          <p:cNvSpPr txBox="1"/>
          <p:nvPr/>
        </p:nvSpPr>
        <p:spPr>
          <a:xfrm>
            <a:off x="639340" y="6137380"/>
            <a:ext cx="2256329" cy="646331"/>
          </a:xfrm>
          <a:prstGeom prst="rect">
            <a:avLst/>
          </a:prstGeom>
          <a:noFill/>
        </p:spPr>
        <p:txBody>
          <a:bodyPr wrap="square" rtlCol="0">
            <a:spAutoFit/>
          </a:bodyPr>
          <a:lstStyle/>
          <a:p>
            <a:pPr algn="ctr"/>
            <a:r>
              <a:rPr lang="en-US">
                <a:latin typeface="Arial" panose="020B0604020202020204" pitchFamily="34" charset="0"/>
                <a:cs typeface="Arial" panose="020B0604020202020204" pitchFamily="34" charset="0"/>
              </a:rPr>
              <a:t>Sử dụng đòn bẩy nâng vật nặng</a:t>
            </a:r>
          </a:p>
        </p:txBody>
      </p:sp>
      <p:sp>
        <p:nvSpPr>
          <p:cNvPr id="39" name="TextBox 38">
            <a:extLst>
              <a:ext uri="{FF2B5EF4-FFF2-40B4-BE49-F238E27FC236}">
                <a16:creationId xmlns:a16="http://schemas.microsoft.com/office/drawing/2014/main" id="{B7FC6A21-68F0-43FC-AEF8-438075659768}"/>
              </a:ext>
            </a:extLst>
          </p:cNvPr>
          <p:cNvSpPr txBox="1"/>
          <p:nvPr/>
        </p:nvSpPr>
        <p:spPr>
          <a:xfrm>
            <a:off x="4400340" y="6230009"/>
            <a:ext cx="2870527" cy="646331"/>
          </a:xfrm>
          <a:prstGeom prst="rect">
            <a:avLst/>
          </a:prstGeom>
          <a:noFill/>
        </p:spPr>
        <p:txBody>
          <a:bodyPr wrap="square" rtlCol="0">
            <a:spAutoFit/>
          </a:bodyPr>
          <a:lstStyle/>
          <a:p>
            <a:pPr algn="ctr"/>
            <a:r>
              <a:rPr lang="en-US">
                <a:latin typeface="Arial" panose="020B0604020202020204" pitchFamily="34" charset="0"/>
                <a:cs typeface="Arial" panose="020B0604020202020204" pitchFamily="34" charset="0"/>
              </a:rPr>
              <a:t>Sử dụng nam châm để giải quyết nạn đinh tặc</a:t>
            </a:r>
          </a:p>
        </p:txBody>
      </p:sp>
      <p:sp>
        <p:nvSpPr>
          <p:cNvPr id="41" name="TextBox 40">
            <a:extLst>
              <a:ext uri="{FF2B5EF4-FFF2-40B4-BE49-F238E27FC236}">
                <a16:creationId xmlns:a16="http://schemas.microsoft.com/office/drawing/2014/main" id="{0B24314C-3A7F-4CB8-8D54-A0209E6A4291}"/>
              </a:ext>
            </a:extLst>
          </p:cNvPr>
          <p:cNvSpPr txBox="1"/>
          <p:nvPr/>
        </p:nvSpPr>
        <p:spPr>
          <a:xfrm>
            <a:off x="9163950" y="6207206"/>
            <a:ext cx="2273462" cy="646331"/>
          </a:xfrm>
          <a:prstGeom prst="rect">
            <a:avLst/>
          </a:prstGeom>
          <a:noFill/>
        </p:spPr>
        <p:txBody>
          <a:bodyPr wrap="square" rtlCol="0">
            <a:spAutoFit/>
          </a:bodyPr>
          <a:lstStyle/>
          <a:p>
            <a:pPr algn="ctr"/>
            <a:r>
              <a:rPr lang="en-US">
                <a:latin typeface="Arial" panose="020B0604020202020204" pitchFamily="34" charset="0"/>
                <a:cs typeface="Arial" panose="020B0604020202020204" pitchFamily="34" charset="0"/>
              </a:rPr>
              <a:t>chọn nghề phù hợp sở trường</a:t>
            </a:r>
          </a:p>
        </p:txBody>
      </p:sp>
      <p:grpSp>
        <p:nvGrpSpPr>
          <p:cNvPr id="33" name="Group 32">
            <a:extLst>
              <a:ext uri="{FF2B5EF4-FFF2-40B4-BE49-F238E27FC236}">
                <a16:creationId xmlns:a16="http://schemas.microsoft.com/office/drawing/2014/main" id="{7E63D144-3B8D-981D-E4B9-C3C9F6352D37}"/>
              </a:ext>
            </a:extLst>
          </p:cNvPr>
          <p:cNvGrpSpPr/>
          <p:nvPr/>
        </p:nvGrpSpPr>
        <p:grpSpPr>
          <a:xfrm>
            <a:off x="-107019" y="65599"/>
            <a:ext cx="10317820" cy="551822"/>
            <a:chOff x="-3007" y="2231322"/>
            <a:chExt cx="10973307" cy="770302"/>
          </a:xfrm>
        </p:grpSpPr>
        <p:grpSp>
          <p:nvGrpSpPr>
            <p:cNvPr id="35" name="Group 70">
              <a:extLst>
                <a:ext uri="{FF2B5EF4-FFF2-40B4-BE49-F238E27FC236}">
                  <a16:creationId xmlns:a16="http://schemas.microsoft.com/office/drawing/2014/main" id="{822041FB-C2D0-3585-F086-04A64A4EAAC3}"/>
                </a:ext>
              </a:extLst>
            </p:cNvPr>
            <p:cNvGrpSpPr>
              <a:grpSpLocks/>
            </p:cNvGrpSpPr>
            <p:nvPr/>
          </p:nvGrpSpPr>
          <p:grpSpPr bwMode="auto">
            <a:xfrm>
              <a:off x="286108" y="2280389"/>
              <a:ext cx="10684192" cy="708275"/>
              <a:chOff x="564747" y="3403331"/>
              <a:chExt cx="5501860" cy="1364238"/>
            </a:xfrm>
          </p:grpSpPr>
          <p:pic>
            <p:nvPicPr>
              <p:cNvPr id="42" name="Picture 8" descr="empty-green-rectangle">
                <a:extLst>
                  <a:ext uri="{FF2B5EF4-FFF2-40B4-BE49-F238E27FC236}">
                    <a16:creationId xmlns:a16="http://schemas.microsoft.com/office/drawing/2014/main" id="{E9ADC9E3-D73A-A63D-9E9D-4C09DBE89D2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4747" y="3403331"/>
                <a:ext cx="5501860"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9" descr="green-top-faded">
                <a:extLst>
                  <a:ext uri="{FF2B5EF4-FFF2-40B4-BE49-F238E27FC236}">
                    <a16:creationId xmlns:a16="http://schemas.microsoft.com/office/drawing/2014/main" id="{FE9D6525-2262-CE95-C1B5-94334726977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7" name="TextBox 36">
              <a:extLst>
                <a:ext uri="{FF2B5EF4-FFF2-40B4-BE49-F238E27FC236}">
                  <a16:creationId xmlns:a16="http://schemas.microsoft.com/office/drawing/2014/main" id="{6C467A61-448C-0FC1-AE70-C4CFAD48D7CF}"/>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38" name="Rectangle 1026060">
              <a:extLst>
                <a:ext uri="{FF2B5EF4-FFF2-40B4-BE49-F238E27FC236}">
                  <a16:creationId xmlns:a16="http://schemas.microsoft.com/office/drawing/2014/main" id="{49EEA8CC-A268-8F88-EF7E-E80BD3C221DF}"/>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Đối tượng nghiên cứu và mục tiêu của môn vật lí</a:t>
              </a:r>
              <a:endParaRPr lang="en-US" sz="2800" dirty="0">
                <a:cs typeface="Arial" panose="020B0604020202020204" pitchFamily="34" charset="0"/>
              </a:endParaRPr>
            </a:p>
          </p:txBody>
        </p:sp>
      </p:grpSp>
      <p:cxnSp>
        <p:nvCxnSpPr>
          <p:cNvPr id="5" name="Straight Arrow Connector 4">
            <a:extLst>
              <a:ext uri="{FF2B5EF4-FFF2-40B4-BE49-F238E27FC236}">
                <a16:creationId xmlns:a16="http://schemas.microsoft.com/office/drawing/2014/main" id="{F1AD712A-6053-2107-0791-7734A6AFA13E}"/>
              </a:ext>
            </a:extLst>
          </p:cNvPr>
          <p:cNvCxnSpPr/>
          <p:nvPr/>
        </p:nvCxnSpPr>
        <p:spPr>
          <a:xfrm>
            <a:off x="5684127" y="1820356"/>
            <a:ext cx="0" cy="45720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1347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5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4" grpId="0" animBg="1"/>
      <p:bldP spid="36" grpId="0"/>
      <p:bldP spid="39" grpId="0"/>
      <p:bldP spid="4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EEC9C40-159C-0143-8DC7-6E19DE44C796}"/>
              </a:ext>
            </a:extLst>
          </p:cNvPr>
          <p:cNvGrpSpPr/>
          <p:nvPr/>
        </p:nvGrpSpPr>
        <p:grpSpPr>
          <a:xfrm>
            <a:off x="-107019" y="65599"/>
            <a:ext cx="9641377" cy="551822"/>
            <a:chOff x="-3007" y="2231322"/>
            <a:chExt cx="10253890" cy="770302"/>
          </a:xfrm>
        </p:grpSpPr>
        <p:grpSp>
          <p:nvGrpSpPr>
            <p:cNvPr id="5" name="Group 70">
              <a:extLst>
                <a:ext uri="{FF2B5EF4-FFF2-40B4-BE49-F238E27FC236}">
                  <a16:creationId xmlns:a16="http://schemas.microsoft.com/office/drawing/2014/main" id="{57E57321-8630-E388-55EC-3F9A9849D371}"/>
                </a:ext>
              </a:extLst>
            </p:cNvPr>
            <p:cNvGrpSpPr>
              <a:grpSpLocks/>
            </p:cNvGrpSpPr>
            <p:nvPr/>
          </p:nvGrpSpPr>
          <p:grpSpPr bwMode="auto">
            <a:xfrm>
              <a:off x="286110" y="2280389"/>
              <a:ext cx="7604635" cy="708275"/>
              <a:chOff x="564748" y="3403331"/>
              <a:chExt cx="3916032" cy="1364238"/>
            </a:xfrm>
          </p:grpSpPr>
          <p:pic>
            <p:nvPicPr>
              <p:cNvPr id="8" name="Picture 8" descr="empty-green-rectangle">
                <a:extLst>
                  <a:ext uri="{FF2B5EF4-FFF2-40B4-BE49-F238E27FC236}">
                    <a16:creationId xmlns:a16="http://schemas.microsoft.com/office/drawing/2014/main" id="{297763BE-354E-C71A-6AE9-B41BAE7110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48" y="3403331"/>
                <a:ext cx="3916032"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green-top-faded">
                <a:extLst>
                  <a:ext uri="{FF2B5EF4-FFF2-40B4-BE49-F238E27FC236}">
                    <a16:creationId xmlns:a16="http://schemas.microsoft.com/office/drawing/2014/main" id="{E5B66559-C576-2541-CF48-4CF3A7492F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12B07C97-251A-7511-779B-6789585D59F2}"/>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7" name="Rectangle 1026060">
              <a:extLst>
                <a:ext uri="{FF2B5EF4-FFF2-40B4-BE49-F238E27FC236}">
                  <a16:creationId xmlns:a16="http://schemas.microsoft.com/office/drawing/2014/main" id="{486473D6-4EC7-BFE1-9021-CB5A13EC42C7}"/>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Quá trình phát triển của vật lí</a:t>
              </a:r>
              <a:endParaRPr lang="en-US" sz="2800" dirty="0">
                <a:cs typeface="Arial" panose="020B0604020202020204" pitchFamily="34" charset="0"/>
              </a:endParaRPr>
            </a:p>
          </p:txBody>
        </p:sp>
      </p:grpSp>
      <p:grpSp>
        <p:nvGrpSpPr>
          <p:cNvPr id="3" name="Group 2">
            <a:extLst>
              <a:ext uri="{FF2B5EF4-FFF2-40B4-BE49-F238E27FC236}">
                <a16:creationId xmlns:a16="http://schemas.microsoft.com/office/drawing/2014/main" id="{512F16B4-76F1-E7B2-393C-95F0A6B2867A}"/>
              </a:ext>
            </a:extLst>
          </p:cNvPr>
          <p:cNvGrpSpPr/>
          <p:nvPr/>
        </p:nvGrpSpPr>
        <p:grpSpPr>
          <a:xfrm>
            <a:off x="198415" y="1025923"/>
            <a:ext cx="11795169" cy="5029200"/>
            <a:chOff x="198415" y="1025923"/>
            <a:chExt cx="11795169" cy="5029200"/>
          </a:xfrm>
        </p:grpSpPr>
        <p:pic>
          <p:nvPicPr>
            <p:cNvPr id="19" name="Picture 18">
              <a:extLst>
                <a:ext uri="{FF2B5EF4-FFF2-40B4-BE49-F238E27FC236}">
                  <a16:creationId xmlns:a16="http://schemas.microsoft.com/office/drawing/2014/main" id="{9FC6D400-5E5F-D768-BA26-FB8AF099CB69}"/>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l="1112" t="21852" r="-136" b="21852"/>
            <a:stretch/>
          </p:blipFill>
          <p:spPr>
            <a:xfrm>
              <a:off x="198415" y="1025923"/>
              <a:ext cx="11795169" cy="5029200"/>
            </a:xfrm>
            <a:prstGeom prst="rect">
              <a:avLst/>
            </a:prstGeom>
          </p:spPr>
        </p:pic>
        <p:grpSp>
          <p:nvGrpSpPr>
            <p:cNvPr id="2" name="Group 1">
              <a:extLst>
                <a:ext uri="{FF2B5EF4-FFF2-40B4-BE49-F238E27FC236}">
                  <a16:creationId xmlns:a16="http://schemas.microsoft.com/office/drawing/2014/main" id="{114F97D8-88D5-DA60-E4FF-968E33314D64}"/>
                </a:ext>
              </a:extLst>
            </p:cNvPr>
            <p:cNvGrpSpPr/>
            <p:nvPr/>
          </p:nvGrpSpPr>
          <p:grpSpPr>
            <a:xfrm>
              <a:off x="457194" y="2895600"/>
              <a:ext cx="11496387" cy="457200"/>
              <a:chOff x="543117" y="2998836"/>
              <a:chExt cx="10955380" cy="541688"/>
            </a:xfrm>
          </p:grpSpPr>
          <p:grpSp>
            <p:nvGrpSpPr>
              <p:cNvPr id="14" name="Group 13">
                <a:extLst>
                  <a:ext uri="{FF2B5EF4-FFF2-40B4-BE49-F238E27FC236}">
                    <a16:creationId xmlns:a16="http://schemas.microsoft.com/office/drawing/2014/main" id="{7FF10BC3-6913-E3D3-3239-76E1D073B8F3}"/>
                  </a:ext>
                </a:extLst>
              </p:cNvPr>
              <p:cNvGrpSpPr/>
              <p:nvPr/>
            </p:nvGrpSpPr>
            <p:grpSpPr>
              <a:xfrm>
                <a:off x="543117" y="3013174"/>
                <a:ext cx="7300141" cy="527350"/>
                <a:chOff x="5877547" y="413620"/>
                <a:chExt cx="821411" cy="395549"/>
              </a:xfrm>
            </p:grpSpPr>
            <p:sp>
              <p:nvSpPr>
                <p:cNvPr id="15" name="Arrow: Pentagon 14">
                  <a:extLst>
                    <a:ext uri="{FF2B5EF4-FFF2-40B4-BE49-F238E27FC236}">
                      <a16:creationId xmlns:a16="http://schemas.microsoft.com/office/drawing/2014/main" id="{B35D026B-3582-2385-D6E5-65476B155C89}"/>
                    </a:ext>
                  </a:extLst>
                </p:cNvPr>
                <p:cNvSpPr/>
                <p:nvPr/>
              </p:nvSpPr>
              <p:spPr>
                <a:xfrm>
                  <a:off x="5877547" y="413620"/>
                  <a:ext cx="336275" cy="395549"/>
                </a:xfrm>
                <a:prstGeom prst="homePlat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Chevron 15">
                  <a:extLst>
                    <a:ext uri="{FF2B5EF4-FFF2-40B4-BE49-F238E27FC236}">
                      <a16:creationId xmlns:a16="http://schemas.microsoft.com/office/drawing/2014/main" id="{8C166452-F7F8-6269-A803-3543220200D8}"/>
                    </a:ext>
                  </a:extLst>
                </p:cNvPr>
                <p:cNvSpPr/>
                <p:nvPr/>
              </p:nvSpPr>
              <p:spPr>
                <a:xfrm>
                  <a:off x="6171687" y="413620"/>
                  <a:ext cx="527271" cy="395549"/>
                </a:xfrm>
                <a:prstGeom prst="chevr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7" name="Arrow: Chevron 16">
                <a:extLst>
                  <a:ext uri="{FF2B5EF4-FFF2-40B4-BE49-F238E27FC236}">
                    <a16:creationId xmlns:a16="http://schemas.microsoft.com/office/drawing/2014/main" id="{B313AEA8-9B60-FD0A-D2F9-201E7BFEE6B8}"/>
                  </a:ext>
                </a:extLst>
              </p:cNvPr>
              <p:cNvSpPr/>
              <p:nvPr/>
            </p:nvSpPr>
            <p:spPr>
              <a:xfrm>
                <a:off x="7570219" y="2998836"/>
                <a:ext cx="3928278" cy="527350"/>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Tree>
    <p:extLst>
      <p:ext uri="{BB962C8B-B14F-4D97-AF65-F5344CB8AC3E}">
        <p14:creationId xmlns:p14="http://schemas.microsoft.com/office/powerpoint/2010/main" val="3380439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3">
            <a:extLst>
              <a:ext uri="{FF2B5EF4-FFF2-40B4-BE49-F238E27FC236}">
                <a16:creationId xmlns:a16="http://schemas.microsoft.com/office/drawing/2014/main" id="{C6040135-18A7-6984-DA09-84021990EA89}"/>
              </a:ext>
            </a:extLst>
          </p:cNvPr>
          <p:cNvSpPr txBox="1">
            <a:spLocks noChangeArrowheads="1"/>
          </p:cNvSpPr>
          <p:nvPr/>
        </p:nvSpPr>
        <p:spPr bwMode="auto">
          <a:xfrm>
            <a:off x="1091449" y="666855"/>
            <a:ext cx="1090110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i="1" dirty="0" err="1" smtClean="0">
                <a:solidFill>
                  <a:srgbClr val="0070C0"/>
                </a:solidFill>
                <a:cs typeface="Arial" panose="020B0604020202020204" pitchFamily="34" charset="0"/>
              </a:rPr>
              <a:t>Vật</a:t>
            </a:r>
            <a:r>
              <a:rPr lang="en-US" altLang="en-US" sz="2400" i="1" dirty="0" smtClean="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lí</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có</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quan</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hệ</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với</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mọi</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ngành</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khoa</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học</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và</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là</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cơ</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sở</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của</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khoa</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học</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tự</a:t>
            </a:r>
            <a:r>
              <a:rPr lang="en-US" altLang="en-US" sz="2400" i="1" dirty="0">
                <a:solidFill>
                  <a:srgbClr val="0070C0"/>
                </a:solidFill>
                <a:cs typeface="Arial" panose="020B0604020202020204" pitchFamily="34" charset="0"/>
              </a:rPr>
              <a:t> </a:t>
            </a:r>
            <a:r>
              <a:rPr lang="en-US" altLang="en-US" sz="2400" i="1" dirty="0" err="1">
                <a:solidFill>
                  <a:srgbClr val="0070C0"/>
                </a:solidFill>
                <a:cs typeface="Arial" panose="020B0604020202020204" pitchFamily="34" charset="0"/>
              </a:rPr>
              <a:t>nhiên</a:t>
            </a:r>
            <a:r>
              <a:rPr lang="en-US" altLang="en-US" sz="2400" i="1" dirty="0">
                <a:solidFill>
                  <a:srgbClr val="0070C0"/>
                </a:solidFill>
                <a:cs typeface="Arial" panose="020B0604020202020204" pitchFamily="34" charset="0"/>
              </a:rPr>
              <a:t>  </a:t>
            </a:r>
          </a:p>
        </p:txBody>
      </p:sp>
      <p:pic>
        <p:nvPicPr>
          <p:cNvPr id="5" name="Picture 5" descr="empty-blue-rectangle">
            <a:extLst>
              <a:ext uri="{FF2B5EF4-FFF2-40B4-BE49-F238E27FC236}">
                <a16:creationId xmlns:a16="http://schemas.microsoft.com/office/drawing/2014/main" id="{4BC8970D-67DB-093F-BF84-938169EFD7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497" y="1162585"/>
            <a:ext cx="10265304" cy="1107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6411DDF2-CE97-BC60-0CF7-7D2288C058A8}"/>
              </a:ext>
            </a:extLst>
          </p:cNvPr>
          <p:cNvGrpSpPr/>
          <p:nvPr/>
        </p:nvGrpSpPr>
        <p:grpSpPr>
          <a:xfrm>
            <a:off x="-107020" y="98692"/>
            <a:ext cx="11689419" cy="529331"/>
            <a:chOff x="-3007" y="2262718"/>
            <a:chExt cx="11616990" cy="738906"/>
          </a:xfrm>
        </p:grpSpPr>
        <p:grpSp>
          <p:nvGrpSpPr>
            <p:cNvPr id="8" name="Group 70">
              <a:extLst>
                <a:ext uri="{FF2B5EF4-FFF2-40B4-BE49-F238E27FC236}">
                  <a16:creationId xmlns:a16="http://schemas.microsoft.com/office/drawing/2014/main" id="{AB290B71-39CD-56AA-A05E-E4AA173C4499}"/>
                </a:ext>
              </a:extLst>
            </p:cNvPr>
            <p:cNvGrpSpPr>
              <a:grpSpLocks/>
            </p:cNvGrpSpPr>
            <p:nvPr/>
          </p:nvGrpSpPr>
          <p:grpSpPr bwMode="auto">
            <a:xfrm>
              <a:off x="286110" y="2280389"/>
              <a:ext cx="10116230" cy="708275"/>
              <a:chOff x="564748" y="3403331"/>
              <a:chExt cx="5209386" cy="1364238"/>
            </a:xfrm>
          </p:grpSpPr>
          <p:pic>
            <p:nvPicPr>
              <p:cNvPr id="11" name="Picture 8" descr="empty-green-rectangle">
                <a:extLst>
                  <a:ext uri="{FF2B5EF4-FFF2-40B4-BE49-F238E27FC236}">
                    <a16:creationId xmlns:a16="http://schemas.microsoft.com/office/drawing/2014/main" id="{DFAC2EA4-1710-423E-CE57-D994A024C5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748" y="3403331"/>
                <a:ext cx="5209386"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descr="green-top-faded">
                <a:extLst>
                  <a:ext uri="{FF2B5EF4-FFF2-40B4-BE49-F238E27FC236}">
                    <a16:creationId xmlns:a16="http://schemas.microsoft.com/office/drawing/2014/main" id="{81C01A4B-4129-3DC5-9913-918649E687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Box 8">
              <a:extLst>
                <a:ext uri="{FF2B5EF4-FFF2-40B4-BE49-F238E27FC236}">
                  <a16:creationId xmlns:a16="http://schemas.microsoft.com/office/drawing/2014/main" id="{C1BDFA16-63F3-9A30-23F8-3FF9D838AE9F}"/>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III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10" name="Rectangle 1026060">
              <a:extLst>
                <a:ext uri="{FF2B5EF4-FFF2-40B4-BE49-F238E27FC236}">
                  <a16:creationId xmlns:a16="http://schemas.microsoft.com/office/drawing/2014/main" id="{DF2117F9-B8E1-8D3C-DB2A-86B78E66FD88}"/>
                </a:ext>
              </a:extLst>
            </p:cNvPr>
            <p:cNvSpPr>
              <a:spLocks noChangeArrowheads="1"/>
            </p:cNvSpPr>
            <p:nvPr/>
          </p:nvSpPr>
          <p:spPr bwMode="auto">
            <a:xfrm>
              <a:off x="1209203" y="2262718"/>
              <a:ext cx="10404780" cy="713191"/>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600" i="1">
                  <a:cs typeface="Arial" panose="020B0604020202020204" pitchFamily="34" charset="0"/>
                </a:rPr>
                <a:t>Vai trò của vật lí đối với khoa học, kĩ thuật và công nghệ</a:t>
              </a:r>
              <a:endParaRPr lang="en-US" sz="2600" dirty="0">
                <a:cs typeface="Arial" panose="020B0604020202020204" pitchFamily="34" charset="0"/>
              </a:endParaRPr>
            </a:p>
          </p:txBody>
        </p:sp>
      </p:grpSp>
      <p:grpSp>
        <p:nvGrpSpPr>
          <p:cNvPr id="13" name="Group 12">
            <a:extLst>
              <a:ext uri="{FF2B5EF4-FFF2-40B4-BE49-F238E27FC236}">
                <a16:creationId xmlns:a16="http://schemas.microsoft.com/office/drawing/2014/main" id="{7A68174F-7B34-D7D3-ABCA-E323A30E76C9}"/>
              </a:ext>
            </a:extLst>
          </p:cNvPr>
          <p:cNvGrpSpPr/>
          <p:nvPr/>
        </p:nvGrpSpPr>
        <p:grpSpPr>
          <a:xfrm>
            <a:off x="304800" y="795275"/>
            <a:ext cx="785094" cy="258924"/>
            <a:chOff x="5867400" y="402866"/>
            <a:chExt cx="785094" cy="406303"/>
          </a:xfrm>
        </p:grpSpPr>
        <p:sp>
          <p:nvSpPr>
            <p:cNvPr id="14" name="Arrow: Pentagon 13">
              <a:extLst>
                <a:ext uri="{FF2B5EF4-FFF2-40B4-BE49-F238E27FC236}">
                  <a16:creationId xmlns:a16="http://schemas.microsoft.com/office/drawing/2014/main" id="{909740AE-1B22-D899-5470-DA2718E5A88C}"/>
                </a:ext>
              </a:extLst>
            </p:cNvPr>
            <p:cNvSpPr/>
            <p:nvPr/>
          </p:nvSpPr>
          <p:spPr>
            <a:xfrm>
              <a:off x="5867400" y="402866"/>
              <a:ext cx="495302" cy="395549"/>
            </a:xfrm>
            <a:prstGeom prst="homePlat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Chevron 14">
              <a:extLst>
                <a:ext uri="{FF2B5EF4-FFF2-40B4-BE49-F238E27FC236}">
                  <a16:creationId xmlns:a16="http://schemas.microsoft.com/office/drawing/2014/main" id="{139E5ABA-E27E-6329-BE1F-4B23F474DAEA}"/>
                </a:ext>
              </a:extLst>
            </p:cNvPr>
            <p:cNvSpPr/>
            <p:nvPr/>
          </p:nvSpPr>
          <p:spPr>
            <a:xfrm>
              <a:off x="6270097" y="413620"/>
              <a:ext cx="382397" cy="395549"/>
            </a:xfrm>
            <a:prstGeom prst="chevron">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7" name="TextBox 16">
            <a:extLst>
              <a:ext uri="{FF2B5EF4-FFF2-40B4-BE49-F238E27FC236}">
                <a16:creationId xmlns:a16="http://schemas.microsoft.com/office/drawing/2014/main" id="{64ADDF08-F357-1C81-AB23-24E90DFA5431}"/>
              </a:ext>
            </a:extLst>
          </p:cNvPr>
          <p:cNvSpPr txBox="1"/>
          <p:nvPr/>
        </p:nvSpPr>
        <p:spPr>
          <a:xfrm>
            <a:off x="1112748" y="1329181"/>
            <a:ext cx="9016930" cy="861774"/>
          </a:xfrm>
          <a:prstGeom prst="rect">
            <a:avLst/>
          </a:prstGeom>
          <a:noFill/>
        </p:spPr>
        <p:txBody>
          <a:bodyPr wrap="square">
            <a:spAutoFit/>
          </a:bodyPr>
          <a:lstStyle/>
          <a:p>
            <a:pPr algn="ctr"/>
            <a:r>
              <a:rPr lang="en-US" sz="2500">
                <a:latin typeface="Arial" panose="020B0604020202020204" pitchFamily="34" charset="0"/>
                <a:cs typeface="Arial" panose="020B0604020202020204" pitchFamily="34" charset="0"/>
              </a:rPr>
              <a:t>Các khái niệm, định luật, nguyên lí của Vật lí được sử dụng rộng rãi trong mọi lĩnh vực của KHTN.</a:t>
            </a:r>
          </a:p>
        </p:txBody>
      </p:sp>
      <p:sp>
        <p:nvSpPr>
          <p:cNvPr id="18" name="TextBox 17">
            <a:extLst>
              <a:ext uri="{FF2B5EF4-FFF2-40B4-BE49-F238E27FC236}">
                <a16:creationId xmlns:a16="http://schemas.microsoft.com/office/drawing/2014/main" id="{E6123609-4E4D-FCD2-BB55-6F1CF11D943E}"/>
              </a:ext>
            </a:extLst>
          </p:cNvPr>
          <p:cNvSpPr txBox="1"/>
          <p:nvPr/>
        </p:nvSpPr>
        <p:spPr>
          <a:xfrm>
            <a:off x="304800" y="6500998"/>
            <a:ext cx="12725400" cy="338554"/>
          </a:xfrm>
          <a:prstGeom prst="rect">
            <a:avLst/>
          </a:prstGeom>
          <a:noFill/>
        </p:spPr>
        <p:txBody>
          <a:bodyPr wrap="square">
            <a:spAutoFit/>
          </a:bodyPr>
          <a:lstStyle/>
          <a:p>
            <a:r>
              <a:rPr lang="en-US" sz="1600" i="1">
                <a:latin typeface="Arial" panose="020B0604020202020204" pitchFamily="34" charset="0"/>
                <a:cs typeface="Arial" panose="020B0604020202020204" pitchFamily="34" charset="0"/>
              </a:rPr>
              <a:t>*Hiện nay có nhiều lĩnh vực liên môn như Vật lí sinh học, Vật lí địa lí, Vật lí thiên văn, Hóa lí, Sinh học lượng tử, Hoá học lượng tử</a:t>
            </a:r>
            <a:endParaRPr lang="en-US" sz="1600" i="1">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20" name="TextBox 19">
            <a:extLst>
              <a:ext uri="{FF2B5EF4-FFF2-40B4-BE49-F238E27FC236}">
                <a16:creationId xmlns:a16="http://schemas.microsoft.com/office/drawing/2014/main" id="{2BCF149B-18E5-1CD0-230B-6391EC467C99}"/>
              </a:ext>
            </a:extLst>
          </p:cNvPr>
          <p:cNvSpPr txBox="1"/>
          <p:nvPr/>
        </p:nvSpPr>
        <p:spPr>
          <a:xfrm>
            <a:off x="889070" y="5578846"/>
            <a:ext cx="10408920" cy="769441"/>
          </a:xfrm>
          <a:prstGeom prst="rect">
            <a:avLst/>
          </a:prstGeom>
          <a:noFill/>
        </p:spPr>
        <p:txBody>
          <a:bodyPr wrap="square">
            <a:spAutoFit/>
          </a:bodyPr>
          <a:lstStyle/>
          <a:p>
            <a:r>
              <a:rPr lang="en-US" sz="2200">
                <a:latin typeface="Arial" panose="020B0604020202020204" pitchFamily="34" charset="0"/>
                <a:cs typeface="Arial" panose="020B0604020202020204" pitchFamily="34" charset="0"/>
              </a:rPr>
              <a:t>VD: giải thích cơ chế của các hiện tượng tự nhiên, từ các hiện trạng xảy ra trong thế giới sinh học, các phản ứng hoá học đến các hiện tượng xảy ra trong vũ trụ,...</a:t>
            </a:r>
            <a:endParaRPr lang="en-US" sz="2200"/>
          </a:p>
        </p:txBody>
      </p:sp>
      <p:pic>
        <p:nvPicPr>
          <p:cNvPr id="21" name="Picture 20" descr="A picture containing outdoor&#10;&#10;Description automatically generated">
            <a:extLst>
              <a:ext uri="{FF2B5EF4-FFF2-40B4-BE49-F238E27FC236}">
                <a16:creationId xmlns:a16="http://schemas.microsoft.com/office/drawing/2014/main" id="{64027C78-4C60-9110-10AA-3A973033687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476451" y="2430917"/>
            <a:ext cx="3968549" cy="2976413"/>
          </a:xfrm>
          <a:prstGeom prst="rect">
            <a:avLst/>
          </a:prstGeom>
          <a:ln>
            <a:noFill/>
          </a:ln>
          <a:effectLst>
            <a:softEdge rad="112500"/>
          </a:effectLst>
        </p:spPr>
      </p:pic>
      <p:pic>
        <p:nvPicPr>
          <p:cNvPr id="22" name="Picture 21" descr="A picture containing satellite&#10;&#10;Description automatically generated">
            <a:extLst>
              <a:ext uri="{FF2B5EF4-FFF2-40B4-BE49-F238E27FC236}">
                <a16:creationId xmlns:a16="http://schemas.microsoft.com/office/drawing/2014/main" id="{46FA72CF-A605-D769-48CB-A81FD1E710F8}"/>
              </a:ext>
            </a:extLst>
          </p:cNvPr>
          <p:cNvPicPr>
            <a:picLocks noChangeAspect="1"/>
          </p:cNvPicPr>
          <p:nvPr/>
        </p:nvPicPr>
        <p:blipFill rotWithShape="1">
          <a:blip r:embed="rId6">
            <a:extLst>
              <a:ext uri="{28A0092B-C50C-407E-A947-70E740481C1C}">
                <a14:useLocalDpi xmlns:a14="http://schemas.microsoft.com/office/drawing/2010/main" val="0"/>
              </a:ext>
            </a:extLst>
          </a:blip>
          <a:srcRect l="9613" t="641" r="5649" b="-1"/>
          <a:stretch/>
        </p:blipFill>
        <p:spPr>
          <a:xfrm>
            <a:off x="4427354" y="2471243"/>
            <a:ext cx="3810000" cy="2976413"/>
          </a:xfrm>
          <a:prstGeom prst="rect">
            <a:avLst/>
          </a:prstGeom>
          <a:ln>
            <a:noFill/>
          </a:ln>
          <a:effectLst>
            <a:softEdge rad="112500"/>
          </a:effectLst>
        </p:spPr>
      </p:pic>
      <p:pic>
        <p:nvPicPr>
          <p:cNvPr id="23" name="Content Placeholder 4" descr="A close up of a reptile&#10;&#10;Description generated with very high confidence">
            <a:extLst>
              <a:ext uri="{FF2B5EF4-FFF2-40B4-BE49-F238E27FC236}">
                <a16:creationId xmlns:a16="http://schemas.microsoft.com/office/drawing/2014/main" id="{A8825180-93F3-AF9B-0AD4-732098FCC6B4}"/>
              </a:ext>
            </a:extLst>
          </p:cNvPr>
          <p:cNvPicPr>
            <a:picLocks noGrp="1" noChangeAspect="1"/>
          </p:cNvPicPr>
          <p:nvPr>
            <p:ph idx="1"/>
          </p:nvPr>
        </p:nvPicPr>
        <p:blipFill>
          <a:blip r:embed="rId7">
            <a:extLst>
              <a:ext uri="{28A0092B-C50C-407E-A947-70E740481C1C}">
                <a14:useLocalDpi xmlns:a14="http://schemas.microsoft.com/office/drawing/2010/main" val="0"/>
              </a:ext>
            </a:extLst>
          </a:blip>
          <a:stretch>
            <a:fillRect/>
          </a:stretch>
        </p:blipFill>
        <p:spPr>
          <a:xfrm>
            <a:off x="8132885" y="2443606"/>
            <a:ext cx="3582664" cy="1867855"/>
          </a:xfrm>
          <a:prstGeom prst="rect">
            <a:avLst/>
          </a:prstGeom>
          <a:ln>
            <a:noFill/>
          </a:ln>
          <a:effectLst>
            <a:softEdge rad="112500"/>
          </a:effectLst>
        </p:spPr>
      </p:pic>
      <p:grpSp>
        <p:nvGrpSpPr>
          <p:cNvPr id="24" name="Group 23">
            <a:extLst>
              <a:ext uri="{FF2B5EF4-FFF2-40B4-BE49-F238E27FC236}">
                <a16:creationId xmlns:a16="http://schemas.microsoft.com/office/drawing/2014/main" id="{80D17B46-2D45-5648-206D-54A2ADB4A6C8}"/>
              </a:ext>
            </a:extLst>
          </p:cNvPr>
          <p:cNvGrpSpPr/>
          <p:nvPr/>
        </p:nvGrpSpPr>
        <p:grpSpPr>
          <a:xfrm>
            <a:off x="8395903" y="3727153"/>
            <a:ext cx="1378181" cy="1696313"/>
            <a:chOff x="98265" y="4000391"/>
            <a:chExt cx="2004854" cy="2772318"/>
          </a:xfrm>
        </p:grpSpPr>
        <p:pic>
          <p:nvPicPr>
            <p:cNvPr id="25" name="Picture 2" descr="Related image">
              <a:hlinkClick r:id="rId8"/>
              <a:extLst>
                <a:ext uri="{FF2B5EF4-FFF2-40B4-BE49-F238E27FC236}">
                  <a16:creationId xmlns:a16="http://schemas.microsoft.com/office/drawing/2014/main" id="{26D5EEAB-F98A-85A6-E2FD-716D2E8425C0}"/>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98265" y="4927073"/>
              <a:ext cx="2004854" cy="1845636"/>
            </a:xfrm>
            <a:prstGeom prst="rect">
              <a:avLst/>
            </a:prstGeom>
            <a:ln w="19050">
              <a:solidFill>
                <a:srgbClr val="FF0000"/>
              </a:solidFill>
              <a:prstDash val="sysDash"/>
            </a:ln>
            <a:extLst>
              <a:ext uri="{909E8E84-426E-40DD-AFC4-6F175D3DCCD1}">
                <a14:hiddenFill xmlns:a14="http://schemas.microsoft.com/office/drawing/2010/main">
                  <a:solidFill>
                    <a:srgbClr val="FFFFFF"/>
                  </a:solidFill>
                </a14:hiddenFill>
              </a:ext>
            </a:extLst>
          </p:spPr>
        </p:pic>
        <p:sp>
          <p:nvSpPr>
            <p:cNvPr id="26" name="Rectangle: Rounded Corners 25">
              <a:extLst>
                <a:ext uri="{FF2B5EF4-FFF2-40B4-BE49-F238E27FC236}">
                  <a16:creationId xmlns:a16="http://schemas.microsoft.com/office/drawing/2014/main" id="{5E0A7BA3-FCE6-75E4-2963-43D1B632FC3B}"/>
                </a:ext>
              </a:extLst>
            </p:cNvPr>
            <p:cNvSpPr/>
            <p:nvPr/>
          </p:nvSpPr>
          <p:spPr>
            <a:xfrm>
              <a:off x="395403" y="4000391"/>
              <a:ext cx="433137" cy="286352"/>
            </a:xfrm>
            <a:prstGeom prst="roundRect">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a:extLst>
                <a:ext uri="{FF2B5EF4-FFF2-40B4-BE49-F238E27FC236}">
                  <a16:creationId xmlns:a16="http://schemas.microsoft.com/office/drawing/2014/main" id="{7ED5AE36-89FB-97E6-BB68-A9123ED2FCF7}"/>
                </a:ext>
              </a:extLst>
            </p:cNvPr>
            <p:cNvCxnSpPr>
              <a:cxnSpLocks/>
            </p:cNvCxnSpPr>
            <p:nvPr/>
          </p:nvCxnSpPr>
          <p:spPr>
            <a:xfrm flipH="1">
              <a:off x="98265" y="4314131"/>
              <a:ext cx="297138" cy="612942"/>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7975E52-2D3F-97FC-A084-7A9BD57AB6B7}"/>
                </a:ext>
              </a:extLst>
            </p:cNvPr>
            <p:cNvCxnSpPr>
              <a:cxnSpLocks/>
            </p:cNvCxnSpPr>
            <p:nvPr/>
          </p:nvCxnSpPr>
          <p:spPr>
            <a:xfrm flipH="1" flipV="1">
              <a:off x="828540" y="4314133"/>
              <a:ext cx="1274579" cy="612940"/>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sp>
        <p:nvSpPr>
          <p:cNvPr id="33" name="TextBox 32">
            <a:extLst>
              <a:ext uri="{FF2B5EF4-FFF2-40B4-BE49-F238E27FC236}">
                <a16:creationId xmlns:a16="http://schemas.microsoft.com/office/drawing/2014/main" id="{28581FD0-2D09-D63A-A83E-63154419C70A}"/>
              </a:ext>
            </a:extLst>
          </p:cNvPr>
          <p:cNvSpPr txBox="1"/>
          <p:nvPr/>
        </p:nvSpPr>
        <p:spPr>
          <a:xfrm>
            <a:off x="9824905" y="4323537"/>
            <a:ext cx="2167647" cy="1169551"/>
          </a:xfrm>
          <a:prstGeom prst="rect">
            <a:avLst/>
          </a:prstGeom>
          <a:noFill/>
        </p:spPr>
        <p:txBody>
          <a:bodyPr wrap="square">
            <a:spAutoFit/>
          </a:bodyPr>
          <a:lstStyle/>
          <a:p>
            <a:pPr algn="ctr"/>
            <a:r>
              <a:rPr lang="en-US" sz="1400" i="1">
                <a:solidFill>
                  <a:srgbClr val="002060"/>
                </a:solidFill>
                <a:latin typeface="Arial "/>
              </a:rPr>
              <a:t>N</a:t>
            </a:r>
            <a:r>
              <a:rPr lang="vi-VN" sz="1400" i="1">
                <a:solidFill>
                  <a:srgbClr val="002060"/>
                </a:solidFill>
                <a:latin typeface="Arial "/>
              </a:rPr>
              <a:t>gón chân</a:t>
            </a:r>
            <a:r>
              <a:rPr lang="en-US" sz="1400" i="1">
                <a:solidFill>
                  <a:srgbClr val="002060"/>
                </a:solidFill>
                <a:latin typeface="Arial "/>
              </a:rPr>
              <a:t> tắc kè có </a:t>
            </a:r>
            <a:r>
              <a:rPr lang="vi-VN" sz="1400" i="1">
                <a:solidFill>
                  <a:srgbClr val="002060"/>
                </a:solidFill>
                <a:latin typeface="Arial "/>
              </a:rPr>
              <a:t>hàng triệu sợi lông li ti</a:t>
            </a:r>
            <a:r>
              <a:rPr lang="en-US" sz="1400" i="1">
                <a:solidFill>
                  <a:srgbClr val="002060"/>
                </a:solidFill>
                <a:latin typeface="Arial "/>
              </a:rPr>
              <a:t>, </a:t>
            </a:r>
            <a:r>
              <a:rPr lang="vi-VN" sz="1400" i="1">
                <a:solidFill>
                  <a:srgbClr val="002060"/>
                </a:solidFill>
                <a:latin typeface="Arial "/>
              </a:rPr>
              <a:t>và hàng tỷ điểm tiếp xúc</a:t>
            </a:r>
            <a:r>
              <a:rPr lang="en-US" sz="1400" i="1">
                <a:solidFill>
                  <a:srgbClr val="002060"/>
                </a:solidFill>
                <a:latin typeface="Arial "/>
              </a:rPr>
              <a:t> làm tăng lực tương tác phân tử Vander waals</a:t>
            </a:r>
          </a:p>
        </p:txBody>
      </p:sp>
    </p:spTree>
    <p:extLst>
      <p:ext uri="{BB962C8B-B14F-4D97-AF65-F5344CB8AC3E}">
        <p14:creationId xmlns:p14="http://schemas.microsoft.com/office/powerpoint/2010/main" val="4090269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0" grpId="0"/>
      <p:bldP spid="3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56">
            <a:extLst>
              <a:ext uri="{FF2B5EF4-FFF2-40B4-BE49-F238E27FC236}">
                <a16:creationId xmlns:a16="http://schemas.microsoft.com/office/drawing/2014/main" id="{191916B2-4ACD-4AAC-8F91-D3547A606C07}"/>
              </a:ext>
            </a:extLst>
          </p:cNvPr>
          <p:cNvGrpSpPr/>
          <p:nvPr/>
        </p:nvGrpSpPr>
        <p:grpSpPr>
          <a:xfrm>
            <a:off x="4718423" y="126868"/>
            <a:ext cx="2590800" cy="531988"/>
            <a:chOff x="2193" y="0"/>
            <a:chExt cx="2245706" cy="1239104"/>
          </a:xfrm>
          <a:solidFill>
            <a:srgbClr val="002060"/>
          </a:solidFill>
          <a:scene3d>
            <a:camera prst="orthographicFront"/>
            <a:lightRig rig="threePt" dir="t">
              <a:rot lat="0" lon="0" rev="7500000"/>
            </a:lightRig>
          </a:scene3d>
        </p:grpSpPr>
        <p:sp>
          <p:nvSpPr>
            <p:cNvPr id="24" name="Rounded Rectangle 57">
              <a:extLst>
                <a:ext uri="{FF2B5EF4-FFF2-40B4-BE49-F238E27FC236}">
                  <a16:creationId xmlns:a16="http://schemas.microsoft.com/office/drawing/2014/main" id="{F99A500B-7AFE-42F1-982B-FB60E374A9A0}"/>
                </a:ext>
              </a:extLst>
            </p:cNvPr>
            <p:cNvSpPr/>
            <p:nvPr/>
          </p:nvSpPr>
          <p:spPr>
            <a:xfrm>
              <a:off x="2193" y="0"/>
              <a:ext cx="2245706" cy="1239104"/>
            </a:xfrm>
            <a:prstGeom prst="roundRect">
              <a:avLst/>
            </a:prstGeom>
            <a:grpFill/>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25" name="Rounded Rectangle 4">
              <a:extLst>
                <a:ext uri="{FF2B5EF4-FFF2-40B4-BE49-F238E27FC236}">
                  <a16:creationId xmlns:a16="http://schemas.microsoft.com/office/drawing/2014/main" id="{2D81FD56-72A7-41B1-BE9A-DBEF44418680}"/>
                </a:ext>
              </a:extLst>
            </p:cNvPr>
            <p:cNvSpPr/>
            <p:nvPr/>
          </p:nvSpPr>
          <p:spPr>
            <a:xfrm>
              <a:off x="77334" y="60488"/>
              <a:ext cx="2124730" cy="111812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en-US" sz="2600" b="1">
                  <a:latin typeface="Arial" panose="020B0604020202020204" pitchFamily="34" charset="0"/>
                  <a:cs typeface="Arial" panose="020B0604020202020204" pitchFamily="34" charset="0"/>
                </a:rPr>
                <a:t>Thảo luận</a:t>
              </a:r>
            </a:p>
          </p:txBody>
        </p:sp>
      </p:grpSp>
      <p:sp>
        <p:nvSpPr>
          <p:cNvPr id="26" name="Rectangle: Rounded Corners 25">
            <a:extLst>
              <a:ext uri="{FF2B5EF4-FFF2-40B4-BE49-F238E27FC236}">
                <a16:creationId xmlns:a16="http://schemas.microsoft.com/office/drawing/2014/main" id="{E7BC6088-E3D7-4AEC-8453-6B51263F81F1}"/>
              </a:ext>
            </a:extLst>
          </p:cNvPr>
          <p:cNvSpPr/>
          <p:nvPr/>
        </p:nvSpPr>
        <p:spPr>
          <a:xfrm>
            <a:off x="838200" y="762000"/>
            <a:ext cx="10972800" cy="861774"/>
          </a:xfrm>
          <a:prstGeom prst="roundRect">
            <a:avLst>
              <a:gd name="adj" fmla="val 8564"/>
            </a:avLst>
          </a:prstGeom>
          <a:noFill/>
          <a:ln cmpd="dbl">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30" name="Text Box 29">
            <a:extLst>
              <a:ext uri="{FF2B5EF4-FFF2-40B4-BE49-F238E27FC236}">
                <a16:creationId xmlns:a16="http://schemas.microsoft.com/office/drawing/2014/main" id="{A0300333-C687-4848-8F80-51CDEBECBDDC}"/>
              </a:ext>
            </a:extLst>
          </p:cNvPr>
          <p:cNvSpPr txBox="1">
            <a:spLocks noChangeArrowheads="1"/>
          </p:cNvSpPr>
          <p:nvPr/>
        </p:nvSpPr>
        <p:spPr bwMode="auto">
          <a:xfrm>
            <a:off x="769498" y="722206"/>
            <a:ext cx="10980544"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algn="ctr">
              <a:spcBef>
                <a:spcPts val="0"/>
              </a:spcBef>
            </a:pPr>
            <a:r>
              <a:rPr lang="en-US" sz="2500">
                <a:solidFill>
                  <a:srgbClr val="000000"/>
                </a:solidFill>
                <a:effectLst/>
                <a:latin typeface="Arial" panose="020B0604020202020204" pitchFamily="34" charset="0"/>
                <a:ea typeface="Times New Roman" panose="02020603050405020304" pitchFamily="18" charset="0"/>
              </a:rPr>
              <a:t>Kiến thức về từ trường trái đất được dùng để giải thích đặc điểm nào của chim di trú</a:t>
            </a:r>
            <a:endParaRPr lang="en-US" sz="2500" i="1">
              <a:solidFill>
                <a:srgbClr val="0070C0"/>
              </a:solidFill>
              <a:effectLst/>
              <a:latin typeface="Calibri" panose="020F0502020204030204" pitchFamily="34" charset="0"/>
              <a:ea typeface="游明朝" panose="02020400000000000000" pitchFamily="18" charset="-128"/>
              <a:cs typeface="Times New Roman" panose="02020603050405020304" pitchFamily="18" charset="0"/>
            </a:endParaRPr>
          </a:p>
        </p:txBody>
      </p:sp>
      <p:grpSp>
        <p:nvGrpSpPr>
          <p:cNvPr id="32" name="Group 31">
            <a:extLst>
              <a:ext uri="{FF2B5EF4-FFF2-40B4-BE49-F238E27FC236}">
                <a16:creationId xmlns:a16="http://schemas.microsoft.com/office/drawing/2014/main" id="{5DE850E9-C099-536B-328F-F52F75901BF9}"/>
              </a:ext>
            </a:extLst>
          </p:cNvPr>
          <p:cNvGrpSpPr/>
          <p:nvPr/>
        </p:nvGrpSpPr>
        <p:grpSpPr>
          <a:xfrm>
            <a:off x="523655" y="427780"/>
            <a:ext cx="629089" cy="619957"/>
            <a:chOff x="493574" y="321685"/>
            <a:chExt cx="755550" cy="790692"/>
          </a:xfrm>
        </p:grpSpPr>
        <p:sp>
          <p:nvSpPr>
            <p:cNvPr id="33" name="Oval 32">
              <a:extLst>
                <a:ext uri="{FF2B5EF4-FFF2-40B4-BE49-F238E27FC236}">
                  <a16:creationId xmlns:a16="http://schemas.microsoft.com/office/drawing/2014/main" id="{E528D5BC-B358-859B-E466-E89F286A6671}"/>
                </a:ext>
              </a:extLst>
            </p:cNvPr>
            <p:cNvSpPr/>
            <p:nvPr/>
          </p:nvSpPr>
          <p:spPr>
            <a:xfrm>
              <a:off x="504123" y="333892"/>
              <a:ext cx="644399" cy="65963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descr="Icon&#10;&#10;Description automatically generated">
              <a:extLst>
                <a:ext uri="{FF2B5EF4-FFF2-40B4-BE49-F238E27FC236}">
                  <a16:creationId xmlns:a16="http://schemas.microsoft.com/office/drawing/2014/main" id="{8F02AD5B-862A-99DE-18B0-942F0EA4460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7000" b="90000" l="7442" r="90349">
                          <a14:foregroundMark x1="7558" y1="39556" x2="7558" y2="39556"/>
                          <a14:foregroundMark x1="46744" y1="8556" x2="46744" y2="8556"/>
                          <a14:foregroundMark x1="49302" y1="7000" x2="49302" y2="7000"/>
                          <a14:foregroundMark x1="90349" y1="44333" x2="90349" y2="44333"/>
                        </a14:backgroundRemoval>
                      </a14:imgEffect>
                    </a14:imgLayer>
                  </a14:imgProps>
                </a:ext>
                <a:ext uri="{28A0092B-C50C-407E-A947-70E740481C1C}">
                  <a14:useLocalDpi xmlns:a14="http://schemas.microsoft.com/office/drawing/2010/main" val="0"/>
                </a:ext>
              </a:extLst>
            </a:blip>
            <a:stretch>
              <a:fillRect/>
            </a:stretch>
          </p:blipFill>
          <p:spPr>
            <a:xfrm>
              <a:off x="493574" y="321685"/>
              <a:ext cx="755550" cy="790692"/>
            </a:xfrm>
            <a:prstGeom prst="rect">
              <a:avLst/>
            </a:prstGeom>
          </p:spPr>
        </p:pic>
      </p:grpSp>
      <p:pic>
        <p:nvPicPr>
          <p:cNvPr id="27" name="Content Placeholder 4" descr="A bird flying in the air on a cloudy day&#10;&#10;Description generated with very high confidence">
            <a:extLst>
              <a:ext uri="{FF2B5EF4-FFF2-40B4-BE49-F238E27FC236}">
                <a16:creationId xmlns:a16="http://schemas.microsoft.com/office/drawing/2014/main" id="{B98AC3E7-0452-65FC-DF40-E09B653AC627}"/>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833" t="10197" b="4986"/>
          <a:stretch/>
        </p:blipFill>
        <p:spPr>
          <a:xfrm>
            <a:off x="2051423" y="1752600"/>
            <a:ext cx="7924800" cy="4676830"/>
          </a:xfrm>
          <a:prstGeom prst="rect">
            <a:avLst/>
          </a:prstGeom>
          <a:ln>
            <a:noFill/>
          </a:ln>
          <a:effectLst>
            <a:softEdge rad="112500"/>
          </a:effectLst>
        </p:spPr>
      </p:pic>
    </p:spTree>
    <p:extLst>
      <p:ext uri="{BB962C8B-B14F-4D97-AF65-F5344CB8AC3E}">
        <p14:creationId xmlns:p14="http://schemas.microsoft.com/office/powerpoint/2010/main" val="20939448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6205</TotalTime>
  <Words>2143</Words>
  <Application>Microsoft Office PowerPoint</Application>
  <PresentationFormat>Widescreen</PresentationFormat>
  <Paragraphs>155</Paragraphs>
  <Slides>23</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23</vt:i4>
      </vt:variant>
    </vt:vector>
  </HeadingPairs>
  <TitlesOfParts>
    <vt:vector size="34" baseType="lpstr">
      <vt:lpstr>ＭＳ Ｐゴシック</vt:lpstr>
      <vt:lpstr>Arial</vt:lpstr>
      <vt:lpstr>Arial </vt:lpstr>
      <vt:lpstr>Calibri</vt:lpstr>
      <vt:lpstr>Calibri Light</vt:lpstr>
      <vt:lpstr>Cambria Math</vt:lpstr>
      <vt:lpstr>Symbol</vt:lpstr>
      <vt:lpstr>Times New Roman</vt:lpstr>
      <vt:lpstr>Wingdings</vt:lpstr>
      <vt:lpstr>游明朝</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admin</cp:lastModifiedBy>
  <cp:revision>380</cp:revision>
  <dcterms:created xsi:type="dcterms:W3CDTF">2007-10-27T08:09:53Z</dcterms:created>
  <dcterms:modified xsi:type="dcterms:W3CDTF">2022-09-03T15:37:32Z</dcterms:modified>
</cp:coreProperties>
</file>