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6" r:id="rId51"/>
    <p:sldId id="305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33027-5B6F-4ED2-AB4A-209631F43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A62DDF-B77C-4F75-B533-27D7AD001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7DD33-A01D-4A9C-8C44-C0F461F0FCF0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D3446-38D3-4A77-B7AF-C868003E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3763A-F831-4378-9C66-E46DB2912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D96EA-9798-4414-A8D7-1FBF79293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0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8E436A-1748-46D3-BCAC-B8ED7D835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A5759-C02B-46D6-B135-8119DDC61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689D0-04DF-4A25-86E2-B6518770E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7DD33-A01D-4A9C-8C44-C0F461F0FCF0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62E7A-C234-4BA6-BC92-05BE8A4FD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F76E9-C206-4F3F-8D2A-703370F23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D96EA-9798-4414-A8D7-1FBF79293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3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D4B8DA-EC6D-4B08-93C8-A768E0957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5DDAE-3AA3-426F-9AB4-B2C75A878D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00"/>
    </mc:Choice>
    <mc:Fallback xmlns="">
      <p:transition advTm="55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E559D7-11F7-4E25-B383-203CD6B5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A69999-01A4-42E5-8C31-15214CCF46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6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BED38E-0E4D-42F1-9319-92F88A85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7CDC39-CB60-464D-8F0F-11508E79E1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88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443A463-115E-40EB-8C9A-4D79778C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B1A1C3-5DFD-46EA-A78F-457B4979FC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59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E9E46F-AF2F-49BF-A280-D2BD5691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F630-71F3-493B-8A02-0B674B2BCE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71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A2A8C46-D3D7-4825-8AFE-0BB4A0AC6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F1D802-576B-4028-BA2E-2D037138DD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60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415D2B-80E3-433A-9072-F4DB4BA4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9991B9-5352-47AF-B5E8-36D36C96CF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13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A513A8-91F6-4212-BEF5-9122EB42C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0E613-A061-4E3C-B532-0EAD2354AC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8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ED5224-1BD7-4EC7-8FD6-E74CFAEF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420ABA-C8EA-4372-A10F-E4EF4FE676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09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366E2C-550F-4822-A5CF-25DB670AF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5E0633-821B-44C4-8359-218102EC3E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41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B605CB-49C0-47B1-BCAF-0C6FB49F9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EE868C-982B-4D85-8250-2A8DC3AA15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86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6A38A5-7C11-421F-8C05-753B72699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0B7A75-55B9-4D38-BA40-4A4D343311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24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5C5B61-41E7-4E96-A716-8910B8FB3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BAE2F1-7204-49EA-9883-D64B8D0FDE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4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9AD0F-440A-4A58-9620-5D5DAD2CC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C39CC5-356E-4F63-947D-5A83672664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6384D0-959D-451F-A229-B5611AF29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D96DB2-C2E8-4116-863F-75B11DB68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2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A83628-6495-4716-B0BC-CF906A843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99A392-FAA0-44E1-89AC-50BFEE5963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64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070A57-AE44-433A-AEDC-6FE1543F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D181C8-DB7E-4A96-B72B-B7A150FEEA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43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F96D34-8A4D-427A-ACAC-ABEB8DB9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22922-554D-4CF8-9981-0762EC5619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63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F12A44-94AD-4BD7-A601-7DAE5E893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F36BE0-57F2-439C-8311-396A17CC9C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49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4CE75F-F421-405E-A221-B2CB308FF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A19A7A-E827-4DFE-B5FC-C36D192F84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23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5500">
        <p15:prstTrans prst="curtains"/>
      </p:transition>
    </mc:Choice>
    <mc:Fallback xmlns="">
      <p:transition spd="slow" advTm="55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28EC5C-20DE-4650-A93C-3FBF2A9A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B10391-8543-447D-8816-23C16E21E2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02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979402-1B9F-48E2-9462-E580AADB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7EDED-42F0-4942-80C3-F1B8474929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3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6246B2-0A7E-4C7D-94B4-7D5906A5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6A3250-DDF3-4E53-A242-177869A05C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9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7BA990-2467-4741-9557-70110E927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Liên hệ chuyển giao tài liệu để nhận tài liệu chỉnh sửa và quyền lợi sử dụng </a:t>
            </a:r>
            <a:b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</a:br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sản phẩm</a:t>
            </a:r>
            <a:b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</a:br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----------------------</a:t>
            </a:r>
            <a:b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</a:br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fb: Thầy Hoàng Oppa </a:t>
            </a:r>
            <a:b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</a:br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Group facebook: GIÁO VIÊN KHTN (Quản trị viên) </a:t>
            </a:r>
            <a:b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</a:br>
            <a:r>
              <a:rPr lang="en-US" sz="3300">
                <a:solidFill>
                  <a:schemeClr val="bg1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Zalo: 0932990090</a:t>
            </a:r>
            <a:endParaRPr lang="en-US" sz="3300" dirty="0">
              <a:solidFill>
                <a:schemeClr val="bg1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7571B-FB67-4D49-8C87-8C2F1F3CC9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56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E2B48F-397F-43C2-B7C7-146F29DFA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629C83-05E6-45B8-8F2B-BDBE479874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82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DFEFE2-C41B-4714-9E8F-063617B25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7BE61D-2110-4F9B-A398-480633AB21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71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CB4203-2FC7-4D2A-8032-5D8E8557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72A55E-1678-4810-AF90-3A71BEBE24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542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AD58CB-B12A-42C2-9E65-255CA482A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068C4-21AD-4E17-893C-DB9871F2D5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16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DBD70D-EA86-49AA-9BB5-3A8D722FE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46FAE-3FF2-4F6E-8E73-772E1D8108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225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33AE33-F16D-4F54-AAB5-D0958927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B1EA4E-C0F8-44F6-A862-DFEBD09092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60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6666C2-C6D7-4C9A-8C9F-78E11729D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B2AA7-21C4-445D-B223-EE12910DF2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42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77CE89-B52A-434F-8789-9FD7EDE18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B2204A-68D2-4C47-98E5-9AB82A979B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79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6A0970-691A-4D66-B40C-96091BFEB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4F54B8-6CB6-4BC4-8597-FC464EB979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25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46C8EF-512D-4B90-9F86-811E2ACA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FF086-FDB6-4AC1-BB0A-022450AE8F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48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07CEAD-3EBC-4455-B94D-6E370DF0F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E1F68B-3198-4241-AF08-90F9174701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520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70B1A1-23E1-49B5-B8A9-125D7971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FBDD40-E536-430A-BEA8-0CA7F84E1C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33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DF5D96-0402-4E82-BB42-7B4949E2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0BFF33-45DE-4F50-ADA6-C7FEB22923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729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9D1F89-8168-49B8-8291-209F4743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2EAAEC-5EA3-47D5-8F09-372C5C6260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6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6DB7D7-88DC-45A2-810D-AF917C999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C724E2-E4CC-4149-AE89-1386A3FF48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139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319311-4ADF-47F4-A648-85BF36DA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72B71A-F859-4831-82EE-36E799A3B6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123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E3EC05-9F5F-4413-ACA2-3AF0E748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EEED5A-16AD-433F-A010-68653F2587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0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453D041-CCEF-44EF-8EE4-B62D0DF1F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616639-2DEB-4841-ACCC-FC10C3847E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1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A0FAC1-CF49-4B41-9D7F-D953D669C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6D3F65-1B3C-42CD-BE05-2FB38F1184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8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99ECAF-10EB-44D0-A011-9E64AC0F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#9Slide03 Swiss Condensed Bold" panose="02000500000000000000" pitchFamily="2" charset="0"/>
              </a:rPr>
              <a:t>CÁM ƠN CÁC EM ĐÃ LẮNG NGHE</a:t>
            </a:r>
            <a:endParaRPr lang="en-US" dirty="0">
              <a:latin typeface="#9Slide03 Swiss Condensed Bold" panose="02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77754F-7F9A-4DE6-9CB2-44F8D08F8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3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B4AC44-21E0-41D4-BA99-A389A9E3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C5E545-A1AA-48FA-B43D-80EFCA8E9F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88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99ECAF-10EB-44D0-A011-9E64AC0F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#9Slide03 Swiss Condensed Bold" panose="02000500000000000000" pitchFamily="2" charset="0"/>
              </a:rPr>
              <a:t>CÁM ƠN CÁC EM ĐÃ LẮNG NGHE</a:t>
            </a:r>
            <a:endParaRPr lang="en-US" dirty="0">
              <a:latin typeface="#9Slide03 Swiss Condensed Bold" panose="02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77754F-7F9A-4DE6-9CB2-44F8D08F8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46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99ECAF-10EB-44D0-A011-9E64AC0F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#9Slide03 Swiss Condensed Bold" panose="02000500000000000000" pitchFamily="2" charset="0"/>
              </a:rPr>
              <a:t>CÁM ƠN CÁC EM ĐÃ LẮNG NGHE</a:t>
            </a:r>
            <a:endParaRPr lang="en-US" dirty="0">
              <a:latin typeface="#9Slide03 Swiss Condensed Bold" panose="02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77754F-7F9A-4DE6-9CB2-44F8D08F8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B473C3-53DE-497E-8520-84A39FD2C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</a:t>
            </a:r>
            <a:endParaRPr lang="vi-VN" altLang="vi-VN" sz="3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9F8E7D-4BB5-47A5-AAA4-53FDBBD052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3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036DCE-206A-42C0-8DFE-00E6112A8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4324AA-588A-470D-AD03-BAE8010633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02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5467C4-E799-4226-9C8A-FAF9C89D2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38EE2D-14DF-4D5C-A3BD-EF1FA6F1FC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3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500">
        <p15:prstTrans prst="pageCurlDouble"/>
      </p:transition>
    </mc:Choice>
    <mc:Fallback xmlns="">
      <p:transition spd="slow" advTm="55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4157DB-E722-41F9-92C5-3F852B1C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C5702-EAA1-4081-BFDD-18050F81F5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73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5500">
        <p15:prstTrans prst="curtains"/>
      </p:transition>
    </mc:Choice>
    <mc:Fallback xmlns="">
      <p:transition spd="slow" advTm="55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Widescreen</PresentationFormat>
  <Paragraphs>5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#9Slide03 Roboto Condensed</vt:lpstr>
      <vt:lpstr>#9Slide03 Swiss Condensed Bold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NHIỆM VỤ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Liên hệ chuyển giao tài liệu để nhận tài liệu chỉnh sửa và quyền lợi sử dụng  sản phẩm ---------------------- fb: Thầy Hoàng Oppa  Group facebook: GIÁO VIÊN KHTN (Quản trị viên)  Zalo: 0932990090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CÁM ƠN CÁC EM ĐÃ LẮNG NGHE</vt:lpstr>
      <vt:lpstr>CÁM ƠN CÁC EM ĐÃ LẮNG NGHE</vt:lpstr>
      <vt:lpstr>CÁM ƠN CÁC EM ĐÃ LẮNG NGHE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Ky Anh</cp:lastModifiedBy>
  <cp:revision>2</cp:revision>
  <dcterms:created xsi:type="dcterms:W3CDTF">2021-10-18T18:56:05Z</dcterms:created>
  <dcterms:modified xsi:type="dcterms:W3CDTF">2021-10-18T19:46:54Z</dcterms:modified>
</cp:coreProperties>
</file>