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a" ContentType="audio/x-ms-wma"/>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3"/>
  </p:notesMasterIdLst>
  <p:sldIdLst>
    <p:sldId id="345" r:id="rId2"/>
    <p:sldId id="353" r:id="rId3"/>
    <p:sldId id="349" r:id="rId4"/>
    <p:sldId id="350" r:id="rId5"/>
    <p:sldId id="256" r:id="rId6"/>
    <p:sldId id="257" r:id="rId7"/>
    <p:sldId id="355" r:id="rId8"/>
    <p:sldId id="358" r:id="rId9"/>
    <p:sldId id="359" r:id="rId10"/>
    <p:sldId id="356" r:id="rId11"/>
    <p:sldId id="357" r:id="rId12"/>
    <p:sldId id="361" r:id="rId13"/>
    <p:sldId id="362" r:id="rId14"/>
    <p:sldId id="388" r:id="rId15"/>
    <p:sldId id="304" r:id="rId16"/>
    <p:sldId id="6229" r:id="rId17"/>
    <p:sldId id="6232" r:id="rId18"/>
    <p:sldId id="6233" r:id="rId19"/>
    <p:sldId id="6234" r:id="rId20"/>
    <p:sldId id="6235" r:id="rId21"/>
    <p:sldId id="6236" r:id="rId22"/>
    <p:sldId id="6237" r:id="rId23"/>
    <p:sldId id="6230" r:id="rId24"/>
    <p:sldId id="6231" r:id="rId25"/>
    <p:sldId id="6194" r:id="rId26"/>
    <p:sldId id="6206" r:id="rId27"/>
    <p:sldId id="6238" r:id="rId28"/>
    <p:sldId id="6239" r:id="rId29"/>
    <p:sldId id="6240" r:id="rId30"/>
    <p:sldId id="259" r:id="rId31"/>
    <p:sldId id="260" r:id="rId32"/>
    <p:sldId id="261" r:id="rId33"/>
    <p:sldId id="263" r:id="rId34"/>
    <p:sldId id="264" r:id="rId35"/>
    <p:sldId id="6243" r:id="rId36"/>
    <p:sldId id="6245" r:id="rId37"/>
    <p:sldId id="598" r:id="rId38"/>
    <p:sldId id="272" r:id="rId39"/>
    <p:sldId id="277" r:id="rId40"/>
    <p:sldId id="278" r:id="rId41"/>
    <p:sldId id="279" r:id="rId42"/>
    <p:sldId id="280" r:id="rId43"/>
    <p:sldId id="281" r:id="rId44"/>
    <p:sldId id="282" r:id="rId45"/>
    <p:sldId id="380" r:id="rId46"/>
    <p:sldId id="293" r:id="rId47"/>
    <p:sldId id="292" r:id="rId48"/>
    <p:sldId id="296" r:id="rId49"/>
    <p:sldId id="297" r:id="rId50"/>
    <p:sldId id="325" r:id="rId51"/>
    <p:sldId id="308" r:id="rId52"/>
    <p:sldId id="327" r:id="rId53"/>
    <p:sldId id="326" r:id="rId54"/>
    <p:sldId id="328" r:id="rId55"/>
    <p:sldId id="6427" r:id="rId56"/>
    <p:sldId id="6428" r:id="rId57"/>
    <p:sldId id="258" r:id="rId58"/>
    <p:sldId id="1029" r:id="rId59"/>
    <p:sldId id="1030" r:id="rId60"/>
    <p:sldId id="1031" r:id="rId61"/>
    <p:sldId id="1032" r:id="rId62"/>
    <p:sldId id="1033" r:id="rId63"/>
    <p:sldId id="6429" r:id="rId64"/>
    <p:sldId id="6111" r:id="rId65"/>
    <p:sldId id="6107" r:id="rId66"/>
    <p:sldId id="6110" r:id="rId67"/>
    <p:sldId id="6109" r:id="rId68"/>
    <p:sldId id="329" r:id="rId69"/>
    <p:sldId id="6430" r:id="rId70"/>
    <p:sldId id="298" r:id="rId71"/>
    <p:sldId id="299" r:id="rId72"/>
    <p:sldId id="6112" r:id="rId73"/>
    <p:sldId id="302" r:id="rId74"/>
    <p:sldId id="300" r:id="rId75"/>
    <p:sldId id="6113" r:id="rId76"/>
    <p:sldId id="303" r:id="rId77"/>
    <p:sldId id="6431" r:id="rId78"/>
    <p:sldId id="316" r:id="rId79"/>
    <p:sldId id="6114" r:id="rId80"/>
    <p:sldId id="315" r:id="rId81"/>
    <p:sldId id="311" r:id="rId82"/>
    <p:sldId id="310" r:id="rId83"/>
    <p:sldId id="268" r:id="rId84"/>
    <p:sldId id="6115" r:id="rId85"/>
    <p:sldId id="6118" r:id="rId86"/>
    <p:sldId id="6119" r:id="rId87"/>
    <p:sldId id="6117" r:id="rId88"/>
    <p:sldId id="6120" r:id="rId89"/>
    <p:sldId id="6425" r:id="rId90"/>
    <p:sldId id="6123" r:id="rId91"/>
    <p:sldId id="324" r:id="rId92"/>
    <p:sldId id="6122" r:id="rId93"/>
    <p:sldId id="6126" r:id="rId94"/>
    <p:sldId id="6124" r:id="rId95"/>
    <p:sldId id="6426" r:id="rId96"/>
    <p:sldId id="3296" r:id="rId97"/>
    <p:sldId id="6432" r:id="rId98"/>
    <p:sldId id="262" r:id="rId99"/>
    <p:sldId id="6433" r:id="rId100"/>
    <p:sldId id="6434" r:id="rId101"/>
    <p:sldId id="6435" r:id="rId102"/>
    <p:sldId id="6436" r:id="rId103"/>
    <p:sldId id="6437" r:id="rId104"/>
    <p:sldId id="266" r:id="rId105"/>
    <p:sldId id="267" r:id="rId106"/>
    <p:sldId id="269" r:id="rId107"/>
    <p:sldId id="270" r:id="rId108"/>
    <p:sldId id="271" r:id="rId109"/>
    <p:sldId id="6438" r:id="rId110"/>
    <p:sldId id="274" r:id="rId111"/>
    <p:sldId id="275" r:id="rId1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81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205614-240B-4738-966C-94592FEA9320}" type="datetimeFigureOut">
              <a:rPr lang="en-US" smtClean="0"/>
              <a:t>03-Aug-23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9DCC25-B980-4FFB-BA10-A7765442F50E}" type="slidenum">
              <a:rPr lang="en-US" smtClean="0"/>
              <a:t>‹#›</a:t>
            </a:fld>
            <a:endParaRPr lang="en-US"/>
          </a:p>
        </p:txBody>
      </p:sp>
    </p:spTree>
    <p:extLst>
      <p:ext uri="{BB962C8B-B14F-4D97-AF65-F5344CB8AC3E}">
        <p14:creationId xmlns:p14="http://schemas.microsoft.com/office/powerpoint/2010/main" val="1175756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vtv.vn/cong-nghe/cha-de-cua-dien-thoai-di-dong-lo-ngai-ve-tac-dong-tu-phat-minh-cua-minh-20230302110911816.htm" TargetMode="External"/><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40FD56-197B-41F2-A372-39AC0AA06D32}" type="slidenum">
              <a:rPr lang="en-US" smtClean="0"/>
              <a:t>4</a:t>
            </a:fld>
            <a:endParaRPr lang="en-US"/>
          </a:p>
        </p:txBody>
      </p:sp>
    </p:spTree>
    <p:extLst>
      <p:ext uri="{BB962C8B-B14F-4D97-AF65-F5344CB8AC3E}">
        <p14:creationId xmlns:p14="http://schemas.microsoft.com/office/powerpoint/2010/main" val="1049568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7969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37FF0D-3108-4406-A6C2-4DB64F8245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a:sym typeface="Arial" panose="020B0604020202020204"/>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a:sym typeface="Arial" panose="020B0604020202020204"/>
            </a:endParaRPr>
          </a:p>
        </p:txBody>
      </p:sp>
    </p:spTree>
    <p:extLst>
      <p:ext uri="{BB962C8B-B14F-4D97-AF65-F5344CB8AC3E}">
        <p14:creationId xmlns:p14="http://schemas.microsoft.com/office/powerpoint/2010/main" val="879746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be81104e2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5" name="Google Shape;645;gbe81104e2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3936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885962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58177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3782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28895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4641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6044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7195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Hình 4.1 và 4.2 trình bày dạng tín hiệu và nguyên tắc làm việc của biến điện AM. Tín hiệu âm tần chứa thông tin cần truyền, tín hiệu sóng mang được sử dụng để mang/phát tín hiệu âm tần đi xa. Trong tín hiệu được biến điệu, sóng âm tần chính là đường bao của song mang. </a:t>
            </a:r>
          </a:p>
          <a:p>
            <a:r>
              <a:rPr lang="en-US"/>
              <a:t>Biến điệu AM thường được thực hiện bằng cách sử dụng một bộ nhân đơn giản bởi vì biên độ của sóng mang cần được thay đổi theo biên độ của sóng âm tần.</a:t>
            </a:r>
          </a:p>
        </p:txBody>
      </p:sp>
      <p:sp>
        <p:nvSpPr>
          <p:cNvPr id="4" name="Slide Number Placeholder 3"/>
          <p:cNvSpPr>
            <a:spLocks noGrp="1"/>
          </p:cNvSpPr>
          <p:nvPr>
            <p:ph type="sldNum" sz="quarter" idx="5"/>
          </p:nvPr>
        </p:nvSpPr>
        <p:spPr/>
        <p:txBody>
          <a:bodyPr/>
          <a:lstStyle/>
          <a:p>
            <a:fld id="{4B40FD56-197B-41F2-A372-39AC0AA06D32}" type="slidenum">
              <a:rPr lang="en-US" smtClean="0"/>
              <a:t>7</a:t>
            </a:fld>
            <a:endParaRPr lang="en-US"/>
          </a:p>
        </p:txBody>
      </p:sp>
    </p:spTree>
    <p:extLst>
      <p:ext uri="{BB962C8B-B14F-4D97-AF65-F5344CB8AC3E}">
        <p14:creationId xmlns:p14="http://schemas.microsoft.com/office/powerpoint/2010/main" val="39368004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781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79043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57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664503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b="0" i="0" dirty="0">
                <a:solidFill>
                  <a:srgbClr val="222222"/>
                </a:solidFill>
                <a:effectLst/>
                <a:latin typeface="Verdana" panose="020B0604030504040204" pitchFamily="34" charset="0"/>
              </a:rPr>
              <a:t>Thời gian gần đây, những hình ảnh này không còn thường xuyên xuất hiện trên truyền hình như trước đây. Một phần do sự phát triển các loại màn hình không sử dụng đèn hình như LCD, một phần là do thời lượng phát sóng của các chương trình truyền hình dẫn đến việc không còn thời gian để có thể hiện thị lại các hình ảnh thẻ kiểm tra nhiều như những năm 80,90. </a:t>
            </a:r>
          </a:p>
          <a:p>
            <a:endParaRPr lang="en-US" dirty="0"/>
          </a:p>
        </p:txBody>
      </p:sp>
      <p:sp>
        <p:nvSpPr>
          <p:cNvPr id="4" name="Slide Number Placeholder 3"/>
          <p:cNvSpPr>
            <a:spLocks noGrp="1"/>
          </p:cNvSpPr>
          <p:nvPr>
            <p:ph type="sldNum" sz="quarter" idx="5"/>
          </p:nvPr>
        </p:nvSpPr>
        <p:spPr/>
        <p:txBody>
          <a:bodyPr/>
          <a:lstStyle/>
          <a:p>
            <a:fld id="{5029A818-B8E4-4FA8-8E0C-39C8BA8405BB}" type="slidenum">
              <a:rPr lang="en-US" smtClean="0"/>
              <a:t>61</a:t>
            </a:fld>
            <a:endParaRPr lang="en-US"/>
          </a:p>
        </p:txBody>
      </p:sp>
    </p:spTree>
    <p:extLst>
      <p:ext uri="{BB962C8B-B14F-4D97-AF65-F5344CB8AC3E}">
        <p14:creationId xmlns:p14="http://schemas.microsoft.com/office/powerpoint/2010/main" val="1414036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63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197477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18446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70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161571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71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226393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73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191921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74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90744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Hình 4.1 và 4.2 trình bày dạng tín hiệu và nguyên tắc làm việc của biến điện AM. Tín hiệu âm tần chứa thông tin cần truyền, tín hiệu sóng mang được sử dụng để mang/phát tín hiệu âm tần đi xa. Trong tín hiệu được biến điệu, sóng âm tần chính là đường bao của song mang. </a:t>
            </a:r>
          </a:p>
          <a:p>
            <a:r>
              <a:rPr lang="en-US"/>
              <a:t>Biến điệu AM thường được thực hiện bằng cách sử dụng một bộ nhân đơn giản bởi vì biên độ của sóng mang cần được thay đổi theo biên độ của sóng âm tần.</a:t>
            </a:r>
          </a:p>
        </p:txBody>
      </p:sp>
      <p:sp>
        <p:nvSpPr>
          <p:cNvPr id="4" name="Slide Number Placeholder 3"/>
          <p:cNvSpPr>
            <a:spLocks noGrp="1"/>
          </p:cNvSpPr>
          <p:nvPr>
            <p:ph type="sldNum" sz="quarter" idx="5"/>
          </p:nvPr>
        </p:nvSpPr>
        <p:spPr/>
        <p:txBody>
          <a:bodyPr/>
          <a:lstStyle/>
          <a:p>
            <a:fld id="{4B40FD56-197B-41F2-A372-39AC0AA06D32}" type="slidenum">
              <a:rPr lang="en-US" smtClean="0"/>
              <a:t>8</a:t>
            </a:fld>
            <a:endParaRPr lang="en-US"/>
          </a:p>
        </p:txBody>
      </p:sp>
    </p:spTree>
    <p:extLst>
      <p:ext uri="{BB962C8B-B14F-4D97-AF65-F5344CB8AC3E}">
        <p14:creationId xmlns:p14="http://schemas.microsoft.com/office/powerpoint/2010/main" val="559549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76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252625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77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755042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33822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59934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80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352064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81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653271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82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430639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97417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3"/>
              </a:rPr>
              <a:t>https://vtv.vn/cong-nghe/cha-de-cua-dien-thoai-di-dong-lo-ngai-ve-tac-dong-tu-phat-minh-cua-minh-20230302110911816.htm</a:t>
            </a:r>
            <a:endParaRPr lang="en-US" sz="1200" dirty="0"/>
          </a:p>
          <a:p>
            <a:endParaRPr lang="en-US" dirty="0"/>
          </a:p>
        </p:txBody>
      </p:sp>
      <p:sp>
        <p:nvSpPr>
          <p:cNvPr id="4" name="Slide Number Placeholder 3"/>
          <p:cNvSpPr>
            <a:spLocks noGrp="1"/>
          </p:cNvSpPr>
          <p:nvPr>
            <p:ph type="sldNum" sz="quarter" idx="5"/>
          </p:nvPr>
        </p:nvSpPr>
        <p:spPr/>
        <p:txBody>
          <a:bodyPr/>
          <a:lstStyle/>
          <a:p>
            <a:fld id="{5029A818-B8E4-4FA8-8E0C-39C8BA8405BB}" type="slidenum">
              <a:rPr lang="en-US" smtClean="0"/>
              <a:t>92</a:t>
            </a:fld>
            <a:endParaRPr lang="en-US"/>
          </a:p>
        </p:txBody>
      </p:sp>
    </p:spTree>
    <p:extLst>
      <p:ext uri="{BB962C8B-B14F-4D97-AF65-F5344CB8AC3E}">
        <p14:creationId xmlns:p14="http://schemas.microsoft.com/office/powerpoint/2010/main" val="7005524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1369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40FD56-197B-41F2-A372-39AC0AA06D32}" type="slidenum">
              <a:rPr lang="en-US" smtClean="0"/>
              <a:t>9</a:t>
            </a:fld>
            <a:endParaRPr lang="en-US"/>
          </a:p>
        </p:txBody>
      </p:sp>
    </p:spTree>
    <p:extLst>
      <p:ext uri="{BB962C8B-B14F-4D97-AF65-F5344CB8AC3E}">
        <p14:creationId xmlns:p14="http://schemas.microsoft.com/office/powerpoint/2010/main" val="1122918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40FD56-197B-41F2-A372-39AC0AA06D32}" type="slidenum">
              <a:rPr lang="en-US" smtClean="0"/>
              <a:t>11</a:t>
            </a:fld>
            <a:endParaRPr lang="en-US"/>
          </a:p>
        </p:txBody>
      </p:sp>
    </p:spTree>
    <p:extLst>
      <p:ext uri="{BB962C8B-B14F-4D97-AF65-F5344CB8AC3E}">
        <p14:creationId xmlns:p14="http://schemas.microsoft.com/office/powerpoint/2010/main" val="1753709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40FD56-197B-41F2-A372-39AC0AA06D32}" type="slidenum">
              <a:rPr lang="en-US" smtClean="0"/>
              <a:t>12</a:t>
            </a:fld>
            <a:endParaRPr lang="en-US"/>
          </a:p>
        </p:txBody>
      </p:sp>
    </p:spTree>
    <p:extLst>
      <p:ext uri="{BB962C8B-B14F-4D97-AF65-F5344CB8AC3E}">
        <p14:creationId xmlns:p14="http://schemas.microsoft.com/office/powerpoint/2010/main" val="1510425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374151"/>
                </a:solidFill>
                <a:effectLst/>
                <a:latin typeface="Söhne"/>
              </a:rPr>
              <a:t>- </a:t>
            </a:r>
            <a:r>
              <a:rPr lang="vi-VN" b="0" i="0">
                <a:solidFill>
                  <a:srgbClr val="374151"/>
                </a:solidFill>
                <a:effectLst/>
                <a:latin typeface="Söhne"/>
              </a:rPr>
              <a:t>Dải tần số từ 526,5 kHz đến 1606,5 kHz là dải tần số AM truyền thống ở Bắc Mỹ và nhiều quốc gia khác. Để tính toán số kênh AM trong dải tần số này, ta cần biết rằng mỗi kênh AM có băng thông là 10 kHz.</a:t>
            </a:r>
          </a:p>
          <a:p>
            <a:pPr algn="l"/>
            <a:r>
              <a:rPr lang="vi-VN" b="0" i="0">
                <a:solidFill>
                  <a:srgbClr val="374151"/>
                </a:solidFill>
                <a:effectLst/>
                <a:latin typeface="Söhne"/>
              </a:rPr>
              <a:t>Vì vậy, để tính số kênh AM trong dải tần số từ 526,5 kHz đến 1606,5 kHz, ta cần chia băng thông của dải tần số này cho băng thông của mỗi kênh AM:</a:t>
            </a:r>
          </a:p>
          <a:p>
            <a:pPr algn="l"/>
            <a:r>
              <a:rPr lang="vi-VN" b="0" i="0">
                <a:solidFill>
                  <a:srgbClr val="374151"/>
                </a:solidFill>
                <a:effectLst/>
                <a:latin typeface="Söhne"/>
              </a:rPr>
              <a:t>Số kênh AM = (1606,5 kHz - 526,5 kHz) / 10 kHz = 108 kênh AM</a:t>
            </a:r>
          </a:p>
          <a:p>
            <a:pPr algn="l"/>
            <a:r>
              <a:rPr lang="vi-VN" b="0" i="0">
                <a:solidFill>
                  <a:srgbClr val="374151"/>
                </a:solidFill>
                <a:effectLst/>
                <a:latin typeface="Söhne"/>
              </a:rPr>
              <a:t>Tại cùng một thời điểm, chỉ có một kênh AM được phép hoạt động trên mỗi băng tần. Vì vậy, trong dải tần số từ 526,5 kHz đến 1606,5 kHz, chỉ có thể có một kênh AM được phép hoạt động trên mỗi băng tần.</a:t>
            </a:r>
          </a:p>
          <a:p>
            <a:r>
              <a:rPr lang="en-US" b="0" i="0">
                <a:solidFill>
                  <a:srgbClr val="374151"/>
                </a:solidFill>
                <a:effectLst/>
                <a:latin typeface="Söhne"/>
              </a:rPr>
              <a:t>- T</a:t>
            </a:r>
            <a:r>
              <a:rPr lang="vi-VN" b="0" i="0">
                <a:solidFill>
                  <a:srgbClr val="374151"/>
                </a:solidFill>
                <a:effectLst/>
                <a:latin typeface="Söhne"/>
              </a:rPr>
              <a:t>rong cùng một thời điểm, chỉ có thể có một trạm phát sóng AM sử dụng một băng tần cụ thể để phát sóng. Điều này đảm bảo rằng các trạm phát sóng AM không xung đột với nhau và người dùng không bị gây nhiễu sóng.</a:t>
            </a:r>
            <a:endParaRPr lang="en-US"/>
          </a:p>
        </p:txBody>
      </p:sp>
      <p:sp>
        <p:nvSpPr>
          <p:cNvPr id="4" name="Slide Number Placeholder 3"/>
          <p:cNvSpPr>
            <a:spLocks noGrp="1"/>
          </p:cNvSpPr>
          <p:nvPr>
            <p:ph type="sldNum" sz="quarter" idx="5"/>
          </p:nvPr>
        </p:nvSpPr>
        <p:spPr/>
        <p:txBody>
          <a:bodyPr/>
          <a:lstStyle/>
          <a:p>
            <a:fld id="{4B40FD56-197B-41F2-A372-39AC0AA06D32}" type="slidenum">
              <a:rPr lang="en-US" smtClean="0"/>
              <a:t>13</a:t>
            </a:fld>
            <a:endParaRPr lang="en-US"/>
          </a:p>
        </p:txBody>
      </p:sp>
    </p:spTree>
    <p:extLst>
      <p:ext uri="{BB962C8B-B14F-4D97-AF65-F5344CB8AC3E}">
        <p14:creationId xmlns:p14="http://schemas.microsoft.com/office/powerpoint/2010/main" val="2651334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tabLst>
                <a:tab pos="2743200" algn="ctr"/>
                <a:tab pos="5486400" algn="r"/>
              </a:tabLst>
            </a:pPr>
            <a:endParaRPr lang="en-US" sz="1800">
              <a:solidFill>
                <a:srgbClr val="003300"/>
              </a:solidFill>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B40FD56-197B-41F2-A372-39AC0AA06D32}" type="slidenum">
              <a:rPr lang="en-US" smtClean="0"/>
              <a:t>14</a:t>
            </a:fld>
            <a:endParaRPr lang="en-US"/>
          </a:p>
        </p:txBody>
      </p:sp>
    </p:spTree>
    <p:extLst>
      <p:ext uri="{BB962C8B-B14F-4D97-AF65-F5344CB8AC3E}">
        <p14:creationId xmlns:p14="http://schemas.microsoft.com/office/powerpoint/2010/main" val="1887085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28567E-53E3-4C5D-84E9-C5B397FC0F1D}" type="slidenum">
              <a:rPr lang="en-US" smtClean="0"/>
              <a:t>33</a:t>
            </a:fld>
            <a:endParaRPr lang="en-US"/>
          </a:p>
        </p:txBody>
      </p:sp>
    </p:spTree>
    <p:extLst>
      <p:ext uri="{BB962C8B-B14F-4D97-AF65-F5344CB8AC3E}">
        <p14:creationId xmlns:p14="http://schemas.microsoft.com/office/powerpoint/2010/main" val="1298925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B6ECC7E-33A4-4DBB-83FF-4BF1E27061A0}" type="datetimeFigureOut">
              <a:rPr lang="en-US" smtClean="0"/>
              <a:t>03-Aug-23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BD022F-C7A3-424E-807D-38091D1C3E53}" type="slidenum">
              <a:rPr lang="en-US" smtClean="0"/>
              <a:t>‹#›</a:t>
            </a:fld>
            <a:endParaRPr lang="en-US"/>
          </a:p>
        </p:txBody>
      </p:sp>
    </p:spTree>
    <p:extLst>
      <p:ext uri="{BB962C8B-B14F-4D97-AF65-F5344CB8AC3E}">
        <p14:creationId xmlns:p14="http://schemas.microsoft.com/office/powerpoint/2010/main" val="2942711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6ECC7E-33A4-4DBB-83FF-4BF1E27061A0}" type="datetimeFigureOut">
              <a:rPr lang="en-US" smtClean="0"/>
              <a:t>03-Aug-23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BD022F-C7A3-424E-807D-38091D1C3E53}" type="slidenum">
              <a:rPr lang="en-US" smtClean="0"/>
              <a:t>‹#›</a:t>
            </a:fld>
            <a:endParaRPr lang="en-US"/>
          </a:p>
        </p:txBody>
      </p:sp>
    </p:spTree>
    <p:extLst>
      <p:ext uri="{BB962C8B-B14F-4D97-AF65-F5344CB8AC3E}">
        <p14:creationId xmlns:p14="http://schemas.microsoft.com/office/powerpoint/2010/main" val="1088820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6ECC7E-33A4-4DBB-83FF-4BF1E27061A0}" type="datetimeFigureOut">
              <a:rPr lang="en-US" smtClean="0"/>
              <a:t>03-Aug-23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BD022F-C7A3-424E-807D-38091D1C3E53}" type="slidenum">
              <a:rPr lang="en-US" smtClean="0"/>
              <a:t>‹#›</a:t>
            </a:fld>
            <a:endParaRPr lang="en-US"/>
          </a:p>
        </p:txBody>
      </p:sp>
    </p:spTree>
    <p:extLst>
      <p:ext uri="{BB962C8B-B14F-4D97-AF65-F5344CB8AC3E}">
        <p14:creationId xmlns:p14="http://schemas.microsoft.com/office/powerpoint/2010/main" val="515287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07"/>
        <p:cNvGrpSpPr/>
        <p:nvPr/>
      </p:nvGrpSpPr>
      <p:grpSpPr>
        <a:xfrm>
          <a:off x="0" y="0"/>
          <a:ext cx="0" cy="0"/>
          <a:chOff x="0" y="0"/>
          <a:chExt cx="0" cy="0"/>
        </a:xfrm>
      </p:grpSpPr>
      <p:sp>
        <p:nvSpPr>
          <p:cNvPr id="108" name="Google Shape;108;p7"/>
          <p:cNvSpPr txBox="1">
            <a:spLocks noGrp="1"/>
          </p:cNvSpPr>
          <p:nvPr>
            <p:ph type="title"/>
          </p:nvPr>
        </p:nvSpPr>
        <p:spPr>
          <a:xfrm>
            <a:off x="3178200" y="2507333"/>
            <a:ext cx="5835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9" name="Google Shape;109;p7"/>
          <p:cNvSpPr txBox="1">
            <a:spLocks noGrp="1"/>
          </p:cNvSpPr>
          <p:nvPr>
            <p:ph type="subTitle" idx="1"/>
          </p:nvPr>
        </p:nvSpPr>
        <p:spPr>
          <a:xfrm>
            <a:off x="3178200" y="3270933"/>
            <a:ext cx="5835600" cy="185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10" name="Google Shape;110;p7"/>
          <p:cNvSpPr/>
          <p:nvPr/>
        </p:nvSpPr>
        <p:spPr>
          <a:xfrm>
            <a:off x="2027265" y="1153500"/>
            <a:ext cx="1093992" cy="915733"/>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rgbClr val="F39E3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 name="Google Shape;111;p7"/>
          <p:cNvSpPr/>
          <p:nvPr/>
        </p:nvSpPr>
        <p:spPr>
          <a:xfrm>
            <a:off x="9616321" y="2817634"/>
            <a:ext cx="844423" cy="8360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7"/>
          <p:cNvSpPr/>
          <p:nvPr/>
        </p:nvSpPr>
        <p:spPr>
          <a:xfrm>
            <a:off x="5353475" y="915299"/>
            <a:ext cx="1275831" cy="836045"/>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 name="Google Shape;113;p7"/>
          <p:cNvSpPr/>
          <p:nvPr/>
        </p:nvSpPr>
        <p:spPr>
          <a:xfrm rot="-757690" flipH="1">
            <a:off x="9748131" y="164497"/>
            <a:ext cx="1658685" cy="1389359"/>
          </a:xfrm>
          <a:custGeom>
            <a:avLst/>
            <a:gdLst/>
            <a:ahLst/>
            <a:cxnLst/>
            <a:rect l="l" t="t" r="r" b="b"/>
            <a:pathLst>
              <a:path w="86477" h="30627" extrusionOk="0">
                <a:moveTo>
                  <a:pt x="28005" y="5925"/>
                </a:moveTo>
                <a:lnTo>
                  <a:pt x="28497" y="6046"/>
                </a:lnTo>
                <a:lnTo>
                  <a:pt x="28958" y="6172"/>
                </a:lnTo>
                <a:lnTo>
                  <a:pt x="29403" y="6298"/>
                </a:lnTo>
                <a:lnTo>
                  <a:pt x="29816" y="6430"/>
                </a:lnTo>
                <a:lnTo>
                  <a:pt x="30198" y="6562"/>
                </a:lnTo>
                <a:lnTo>
                  <a:pt x="30563" y="6688"/>
                </a:lnTo>
                <a:lnTo>
                  <a:pt x="30897" y="6821"/>
                </a:lnTo>
                <a:lnTo>
                  <a:pt x="31215" y="6953"/>
                </a:lnTo>
                <a:lnTo>
                  <a:pt x="31517" y="7085"/>
                </a:lnTo>
                <a:lnTo>
                  <a:pt x="31787" y="7217"/>
                </a:lnTo>
                <a:lnTo>
                  <a:pt x="32042" y="7349"/>
                </a:lnTo>
                <a:lnTo>
                  <a:pt x="32280" y="7482"/>
                </a:lnTo>
                <a:lnTo>
                  <a:pt x="32502" y="7614"/>
                </a:lnTo>
                <a:lnTo>
                  <a:pt x="32709" y="7740"/>
                </a:lnTo>
                <a:lnTo>
                  <a:pt x="32884" y="7866"/>
                </a:lnTo>
                <a:lnTo>
                  <a:pt x="33059" y="7992"/>
                </a:lnTo>
                <a:lnTo>
                  <a:pt x="33202" y="8118"/>
                </a:lnTo>
                <a:lnTo>
                  <a:pt x="33345" y="8239"/>
                </a:lnTo>
                <a:lnTo>
                  <a:pt x="33472" y="8353"/>
                </a:lnTo>
                <a:lnTo>
                  <a:pt x="33583" y="8467"/>
                </a:lnTo>
                <a:lnTo>
                  <a:pt x="33758" y="8689"/>
                </a:lnTo>
                <a:lnTo>
                  <a:pt x="33901" y="8894"/>
                </a:lnTo>
                <a:lnTo>
                  <a:pt x="33996" y="9080"/>
                </a:lnTo>
                <a:lnTo>
                  <a:pt x="34076" y="9242"/>
                </a:lnTo>
                <a:lnTo>
                  <a:pt x="34124" y="9386"/>
                </a:lnTo>
                <a:lnTo>
                  <a:pt x="34140" y="9500"/>
                </a:lnTo>
                <a:lnTo>
                  <a:pt x="34155" y="9633"/>
                </a:lnTo>
                <a:lnTo>
                  <a:pt x="34155" y="9759"/>
                </a:lnTo>
                <a:lnTo>
                  <a:pt x="34140" y="9879"/>
                </a:lnTo>
                <a:lnTo>
                  <a:pt x="34108" y="9987"/>
                </a:lnTo>
                <a:lnTo>
                  <a:pt x="34076" y="10089"/>
                </a:lnTo>
                <a:lnTo>
                  <a:pt x="34028" y="10179"/>
                </a:lnTo>
                <a:lnTo>
                  <a:pt x="33965" y="10270"/>
                </a:lnTo>
                <a:lnTo>
                  <a:pt x="33917" y="10348"/>
                </a:lnTo>
                <a:lnTo>
                  <a:pt x="33853" y="10414"/>
                </a:lnTo>
                <a:lnTo>
                  <a:pt x="33790" y="10480"/>
                </a:lnTo>
                <a:lnTo>
                  <a:pt x="33647" y="10582"/>
                </a:lnTo>
                <a:lnTo>
                  <a:pt x="33536" y="10654"/>
                </a:lnTo>
                <a:lnTo>
                  <a:pt x="33472" y="10678"/>
                </a:lnTo>
                <a:lnTo>
                  <a:pt x="33424" y="10690"/>
                </a:lnTo>
                <a:lnTo>
                  <a:pt x="33408" y="10678"/>
                </a:lnTo>
                <a:lnTo>
                  <a:pt x="33345" y="10654"/>
                </a:lnTo>
                <a:lnTo>
                  <a:pt x="33106" y="10558"/>
                </a:lnTo>
                <a:lnTo>
                  <a:pt x="32963" y="10480"/>
                </a:lnTo>
                <a:lnTo>
                  <a:pt x="32773" y="10384"/>
                </a:lnTo>
                <a:lnTo>
                  <a:pt x="32582" y="10258"/>
                </a:lnTo>
                <a:lnTo>
                  <a:pt x="32359" y="10101"/>
                </a:lnTo>
                <a:lnTo>
                  <a:pt x="31787" y="9657"/>
                </a:lnTo>
                <a:lnTo>
                  <a:pt x="31199" y="9182"/>
                </a:lnTo>
                <a:lnTo>
                  <a:pt x="30595" y="8677"/>
                </a:lnTo>
                <a:lnTo>
                  <a:pt x="29991" y="8155"/>
                </a:lnTo>
                <a:lnTo>
                  <a:pt x="29705" y="7884"/>
                </a:lnTo>
                <a:lnTo>
                  <a:pt x="29419" y="7608"/>
                </a:lnTo>
                <a:lnTo>
                  <a:pt x="29149" y="7331"/>
                </a:lnTo>
                <a:lnTo>
                  <a:pt x="28895" y="7055"/>
                </a:lnTo>
                <a:lnTo>
                  <a:pt x="28640" y="6773"/>
                </a:lnTo>
                <a:lnTo>
                  <a:pt x="28418" y="6490"/>
                </a:lnTo>
                <a:lnTo>
                  <a:pt x="28211" y="6208"/>
                </a:lnTo>
                <a:lnTo>
                  <a:pt x="28005" y="5925"/>
                </a:lnTo>
                <a:close/>
                <a:moveTo>
                  <a:pt x="64162" y="7890"/>
                </a:moveTo>
                <a:lnTo>
                  <a:pt x="64353" y="7896"/>
                </a:lnTo>
                <a:lnTo>
                  <a:pt x="64560" y="7902"/>
                </a:lnTo>
                <a:lnTo>
                  <a:pt x="64766" y="7920"/>
                </a:lnTo>
                <a:lnTo>
                  <a:pt x="64989" y="7938"/>
                </a:lnTo>
                <a:lnTo>
                  <a:pt x="65196" y="7962"/>
                </a:lnTo>
                <a:lnTo>
                  <a:pt x="65418" y="7992"/>
                </a:lnTo>
                <a:lnTo>
                  <a:pt x="65656" y="8028"/>
                </a:lnTo>
                <a:lnTo>
                  <a:pt x="65895" y="8070"/>
                </a:lnTo>
                <a:lnTo>
                  <a:pt x="67802" y="8419"/>
                </a:lnTo>
                <a:lnTo>
                  <a:pt x="68851" y="8617"/>
                </a:lnTo>
                <a:lnTo>
                  <a:pt x="69932" y="8833"/>
                </a:lnTo>
                <a:lnTo>
                  <a:pt x="69964" y="9056"/>
                </a:lnTo>
                <a:lnTo>
                  <a:pt x="69948" y="9266"/>
                </a:lnTo>
                <a:lnTo>
                  <a:pt x="69916" y="9476"/>
                </a:lnTo>
                <a:lnTo>
                  <a:pt x="69868" y="9573"/>
                </a:lnTo>
                <a:lnTo>
                  <a:pt x="69836" y="9675"/>
                </a:lnTo>
                <a:lnTo>
                  <a:pt x="69773" y="9765"/>
                </a:lnTo>
                <a:lnTo>
                  <a:pt x="69709" y="9861"/>
                </a:lnTo>
                <a:lnTo>
                  <a:pt x="69646" y="9951"/>
                </a:lnTo>
                <a:lnTo>
                  <a:pt x="69566" y="10041"/>
                </a:lnTo>
                <a:lnTo>
                  <a:pt x="69487" y="10125"/>
                </a:lnTo>
                <a:lnTo>
                  <a:pt x="69391" y="10209"/>
                </a:lnTo>
                <a:lnTo>
                  <a:pt x="69280" y="10288"/>
                </a:lnTo>
                <a:lnTo>
                  <a:pt x="69169" y="10366"/>
                </a:lnTo>
                <a:lnTo>
                  <a:pt x="69042" y="10444"/>
                </a:lnTo>
                <a:lnTo>
                  <a:pt x="68915" y="10516"/>
                </a:lnTo>
                <a:lnTo>
                  <a:pt x="68787" y="10588"/>
                </a:lnTo>
                <a:lnTo>
                  <a:pt x="68644" y="10654"/>
                </a:lnTo>
                <a:lnTo>
                  <a:pt x="68485" y="10714"/>
                </a:lnTo>
                <a:lnTo>
                  <a:pt x="68327" y="10774"/>
                </a:lnTo>
                <a:lnTo>
                  <a:pt x="68168" y="10834"/>
                </a:lnTo>
                <a:lnTo>
                  <a:pt x="67993" y="10888"/>
                </a:lnTo>
                <a:lnTo>
                  <a:pt x="67802" y="10942"/>
                </a:lnTo>
                <a:lnTo>
                  <a:pt x="67627" y="10991"/>
                </a:lnTo>
                <a:lnTo>
                  <a:pt x="67421" y="11033"/>
                </a:lnTo>
                <a:lnTo>
                  <a:pt x="67214" y="11075"/>
                </a:lnTo>
                <a:lnTo>
                  <a:pt x="67007" y="11117"/>
                </a:lnTo>
                <a:lnTo>
                  <a:pt x="66785" y="11147"/>
                </a:lnTo>
                <a:lnTo>
                  <a:pt x="66562" y="11183"/>
                </a:lnTo>
                <a:lnTo>
                  <a:pt x="66340" y="11207"/>
                </a:lnTo>
                <a:lnTo>
                  <a:pt x="66006" y="11243"/>
                </a:lnTo>
                <a:lnTo>
                  <a:pt x="65688" y="11267"/>
                </a:lnTo>
                <a:lnTo>
                  <a:pt x="65370" y="11285"/>
                </a:lnTo>
                <a:lnTo>
                  <a:pt x="65084" y="11291"/>
                </a:lnTo>
                <a:lnTo>
                  <a:pt x="64798" y="11297"/>
                </a:lnTo>
                <a:lnTo>
                  <a:pt x="64512" y="11291"/>
                </a:lnTo>
                <a:lnTo>
                  <a:pt x="64258" y="11279"/>
                </a:lnTo>
                <a:lnTo>
                  <a:pt x="64003" y="11255"/>
                </a:lnTo>
                <a:lnTo>
                  <a:pt x="63749" y="11231"/>
                </a:lnTo>
                <a:lnTo>
                  <a:pt x="63527" y="11195"/>
                </a:lnTo>
                <a:lnTo>
                  <a:pt x="63304" y="11147"/>
                </a:lnTo>
                <a:lnTo>
                  <a:pt x="63082" y="11099"/>
                </a:lnTo>
                <a:lnTo>
                  <a:pt x="62891" y="11039"/>
                </a:lnTo>
                <a:lnTo>
                  <a:pt x="62700" y="10973"/>
                </a:lnTo>
                <a:lnTo>
                  <a:pt x="62509" y="10894"/>
                </a:lnTo>
                <a:lnTo>
                  <a:pt x="62351" y="10810"/>
                </a:lnTo>
                <a:lnTo>
                  <a:pt x="62239" y="10750"/>
                </a:lnTo>
                <a:lnTo>
                  <a:pt x="62144" y="10684"/>
                </a:lnTo>
                <a:lnTo>
                  <a:pt x="61953" y="10546"/>
                </a:lnTo>
                <a:lnTo>
                  <a:pt x="61794" y="10402"/>
                </a:lnTo>
                <a:lnTo>
                  <a:pt x="61651" y="10239"/>
                </a:lnTo>
                <a:lnTo>
                  <a:pt x="61556" y="10077"/>
                </a:lnTo>
                <a:lnTo>
                  <a:pt x="61476" y="9903"/>
                </a:lnTo>
                <a:lnTo>
                  <a:pt x="61429" y="9729"/>
                </a:lnTo>
                <a:lnTo>
                  <a:pt x="61413" y="9542"/>
                </a:lnTo>
                <a:lnTo>
                  <a:pt x="61413" y="9416"/>
                </a:lnTo>
                <a:lnTo>
                  <a:pt x="61445" y="9284"/>
                </a:lnTo>
                <a:lnTo>
                  <a:pt x="61492" y="9146"/>
                </a:lnTo>
                <a:lnTo>
                  <a:pt x="61556" y="9008"/>
                </a:lnTo>
                <a:lnTo>
                  <a:pt x="61635" y="8870"/>
                </a:lnTo>
                <a:lnTo>
                  <a:pt x="61747" y="8731"/>
                </a:lnTo>
                <a:lnTo>
                  <a:pt x="61874" y="8599"/>
                </a:lnTo>
                <a:lnTo>
                  <a:pt x="62033" y="8467"/>
                </a:lnTo>
                <a:lnTo>
                  <a:pt x="62208" y="8353"/>
                </a:lnTo>
                <a:lnTo>
                  <a:pt x="62398" y="8239"/>
                </a:lnTo>
                <a:lnTo>
                  <a:pt x="62509" y="8191"/>
                </a:lnTo>
                <a:lnTo>
                  <a:pt x="62637" y="8143"/>
                </a:lnTo>
                <a:lnTo>
                  <a:pt x="62748" y="8100"/>
                </a:lnTo>
                <a:lnTo>
                  <a:pt x="62875" y="8058"/>
                </a:lnTo>
                <a:lnTo>
                  <a:pt x="63018" y="8022"/>
                </a:lnTo>
                <a:lnTo>
                  <a:pt x="63161" y="7986"/>
                </a:lnTo>
                <a:lnTo>
                  <a:pt x="63304" y="7962"/>
                </a:lnTo>
                <a:lnTo>
                  <a:pt x="63463" y="7938"/>
                </a:lnTo>
                <a:lnTo>
                  <a:pt x="63638" y="7920"/>
                </a:lnTo>
                <a:lnTo>
                  <a:pt x="63797" y="7902"/>
                </a:lnTo>
                <a:lnTo>
                  <a:pt x="63972" y="7896"/>
                </a:lnTo>
                <a:lnTo>
                  <a:pt x="64162" y="7890"/>
                </a:lnTo>
                <a:close/>
                <a:moveTo>
                  <a:pt x="58965" y="17792"/>
                </a:moveTo>
                <a:lnTo>
                  <a:pt x="59188" y="17804"/>
                </a:lnTo>
                <a:lnTo>
                  <a:pt x="59585" y="17834"/>
                </a:lnTo>
                <a:lnTo>
                  <a:pt x="59982" y="17876"/>
                </a:lnTo>
                <a:lnTo>
                  <a:pt x="60396" y="17930"/>
                </a:lnTo>
                <a:lnTo>
                  <a:pt x="60793" y="18003"/>
                </a:lnTo>
                <a:lnTo>
                  <a:pt x="61190" y="18087"/>
                </a:lnTo>
                <a:lnTo>
                  <a:pt x="61588" y="18183"/>
                </a:lnTo>
                <a:lnTo>
                  <a:pt x="61985" y="18291"/>
                </a:lnTo>
                <a:lnTo>
                  <a:pt x="62366" y="18411"/>
                </a:lnTo>
                <a:lnTo>
                  <a:pt x="62748" y="18537"/>
                </a:lnTo>
                <a:lnTo>
                  <a:pt x="63113" y="18675"/>
                </a:lnTo>
                <a:lnTo>
                  <a:pt x="63479" y="18826"/>
                </a:lnTo>
                <a:lnTo>
                  <a:pt x="63829" y="18988"/>
                </a:lnTo>
                <a:lnTo>
                  <a:pt x="64162" y="19156"/>
                </a:lnTo>
                <a:lnTo>
                  <a:pt x="64480" y="19330"/>
                </a:lnTo>
                <a:lnTo>
                  <a:pt x="64782" y="19511"/>
                </a:lnTo>
                <a:lnTo>
                  <a:pt x="65068" y="19703"/>
                </a:lnTo>
                <a:lnTo>
                  <a:pt x="64512" y="19673"/>
                </a:lnTo>
                <a:lnTo>
                  <a:pt x="63972" y="19637"/>
                </a:lnTo>
                <a:lnTo>
                  <a:pt x="63463" y="19595"/>
                </a:lnTo>
                <a:lnTo>
                  <a:pt x="62986" y="19535"/>
                </a:lnTo>
                <a:lnTo>
                  <a:pt x="62509" y="19475"/>
                </a:lnTo>
                <a:lnTo>
                  <a:pt x="62080" y="19403"/>
                </a:lnTo>
                <a:lnTo>
                  <a:pt x="61651" y="19318"/>
                </a:lnTo>
                <a:lnTo>
                  <a:pt x="61254" y="19234"/>
                </a:lnTo>
                <a:lnTo>
                  <a:pt x="60888" y="19144"/>
                </a:lnTo>
                <a:lnTo>
                  <a:pt x="60539" y="19048"/>
                </a:lnTo>
                <a:lnTo>
                  <a:pt x="60221" y="18952"/>
                </a:lnTo>
                <a:lnTo>
                  <a:pt x="59919" y="18850"/>
                </a:lnTo>
                <a:lnTo>
                  <a:pt x="59649" y="18748"/>
                </a:lnTo>
                <a:lnTo>
                  <a:pt x="59394" y="18639"/>
                </a:lnTo>
                <a:lnTo>
                  <a:pt x="59172" y="18531"/>
                </a:lnTo>
                <a:lnTo>
                  <a:pt x="58981" y="18429"/>
                </a:lnTo>
                <a:lnTo>
                  <a:pt x="58775" y="18303"/>
                </a:lnTo>
                <a:lnTo>
                  <a:pt x="58631" y="18195"/>
                </a:lnTo>
                <a:lnTo>
                  <a:pt x="58520" y="18093"/>
                </a:lnTo>
                <a:lnTo>
                  <a:pt x="58441" y="18003"/>
                </a:lnTo>
                <a:lnTo>
                  <a:pt x="58409" y="17930"/>
                </a:lnTo>
                <a:lnTo>
                  <a:pt x="58393" y="17870"/>
                </a:lnTo>
                <a:lnTo>
                  <a:pt x="58393" y="17822"/>
                </a:lnTo>
                <a:lnTo>
                  <a:pt x="58409" y="17798"/>
                </a:lnTo>
                <a:lnTo>
                  <a:pt x="58425" y="17804"/>
                </a:lnTo>
                <a:lnTo>
                  <a:pt x="58488" y="17798"/>
                </a:lnTo>
                <a:lnTo>
                  <a:pt x="58600" y="17792"/>
                </a:lnTo>
                <a:close/>
                <a:moveTo>
                  <a:pt x="16625" y="17816"/>
                </a:moveTo>
                <a:lnTo>
                  <a:pt x="16816" y="17822"/>
                </a:lnTo>
                <a:lnTo>
                  <a:pt x="17022" y="17828"/>
                </a:lnTo>
                <a:lnTo>
                  <a:pt x="17229" y="17852"/>
                </a:lnTo>
                <a:lnTo>
                  <a:pt x="17467" y="17882"/>
                </a:lnTo>
                <a:lnTo>
                  <a:pt x="17578" y="17906"/>
                </a:lnTo>
                <a:lnTo>
                  <a:pt x="17690" y="17936"/>
                </a:lnTo>
                <a:lnTo>
                  <a:pt x="17817" y="17972"/>
                </a:lnTo>
                <a:lnTo>
                  <a:pt x="17928" y="18009"/>
                </a:lnTo>
                <a:lnTo>
                  <a:pt x="18039" y="18057"/>
                </a:lnTo>
                <a:lnTo>
                  <a:pt x="18167" y="18105"/>
                </a:lnTo>
                <a:lnTo>
                  <a:pt x="18278" y="18165"/>
                </a:lnTo>
                <a:lnTo>
                  <a:pt x="18389" y="18231"/>
                </a:lnTo>
                <a:lnTo>
                  <a:pt x="18659" y="18411"/>
                </a:lnTo>
                <a:lnTo>
                  <a:pt x="18898" y="18585"/>
                </a:lnTo>
                <a:lnTo>
                  <a:pt x="19088" y="18760"/>
                </a:lnTo>
                <a:lnTo>
                  <a:pt x="19247" y="18928"/>
                </a:lnTo>
                <a:lnTo>
                  <a:pt x="19374" y="19096"/>
                </a:lnTo>
                <a:lnTo>
                  <a:pt x="19470" y="19258"/>
                </a:lnTo>
                <a:lnTo>
                  <a:pt x="19533" y="19415"/>
                </a:lnTo>
                <a:lnTo>
                  <a:pt x="19581" y="19559"/>
                </a:lnTo>
                <a:lnTo>
                  <a:pt x="19581" y="19703"/>
                </a:lnTo>
                <a:lnTo>
                  <a:pt x="19565" y="19841"/>
                </a:lnTo>
                <a:lnTo>
                  <a:pt x="19533" y="19973"/>
                </a:lnTo>
                <a:lnTo>
                  <a:pt x="19470" y="20100"/>
                </a:lnTo>
                <a:lnTo>
                  <a:pt x="19390" y="20220"/>
                </a:lnTo>
                <a:lnTo>
                  <a:pt x="19295" y="20328"/>
                </a:lnTo>
                <a:lnTo>
                  <a:pt x="19184" y="20430"/>
                </a:lnTo>
                <a:lnTo>
                  <a:pt x="19057" y="20520"/>
                </a:lnTo>
                <a:lnTo>
                  <a:pt x="18914" y="20610"/>
                </a:lnTo>
                <a:lnTo>
                  <a:pt x="18755" y="20688"/>
                </a:lnTo>
                <a:lnTo>
                  <a:pt x="18596" y="20760"/>
                </a:lnTo>
                <a:lnTo>
                  <a:pt x="18405" y="20827"/>
                </a:lnTo>
                <a:lnTo>
                  <a:pt x="18214" y="20881"/>
                </a:lnTo>
                <a:lnTo>
                  <a:pt x="18008" y="20929"/>
                </a:lnTo>
                <a:lnTo>
                  <a:pt x="17801" y="20971"/>
                </a:lnTo>
                <a:lnTo>
                  <a:pt x="17578" y="21007"/>
                </a:lnTo>
                <a:lnTo>
                  <a:pt x="17340" y="21037"/>
                </a:lnTo>
                <a:lnTo>
                  <a:pt x="17102" y="21055"/>
                </a:lnTo>
                <a:lnTo>
                  <a:pt x="16847" y="21067"/>
                </a:lnTo>
                <a:lnTo>
                  <a:pt x="16323" y="21067"/>
                </a:lnTo>
                <a:lnTo>
                  <a:pt x="16053" y="21055"/>
                </a:lnTo>
                <a:lnTo>
                  <a:pt x="15767" y="21037"/>
                </a:lnTo>
                <a:lnTo>
                  <a:pt x="15481" y="21013"/>
                </a:lnTo>
                <a:lnTo>
                  <a:pt x="15194" y="20983"/>
                </a:lnTo>
                <a:lnTo>
                  <a:pt x="14908" y="20941"/>
                </a:lnTo>
                <a:lnTo>
                  <a:pt x="14606" y="20899"/>
                </a:lnTo>
                <a:lnTo>
                  <a:pt x="14304" y="20845"/>
                </a:lnTo>
                <a:lnTo>
                  <a:pt x="14002" y="20784"/>
                </a:lnTo>
                <a:lnTo>
                  <a:pt x="13685" y="20718"/>
                </a:lnTo>
                <a:lnTo>
                  <a:pt x="13383" y="20640"/>
                </a:lnTo>
                <a:lnTo>
                  <a:pt x="13081" y="20562"/>
                </a:lnTo>
                <a:lnTo>
                  <a:pt x="12763" y="20472"/>
                </a:lnTo>
                <a:lnTo>
                  <a:pt x="12445" y="20376"/>
                </a:lnTo>
                <a:lnTo>
                  <a:pt x="12143" y="20274"/>
                </a:lnTo>
                <a:lnTo>
                  <a:pt x="11825" y="20166"/>
                </a:lnTo>
                <a:lnTo>
                  <a:pt x="11523" y="20051"/>
                </a:lnTo>
                <a:lnTo>
                  <a:pt x="11221" y="19925"/>
                </a:lnTo>
                <a:lnTo>
                  <a:pt x="10903" y="19799"/>
                </a:lnTo>
                <a:lnTo>
                  <a:pt x="10617" y="19661"/>
                </a:lnTo>
                <a:lnTo>
                  <a:pt x="10967" y="19445"/>
                </a:lnTo>
                <a:lnTo>
                  <a:pt x="11332" y="19240"/>
                </a:lnTo>
                <a:lnTo>
                  <a:pt x="11714" y="19048"/>
                </a:lnTo>
                <a:lnTo>
                  <a:pt x="12095" y="18868"/>
                </a:lnTo>
                <a:lnTo>
                  <a:pt x="12493" y="18706"/>
                </a:lnTo>
                <a:lnTo>
                  <a:pt x="12906" y="18549"/>
                </a:lnTo>
                <a:lnTo>
                  <a:pt x="13303" y="18411"/>
                </a:lnTo>
                <a:lnTo>
                  <a:pt x="13700" y="18291"/>
                </a:lnTo>
                <a:lnTo>
                  <a:pt x="14114" y="18183"/>
                </a:lnTo>
                <a:lnTo>
                  <a:pt x="14495" y="18087"/>
                </a:lnTo>
                <a:lnTo>
                  <a:pt x="14892" y="18003"/>
                </a:lnTo>
                <a:lnTo>
                  <a:pt x="15274" y="17936"/>
                </a:lnTo>
                <a:lnTo>
                  <a:pt x="15639" y="17882"/>
                </a:lnTo>
                <a:lnTo>
                  <a:pt x="15989" y="17846"/>
                </a:lnTo>
                <a:lnTo>
                  <a:pt x="16323" y="17822"/>
                </a:lnTo>
                <a:lnTo>
                  <a:pt x="16482" y="17816"/>
                </a:lnTo>
                <a:close/>
                <a:moveTo>
                  <a:pt x="41387" y="23783"/>
                </a:moveTo>
                <a:lnTo>
                  <a:pt x="41514" y="23789"/>
                </a:lnTo>
                <a:lnTo>
                  <a:pt x="41609" y="23801"/>
                </a:lnTo>
                <a:lnTo>
                  <a:pt x="41689" y="23813"/>
                </a:lnTo>
                <a:lnTo>
                  <a:pt x="41753" y="23825"/>
                </a:lnTo>
                <a:lnTo>
                  <a:pt x="41800" y="23843"/>
                </a:lnTo>
                <a:lnTo>
                  <a:pt x="41848" y="23867"/>
                </a:lnTo>
                <a:lnTo>
                  <a:pt x="41959" y="23927"/>
                </a:lnTo>
                <a:lnTo>
                  <a:pt x="42039" y="23999"/>
                </a:lnTo>
                <a:lnTo>
                  <a:pt x="42102" y="24077"/>
                </a:lnTo>
                <a:lnTo>
                  <a:pt x="42150" y="24173"/>
                </a:lnTo>
                <a:lnTo>
                  <a:pt x="42182" y="24269"/>
                </a:lnTo>
                <a:lnTo>
                  <a:pt x="42198" y="24378"/>
                </a:lnTo>
                <a:lnTo>
                  <a:pt x="42198" y="24492"/>
                </a:lnTo>
                <a:lnTo>
                  <a:pt x="42198" y="24606"/>
                </a:lnTo>
                <a:lnTo>
                  <a:pt x="42182" y="24726"/>
                </a:lnTo>
                <a:lnTo>
                  <a:pt x="42150" y="24840"/>
                </a:lnTo>
                <a:lnTo>
                  <a:pt x="42070" y="25081"/>
                </a:lnTo>
                <a:lnTo>
                  <a:pt x="41975" y="25309"/>
                </a:lnTo>
                <a:lnTo>
                  <a:pt x="41832" y="25513"/>
                </a:lnTo>
                <a:lnTo>
                  <a:pt x="41800" y="25573"/>
                </a:lnTo>
                <a:lnTo>
                  <a:pt x="41784" y="25633"/>
                </a:lnTo>
                <a:lnTo>
                  <a:pt x="41737" y="25796"/>
                </a:lnTo>
                <a:lnTo>
                  <a:pt x="41657" y="25976"/>
                </a:lnTo>
                <a:lnTo>
                  <a:pt x="41530" y="26210"/>
                </a:lnTo>
                <a:lnTo>
                  <a:pt x="41451" y="26342"/>
                </a:lnTo>
                <a:lnTo>
                  <a:pt x="41355" y="26487"/>
                </a:lnTo>
                <a:lnTo>
                  <a:pt x="41228" y="26637"/>
                </a:lnTo>
                <a:lnTo>
                  <a:pt x="41101" y="26799"/>
                </a:lnTo>
                <a:lnTo>
                  <a:pt x="40942" y="26961"/>
                </a:lnTo>
                <a:lnTo>
                  <a:pt x="40783" y="27124"/>
                </a:lnTo>
                <a:lnTo>
                  <a:pt x="40576" y="27298"/>
                </a:lnTo>
                <a:lnTo>
                  <a:pt x="40370" y="27466"/>
                </a:lnTo>
                <a:lnTo>
                  <a:pt x="39925" y="27334"/>
                </a:lnTo>
                <a:lnTo>
                  <a:pt x="39512" y="27196"/>
                </a:lnTo>
                <a:lnTo>
                  <a:pt x="39146" y="27057"/>
                </a:lnTo>
                <a:lnTo>
                  <a:pt x="38796" y="26913"/>
                </a:lnTo>
                <a:lnTo>
                  <a:pt x="38478" y="26763"/>
                </a:lnTo>
                <a:lnTo>
                  <a:pt x="38192" y="26613"/>
                </a:lnTo>
                <a:lnTo>
                  <a:pt x="37938" y="26463"/>
                </a:lnTo>
                <a:lnTo>
                  <a:pt x="37716" y="26306"/>
                </a:lnTo>
                <a:lnTo>
                  <a:pt x="37509" y="26156"/>
                </a:lnTo>
                <a:lnTo>
                  <a:pt x="37350" y="26006"/>
                </a:lnTo>
                <a:lnTo>
                  <a:pt x="37207" y="25856"/>
                </a:lnTo>
                <a:lnTo>
                  <a:pt x="37096" y="25711"/>
                </a:lnTo>
                <a:lnTo>
                  <a:pt x="37016" y="25567"/>
                </a:lnTo>
                <a:lnTo>
                  <a:pt x="36953" y="25423"/>
                </a:lnTo>
                <a:lnTo>
                  <a:pt x="36921" y="25291"/>
                </a:lnTo>
                <a:lnTo>
                  <a:pt x="36921" y="25165"/>
                </a:lnTo>
                <a:lnTo>
                  <a:pt x="36953" y="25021"/>
                </a:lnTo>
                <a:lnTo>
                  <a:pt x="36969" y="24948"/>
                </a:lnTo>
                <a:lnTo>
                  <a:pt x="37016" y="24876"/>
                </a:lnTo>
                <a:lnTo>
                  <a:pt x="37064" y="24798"/>
                </a:lnTo>
                <a:lnTo>
                  <a:pt x="37128" y="24726"/>
                </a:lnTo>
                <a:lnTo>
                  <a:pt x="37207" y="24648"/>
                </a:lnTo>
                <a:lnTo>
                  <a:pt x="37302" y="24576"/>
                </a:lnTo>
                <a:lnTo>
                  <a:pt x="37414" y="24498"/>
                </a:lnTo>
                <a:lnTo>
                  <a:pt x="37557" y="24426"/>
                </a:lnTo>
                <a:lnTo>
                  <a:pt x="37700" y="24354"/>
                </a:lnTo>
                <a:lnTo>
                  <a:pt x="37875" y="24287"/>
                </a:lnTo>
                <a:lnTo>
                  <a:pt x="38081" y="24221"/>
                </a:lnTo>
                <a:lnTo>
                  <a:pt x="38288" y="24161"/>
                </a:lnTo>
                <a:lnTo>
                  <a:pt x="38542" y="24107"/>
                </a:lnTo>
                <a:lnTo>
                  <a:pt x="38812" y="24053"/>
                </a:lnTo>
                <a:lnTo>
                  <a:pt x="39257" y="23975"/>
                </a:lnTo>
                <a:lnTo>
                  <a:pt x="39655" y="23915"/>
                </a:lnTo>
                <a:lnTo>
                  <a:pt x="40020" y="23867"/>
                </a:lnTo>
                <a:lnTo>
                  <a:pt x="40338" y="23831"/>
                </a:lnTo>
                <a:lnTo>
                  <a:pt x="40608" y="23807"/>
                </a:lnTo>
                <a:lnTo>
                  <a:pt x="40847" y="23795"/>
                </a:lnTo>
                <a:lnTo>
                  <a:pt x="41053" y="23783"/>
                </a:lnTo>
                <a:close/>
                <a:moveTo>
                  <a:pt x="38018" y="1227"/>
                </a:moveTo>
                <a:lnTo>
                  <a:pt x="38606" y="1233"/>
                </a:lnTo>
                <a:lnTo>
                  <a:pt x="39225" y="1245"/>
                </a:lnTo>
                <a:lnTo>
                  <a:pt x="39845" y="1263"/>
                </a:lnTo>
                <a:lnTo>
                  <a:pt x="40481" y="1281"/>
                </a:lnTo>
                <a:lnTo>
                  <a:pt x="41133" y="1311"/>
                </a:lnTo>
                <a:lnTo>
                  <a:pt x="41816" y="1341"/>
                </a:lnTo>
                <a:lnTo>
                  <a:pt x="42500" y="1371"/>
                </a:lnTo>
                <a:lnTo>
                  <a:pt x="43199" y="1413"/>
                </a:lnTo>
                <a:lnTo>
                  <a:pt x="44645" y="1503"/>
                </a:lnTo>
                <a:lnTo>
                  <a:pt x="45885" y="1593"/>
                </a:lnTo>
                <a:lnTo>
                  <a:pt x="47093" y="1689"/>
                </a:lnTo>
                <a:lnTo>
                  <a:pt x="48269" y="1797"/>
                </a:lnTo>
                <a:lnTo>
                  <a:pt x="49413" y="1912"/>
                </a:lnTo>
                <a:lnTo>
                  <a:pt x="50526" y="2038"/>
                </a:lnTo>
                <a:lnTo>
                  <a:pt x="51607" y="2164"/>
                </a:lnTo>
                <a:lnTo>
                  <a:pt x="52656" y="2302"/>
                </a:lnTo>
                <a:lnTo>
                  <a:pt x="53673" y="2446"/>
                </a:lnTo>
                <a:lnTo>
                  <a:pt x="54658" y="2603"/>
                </a:lnTo>
                <a:lnTo>
                  <a:pt x="55628" y="2759"/>
                </a:lnTo>
                <a:lnTo>
                  <a:pt x="56549" y="2921"/>
                </a:lnTo>
                <a:lnTo>
                  <a:pt x="57439" y="3089"/>
                </a:lnTo>
                <a:lnTo>
                  <a:pt x="58298" y="3264"/>
                </a:lnTo>
                <a:lnTo>
                  <a:pt x="59124" y="3444"/>
                </a:lnTo>
                <a:lnTo>
                  <a:pt x="59935" y="3630"/>
                </a:lnTo>
                <a:lnTo>
                  <a:pt x="60698" y="3822"/>
                </a:lnTo>
                <a:lnTo>
                  <a:pt x="61429" y="4015"/>
                </a:lnTo>
                <a:lnTo>
                  <a:pt x="62144" y="4213"/>
                </a:lnTo>
                <a:lnTo>
                  <a:pt x="62811" y="4411"/>
                </a:lnTo>
                <a:lnTo>
                  <a:pt x="63463" y="4621"/>
                </a:lnTo>
                <a:lnTo>
                  <a:pt x="64067" y="4826"/>
                </a:lnTo>
                <a:lnTo>
                  <a:pt x="64655" y="5036"/>
                </a:lnTo>
                <a:lnTo>
                  <a:pt x="65211" y="5252"/>
                </a:lnTo>
                <a:lnTo>
                  <a:pt x="65736" y="5469"/>
                </a:lnTo>
                <a:lnTo>
                  <a:pt x="66229" y="5685"/>
                </a:lnTo>
                <a:lnTo>
                  <a:pt x="66689" y="5907"/>
                </a:lnTo>
                <a:lnTo>
                  <a:pt x="67119" y="6124"/>
                </a:lnTo>
                <a:lnTo>
                  <a:pt x="67516" y="6346"/>
                </a:lnTo>
                <a:lnTo>
                  <a:pt x="67882" y="6568"/>
                </a:lnTo>
                <a:lnTo>
                  <a:pt x="68215" y="6791"/>
                </a:lnTo>
                <a:lnTo>
                  <a:pt x="68533" y="7019"/>
                </a:lnTo>
                <a:lnTo>
                  <a:pt x="68803" y="7241"/>
                </a:lnTo>
                <a:lnTo>
                  <a:pt x="67309" y="6965"/>
                </a:lnTo>
                <a:lnTo>
                  <a:pt x="66912" y="6893"/>
                </a:lnTo>
                <a:lnTo>
                  <a:pt x="66499" y="6833"/>
                </a:lnTo>
                <a:lnTo>
                  <a:pt x="66101" y="6785"/>
                </a:lnTo>
                <a:lnTo>
                  <a:pt x="65704" y="6743"/>
                </a:lnTo>
                <a:lnTo>
                  <a:pt x="65323" y="6706"/>
                </a:lnTo>
                <a:lnTo>
                  <a:pt x="64925" y="6682"/>
                </a:lnTo>
                <a:lnTo>
                  <a:pt x="64544" y="6670"/>
                </a:lnTo>
                <a:lnTo>
                  <a:pt x="64162" y="6664"/>
                </a:lnTo>
                <a:lnTo>
                  <a:pt x="63797" y="6670"/>
                </a:lnTo>
                <a:lnTo>
                  <a:pt x="63447" y="6682"/>
                </a:lnTo>
                <a:lnTo>
                  <a:pt x="63113" y="6700"/>
                </a:lnTo>
                <a:lnTo>
                  <a:pt x="62780" y="6730"/>
                </a:lnTo>
                <a:lnTo>
                  <a:pt x="62462" y="6767"/>
                </a:lnTo>
                <a:lnTo>
                  <a:pt x="62144" y="6809"/>
                </a:lnTo>
                <a:lnTo>
                  <a:pt x="61858" y="6857"/>
                </a:lnTo>
                <a:lnTo>
                  <a:pt x="61572" y="6911"/>
                </a:lnTo>
                <a:lnTo>
                  <a:pt x="61286" y="6977"/>
                </a:lnTo>
                <a:lnTo>
                  <a:pt x="61031" y="7043"/>
                </a:lnTo>
                <a:lnTo>
                  <a:pt x="60777" y="7121"/>
                </a:lnTo>
                <a:lnTo>
                  <a:pt x="60539" y="7199"/>
                </a:lnTo>
                <a:lnTo>
                  <a:pt x="60300" y="7283"/>
                </a:lnTo>
                <a:lnTo>
                  <a:pt x="60094" y="7373"/>
                </a:lnTo>
                <a:lnTo>
                  <a:pt x="59887" y="7470"/>
                </a:lnTo>
                <a:lnTo>
                  <a:pt x="59680" y="7566"/>
                </a:lnTo>
                <a:lnTo>
                  <a:pt x="59506" y="7674"/>
                </a:lnTo>
                <a:lnTo>
                  <a:pt x="59331" y="7776"/>
                </a:lnTo>
                <a:lnTo>
                  <a:pt x="59172" y="7890"/>
                </a:lnTo>
                <a:lnTo>
                  <a:pt x="59029" y="8004"/>
                </a:lnTo>
                <a:lnTo>
                  <a:pt x="58886" y="8124"/>
                </a:lnTo>
                <a:lnTo>
                  <a:pt x="58759" y="8245"/>
                </a:lnTo>
                <a:lnTo>
                  <a:pt x="58647" y="8365"/>
                </a:lnTo>
                <a:lnTo>
                  <a:pt x="58552" y="8491"/>
                </a:lnTo>
                <a:lnTo>
                  <a:pt x="58457" y="8617"/>
                </a:lnTo>
                <a:lnTo>
                  <a:pt x="58377" y="8749"/>
                </a:lnTo>
                <a:lnTo>
                  <a:pt x="58314" y="8876"/>
                </a:lnTo>
                <a:lnTo>
                  <a:pt x="58266" y="9008"/>
                </a:lnTo>
                <a:lnTo>
                  <a:pt x="58218" y="9140"/>
                </a:lnTo>
                <a:lnTo>
                  <a:pt x="58186" y="9278"/>
                </a:lnTo>
                <a:lnTo>
                  <a:pt x="58171" y="9410"/>
                </a:lnTo>
                <a:lnTo>
                  <a:pt x="58171" y="9542"/>
                </a:lnTo>
                <a:lnTo>
                  <a:pt x="58171" y="9687"/>
                </a:lnTo>
                <a:lnTo>
                  <a:pt x="58186" y="9825"/>
                </a:lnTo>
                <a:lnTo>
                  <a:pt x="58218" y="9957"/>
                </a:lnTo>
                <a:lnTo>
                  <a:pt x="58266" y="10095"/>
                </a:lnTo>
                <a:lnTo>
                  <a:pt x="58314" y="10227"/>
                </a:lnTo>
                <a:lnTo>
                  <a:pt x="58393" y="10360"/>
                </a:lnTo>
                <a:lnTo>
                  <a:pt x="58473" y="10486"/>
                </a:lnTo>
                <a:lnTo>
                  <a:pt x="58552" y="10618"/>
                </a:lnTo>
                <a:lnTo>
                  <a:pt x="58663" y="10738"/>
                </a:lnTo>
                <a:lnTo>
                  <a:pt x="58775" y="10864"/>
                </a:lnTo>
                <a:lnTo>
                  <a:pt x="58902" y="10979"/>
                </a:lnTo>
                <a:lnTo>
                  <a:pt x="59045" y="11093"/>
                </a:lnTo>
                <a:lnTo>
                  <a:pt x="59188" y="11207"/>
                </a:lnTo>
                <a:lnTo>
                  <a:pt x="59347" y="11315"/>
                </a:lnTo>
                <a:lnTo>
                  <a:pt x="59522" y="11423"/>
                </a:lnTo>
                <a:lnTo>
                  <a:pt x="59696" y="11525"/>
                </a:lnTo>
                <a:lnTo>
                  <a:pt x="59855" y="11603"/>
                </a:lnTo>
                <a:lnTo>
                  <a:pt x="60014" y="11682"/>
                </a:lnTo>
                <a:lnTo>
                  <a:pt x="60189" y="11754"/>
                </a:lnTo>
                <a:lnTo>
                  <a:pt x="60364" y="11826"/>
                </a:lnTo>
                <a:lnTo>
                  <a:pt x="60555" y="11892"/>
                </a:lnTo>
                <a:lnTo>
                  <a:pt x="60745" y="11958"/>
                </a:lnTo>
                <a:lnTo>
                  <a:pt x="60936" y="12018"/>
                </a:lnTo>
                <a:lnTo>
                  <a:pt x="61127" y="12078"/>
                </a:lnTo>
                <a:lnTo>
                  <a:pt x="61333" y="12132"/>
                </a:lnTo>
                <a:lnTo>
                  <a:pt x="61556" y="12180"/>
                </a:lnTo>
                <a:lnTo>
                  <a:pt x="61763" y="12228"/>
                </a:lnTo>
                <a:lnTo>
                  <a:pt x="61985" y="12270"/>
                </a:lnTo>
                <a:lnTo>
                  <a:pt x="62208" y="12312"/>
                </a:lnTo>
                <a:lnTo>
                  <a:pt x="62446" y="12348"/>
                </a:lnTo>
                <a:lnTo>
                  <a:pt x="62684" y="12385"/>
                </a:lnTo>
                <a:lnTo>
                  <a:pt x="62923" y="12415"/>
                </a:lnTo>
                <a:lnTo>
                  <a:pt x="63161" y="12439"/>
                </a:lnTo>
                <a:lnTo>
                  <a:pt x="63415" y="12463"/>
                </a:lnTo>
                <a:lnTo>
                  <a:pt x="63654" y="12481"/>
                </a:lnTo>
                <a:lnTo>
                  <a:pt x="63908" y="12499"/>
                </a:lnTo>
                <a:lnTo>
                  <a:pt x="64178" y="12505"/>
                </a:lnTo>
                <a:lnTo>
                  <a:pt x="64433" y="12517"/>
                </a:lnTo>
                <a:lnTo>
                  <a:pt x="64703" y="12517"/>
                </a:lnTo>
                <a:lnTo>
                  <a:pt x="64973" y="12523"/>
                </a:lnTo>
                <a:lnTo>
                  <a:pt x="65243" y="12517"/>
                </a:lnTo>
                <a:lnTo>
                  <a:pt x="65529" y="12511"/>
                </a:lnTo>
                <a:lnTo>
                  <a:pt x="65799" y="12499"/>
                </a:lnTo>
                <a:lnTo>
                  <a:pt x="66086" y="12487"/>
                </a:lnTo>
                <a:lnTo>
                  <a:pt x="66372" y="12469"/>
                </a:lnTo>
                <a:lnTo>
                  <a:pt x="66658" y="12445"/>
                </a:lnTo>
                <a:lnTo>
                  <a:pt x="67230" y="12385"/>
                </a:lnTo>
                <a:lnTo>
                  <a:pt x="67564" y="12348"/>
                </a:lnTo>
                <a:lnTo>
                  <a:pt x="67866" y="12306"/>
                </a:lnTo>
                <a:lnTo>
                  <a:pt x="68168" y="12264"/>
                </a:lnTo>
                <a:lnTo>
                  <a:pt x="68470" y="12216"/>
                </a:lnTo>
                <a:lnTo>
                  <a:pt x="68756" y="12162"/>
                </a:lnTo>
                <a:lnTo>
                  <a:pt x="69042" y="12102"/>
                </a:lnTo>
                <a:lnTo>
                  <a:pt x="69312" y="12042"/>
                </a:lnTo>
                <a:lnTo>
                  <a:pt x="69566" y="11976"/>
                </a:lnTo>
                <a:lnTo>
                  <a:pt x="69821" y="11910"/>
                </a:lnTo>
                <a:lnTo>
                  <a:pt x="70075" y="11838"/>
                </a:lnTo>
                <a:lnTo>
                  <a:pt x="70313" y="11766"/>
                </a:lnTo>
                <a:lnTo>
                  <a:pt x="70536" y="11688"/>
                </a:lnTo>
                <a:lnTo>
                  <a:pt x="70758" y="11603"/>
                </a:lnTo>
                <a:lnTo>
                  <a:pt x="70965" y="11519"/>
                </a:lnTo>
                <a:lnTo>
                  <a:pt x="71171" y="11429"/>
                </a:lnTo>
                <a:lnTo>
                  <a:pt x="71362" y="11339"/>
                </a:lnTo>
                <a:lnTo>
                  <a:pt x="71553" y="11249"/>
                </a:lnTo>
                <a:lnTo>
                  <a:pt x="71728" y="11153"/>
                </a:lnTo>
                <a:lnTo>
                  <a:pt x="71887" y="11051"/>
                </a:lnTo>
                <a:lnTo>
                  <a:pt x="72046" y="10948"/>
                </a:lnTo>
                <a:lnTo>
                  <a:pt x="72205" y="10840"/>
                </a:lnTo>
                <a:lnTo>
                  <a:pt x="72332" y="10732"/>
                </a:lnTo>
                <a:lnTo>
                  <a:pt x="72459" y="10624"/>
                </a:lnTo>
                <a:lnTo>
                  <a:pt x="72586" y="10510"/>
                </a:lnTo>
                <a:lnTo>
                  <a:pt x="72697" y="10390"/>
                </a:lnTo>
                <a:lnTo>
                  <a:pt x="72793" y="10276"/>
                </a:lnTo>
                <a:lnTo>
                  <a:pt x="72872" y="10155"/>
                </a:lnTo>
                <a:lnTo>
                  <a:pt x="72952" y="10029"/>
                </a:lnTo>
                <a:lnTo>
                  <a:pt x="73031" y="9903"/>
                </a:lnTo>
                <a:lnTo>
                  <a:pt x="73079" y="9777"/>
                </a:lnTo>
                <a:lnTo>
                  <a:pt x="73126" y="9645"/>
                </a:lnTo>
                <a:lnTo>
                  <a:pt x="73158" y="9512"/>
                </a:lnTo>
                <a:lnTo>
                  <a:pt x="74318" y="9783"/>
                </a:lnTo>
                <a:lnTo>
                  <a:pt x="75383" y="10047"/>
                </a:lnTo>
                <a:lnTo>
                  <a:pt x="75908" y="10179"/>
                </a:lnTo>
                <a:lnTo>
                  <a:pt x="76400" y="10312"/>
                </a:lnTo>
                <a:lnTo>
                  <a:pt x="76877" y="10444"/>
                </a:lnTo>
                <a:lnTo>
                  <a:pt x="77338" y="10576"/>
                </a:lnTo>
                <a:lnTo>
                  <a:pt x="77767" y="10714"/>
                </a:lnTo>
                <a:lnTo>
                  <a:pt x="78196" y="10846"/>
                </a:lnTo>
                <a:lnTo>
                  <a:pt x="78610" y="10979"/>
                </a:lnTo>
                <a:lnTo>
                  <a:pt x="78991" y="11111"/>
                </a:lnTo>
                <a:lnTo>
                  <a:pt x="79373" y="11243"/>
                </a:lnTo>
                <a:lnTo>
                  <a:pt x="79722" y="11369"/>
                </a:lnTo>
                <a:lnTo>
                  <a:pt x="80056" y="11501"/>
                </a:lnTo>
                <a:lnTo>
                  <a:pt x="80374" y="11633"/>
                </a:lnTo>
                <a:lnTo>
                  <a:pt x="80676" y="11766"/>
                </a:lnTo>
                <a:lnTo>
                  <a:pt x="80962" y="11898"/>
                </a:lnTo>
                <a:lnTo>
                  <a:pt x="81232" y="12030"/>
                </a:lnTo>
                <a:lnTo>
                  <a:pt x="81486" y="12162"/>
                </a:lnTo>
                <a:lnTo>
                  <a:pt x="81725" y="12294"/>
                </a:lnTo>
                <a:lnTo>
                  <a:pt x="81947" y="12427"/>
                </a:lnTo>
                <a:lnTo>
                  <a:pt x="82138" y="12559"/>
                </a:lnTo>
                <a:lnTo>
                  <a:pt x="82329" y="12691"/>
                </a:lnTo>
                <a:lnTo>
                  <a:pt x="82488" y="12823"/>
                </a:lnTo>
                <a:lnTo>
                  <a:pt x="82647" y="12955"/>
                </a:lnTo>
                <a:lnTo>
                  <a:pt x="82774" y="13088"/>
                </a:lnTo>
                <a:lnTo>
                  <a:pt x="82885" y="13220"/>
                </a:lnTo>
                <a:lnTo>
                  <a:pt x="82980" y="13352"/>
                </a:lnTo>
                <a:lnTo>
                  <a:pt x="83060" y="13484"/>
                </a:lnTo>
                <a:lnTo>
                  <a:pt x="83139" y="13616"/>
                </a:lnTo>
                <a:lnTo>
                  <a:pt x="83187" y="13748"/>
                </a:lnTo>
                <a:lnTo>
                  <a:pt x="83203" y="13869"/>
                </a:lnTo>
                <a:lnTo>
                  <a:pt x="83219" y="13983"/>
                </a:lnTo>
                <a:lnTo>
                  <a:pt x="83219" y="14103"/>
                </a:lnTo>
                <a:lnTo>
                  <a:pt x="83219" y="14223"/>
                </a:lnTo>
                <a:lnTo>
                  <a:pt x="83187" y="14343"/>
                </a:lnTo>
                <a:lnTo>
                  <a:pt x="83139" y="14463"/>
                </a:lnTo>
                <a:lnTo>
                  <a:pt x="83092" y="14584"/>
                </a:lnTo>
                <a:lnTo>
                  <a:pt x="83028" y="14704"/>
                </a:lnTo>
                <a:lnTo>
                  <a:pt x="82949" y="14830"/>
                </a:lnTo>
                <a:lnTo>
                  <a:pt x="82853" y="14950"/>
                </a:lnTo>
                <a:lnTo>
                  <a:pt x="82742" y="15070"/>
                </a:lnTo>
                <a:lnTo>
                  <a:pt x="82615" y="15197"/>
                </a:lnTo>
                <a:lnTo>
                  <a:pt x="82488" y="15317"/>
                </a:lnTo>
                <a:lnTo>
                  <a:pt x="82345" y="15443"/>
                </a:lnTo>
                <a:lnTo>
                  <a:pt x="82170" y="15569"/>
                </a:lnTo>
                <a:lnTo>
                  <a:pt x="81995" y="15689"/>
                </a:lnTo>
                <a:lnTo>
                  <a:pt x="81804" y="15815"/>
                </a:lnTo>
                <a:lnTo>
                  <a:pt x="81614" y="15942"/>
                </a:lnTo>
                <a:lnTo>
                  <a:pt x="81391" y="16068"/>
                </a:lnTo>
                <a:lnTo>
                  <a:pt x="81169" y="16194"/>
                </a:lnTo>
                <a:lnTo>
                  <a:pt x="80914" y="16326"/>
                </a:lnTo>
                <a:lnTo>
                  <a:pt x="80660" y="16452"/>
                </a:lnTo>
                <a:lnTo>
                  <a:pt x="80390" y="16579"/>
                </a:lnTo>
                <a:lnTo>
                  <a:pt x="80104" y="16705"/>
                </a:lnTo>
                <a:lnTo>
                  <a:pt x="79500" y="16963"/>
                </a:lnTo>
                <a:lnTo>
                  <a:pt x="78848" y="17221"/>
                </a:lnTo>
                <a:lnTo>
                  <a:pt x="78133" y="17486"/>
                </a:lnTo>
                <a:lnTo>
                  <a:pt x="77370" y="17744"/>
                </a:lnTo>
                <a:lnTo>
                  <a:pt x="76798" y="17930"/>
                </a:lnTo>
                <a:lnTo>
                  <a:pt x="76242" y="18105"/>
                </a:lnTo>
                <a:lnTo>
                  <a:pt x="75669" y="18267"/>
                </a:lnTo>
                <a:lnTo>
                  <a:pt x="75113" y="18423"/>
                </a:lnTo>
                <a:lnTo>
                  <a:pt x="74557" y="18573"/>
                </a:lnTo>
                <a:lnTo>
                  <a:pt x="74001" y="18712"/>
                </a:lnTo>
                <a:lnTo>
                  <a:pt x="73444" y="18844"/>
                </a:lnTo>
                <a:lnTo>
                  <a:pt x="72888" y="18964"/>
                </a:lnTo>
                <a:lnTo>
                  <a:pt x="72332" y="19078"/>
                </a:lnTo>
                <a:lnTo>
                  <a:pt x="71791" y="19180"/>
                </a:lnTo>
                <a:lnTo>
                  <a:pt x="71251" y="19270"/>
                </a:lnTo>
                <a:lnTo>
                  <a:pt x="70695" y="19360"/>
                </a:lnTo>
                <a:lnTo>
                  <a:pt x="70154" y="19433"/>
                </a:lnTo>
                <a:lnTo>
                  <a:pt x="69614" y="19505"/>
                </a:lnTo>
                <a:lnTo>
                  <a:pt x="69089" y="19559"/>
                </a:lnTo>
                <a:lnTo>
                  <a:pt x="68549" y="19607"/>
                </a:lnTo>
                <a:lnTo>
                  <a:pt x="68374" y="19457"/>
                </a:lnTo>
                <a:lnTo>
                  <a:pt x="68183" y="19306"/>
                </a:lnTo>
                <a:lnTo>
                  <a:pt x="67993" y="19162"/>
                </a:lnTo>
                <a:lnTo>
                  <a:pt x="67786" y="19018"/>
                </a:lnTo>
                <a:lnTo>
                  <a:pt x="67564" y="18874"/>
                </a:lnTo>
                <a:lnTo>
                  <a:pt x="67341" y="18736"/>
                </a:lnTo>
                <a:lnTo>
                  <a:pt x="67103" y="18603"/>
                </a:lnTo>
                <a:lnTo>
                  <a:pt x="66864" y="18471"/>
                </a:lnTo>
                <a:lnTo>
                  <a:pt x="66626" y="18345"/>
                </a:lnTo>
                <a:lnTo>
                  <a:pt x="66372" y="18219"/>
                </a:lnTo>
                <a:lnTo>
                  <a:pt x="66117" y="18099"/>
                </a:lnTo>
                <a:lnTo>
                  <a:pt x="65847" y="17978"/>
                </a:lnTo>
                <a:lnTo>
                  <a:pt x="65577" y="17870"/>
                </a:lnTo>
                <a:lnTo>
                  <a:pt x="65307" y="17756"/>
                </a:lnTo>
                <a:lnTo>
                  <a:pt x="65021" y="17654"/>
                </a:lnTo>
                <a:lnTo>
                  <a:pt x="64735" y="17552"/>
                </a:lnTo>
                <a:lnTo>
                  <a:pt x="64433" y="17456"/>
                </a:lnTo>
                <a:lnTo>
                  <a:pt x="64147" y="17366"/>
                </a:lnTo>
                <a:lnTo>
                  <a:pt x="63845" y="17275"/>
                </a:lnTo>
                <a:lnTo>
                  <a:pt x="63527" y="17191"/>
                </a:lnTo>
                <a:lnTo>
                  <a:pt x="63225" y="17113"/>
                </a:lnTo>
                <a:lnTo>
                  <a:pt x="62907" y="17041"/>
                </a:lnTo>
                <a:lnTo>
                  <a:pt x="62589" y="16975"/>
                </a:lnTo>
                <a:lnTo>
                  <a:pt x="62271" y="16909"/>
                </a:lnTo>
                <a:lnTo>
                  <a:pt x="61953" y="16849"/>
                </a:lnTo>
                <a:lnTo>
                  <a:pt x="61619" y="16795"/>
                </a:lnTo>
                <a:lnTo>
                  <a:pt x="61302" y="16747"/>
                </a:lnTo>
                <a:lnTo>
                  <a:pt x="60968" y="16705"/>
                </a:lnTo>
                <a:lnTo>
                  <a:pt x="60634" y="16669"/>
                </a:lnTo>
                <a:lnTo>
                  <a:pt x="60300" y="16633"/>
                </a:lnTo>
                <a:lnTo>
                  <a:pt x="59967" y="16609"/>
                </a:lnTo>
                <a:lnTo>
                  <a:pt x="59633" y="16591"/>
                </a:lnTo>
                <a:lnTo>
                  <a:pt x="59283" y="16572"/>
                </a:lnTo>
                <a:lnTo>
                  <a:pt x="58965" y="16566"/>
                </a:lnTo>
                <a:lnTo>
                  <a:pt x="58647" y="16566"/>
                </a:lnTo>
                <a:lnTo>
                  <a:pt x="58361" y="16572"/>
                </a:lnTo>
                <a:lnTo>
                  <a:pt x="58091" y="16585"/>
                </a:lnTo>
                <a:lnTo>
                  <a:pt x="57837" y="16603"/>
                </a:lnTo>
                <a:lnTo>
                  <a:pt x="57598" y="16621"/>
                </a:lnTo>
                <a:lnTo>
                  <a:pt x="57376" y="16645"/>
                </a:lnTo>
                <a:lnTo>
                  <a:pt x="57169" y="16675"/>
                </a:lnTo>
                <a:lnTo>
                  <a:pt x="56979" y="16705"/>
                </a:lnTo>
                <a:lnTo>
                  <a:pt x="56804" y="16741"/>
                </a:lnTo>
                <a:lnTo>
                  <a:pt x="56645" y="16777"/>
                </a:lnTo>
                <a:lnTo>
                  <a:pt x="56486" y="16813"/>
                </a:lnTo>
                <a:lnTo>
                  <a:pt x="56359" y="16849"/>
                </a:lnTo>
                <a:lnTo>
                  <a:pt x="56136" y="16927"/>
                </a:lnTo>
                <a:lnTo>
                  <a:pt x="55898" y="17017"/>
                </a:lnTo>
                <a:lnTo>
                  <a:pt x="55707" y="17113"/>
                </a:lnTo>
                <a:lnTo>
                  <a:pt x="55532" y="17221"/>
                </a:lnTo>
                <a:lnTo>
                  <a:pt x="55389" y="17336"/>
                </a:lnTo>
                <a:lnTo>
                  <a:pt x="55278" y="17456"/>
                </a:lnTo>
                <a:lnTo>
                  <a:pt x="55198" y="17582"/>
                </a:lnTo>
                <a:lnTo>
                  <a:pt x="55151" y="17714"/>
                </a:lnTo>
                <a:lnTo>
                  <a:pt x="55135" y="17852"/>
                </a:lnTo>
                <a:lnTo>
                  <a:pt x="55151" y="17972"/>
                </a:lnTo>
                <a:lnTo>
                  <a:pt x="55183" y="18099"/>
                </a:lnTo>
                <a:lnTo>
                  <a:pt x="55246" y="18225"/>
                </a:lnTo>
                <a:lnTo>
                  <a:pt x="55342" y="18357"/>
                </a:lnTo>
                <a:lnTo>
                  <a:pt x="55453" y="18489"/>
                </a:lnTo>
                <a:lnTo>
                  <a:pt x="55580" y="18621"/>
                </a:lnTo>
                <a:lnTo>
                  <a:pt x="55739" y="18754"/>
                </a:lnTo>
                <a:lnTo>
                  <a:pt x="55930" y="18886"/>
                </a:lnTo>
                <a:lnTo>
                  <a:pt x="56120" y="19018"/>
                </a:lnTo>
                <a:lnTo>
                  <a:pt x="56359" y="19150"/>
                </a:lnTo>
                <a:lnTo>
                  <a:pt x="56597" y="19282"/>
                </a:lnTo>
                <a:lnTo>
                  <a:pt x="56867" y="19415"/>
                </a:lnTo>
                <a:lnTo>
                  <a:pt x="57169" y="19541"/>
                </a:lnTo>
                <a:lnTo>
                  <a:pt x="57471" y="19667"/>
                </a:lnTo>
                <a:lnTo>
                  <a:pt x="57805" y="19787"/>
                </a:lnTo>
                <a:lnTo>
                  <a:pt x="58171" y="19907"/>
                </a:lnTo>
                <a:lnTo>
                  <a:pt x="58536" y="20021"/>
                </a:lnTo>
                <a:lnTo>
                  <a:pt x="58933" y="20130"/>
                </a:lnTo>
                <a:lnTo>
                  <a:pt x="59347" y="20232"/>
                </a:lnTo>
                <a:lnTo>
                  <a:pt x="59776" y="20334"/>
                </a:lnTo>
                <a:lnTo>
                  <a:pt x="60221" y="20430"/>
                </a:lnTo>
                <a:lnTo>
                  <a:pt x="60698" y="20514"/>
                </a:lnTo>
                <a:lnTo>
                  <a:pt x="61174" y="20598"/>
                </a:lnTo>
                <a:lnTo>
                  <a:pt x="61683" y="20670"/>
                </a:lnTo>
                <a:lnTo>
                  <a:pt x="62208" y="20736"/>
                </a:lnTo>
                <a:lnTo>
                  <a:pt x="62748" y="20797"/>
                </a:lnTo>
                <a:lnTo>
                  <a:pt x="63304" y="20845"/>
                </a:lnTo>
                <a:lnTo>
                  <a:pt x="63876" y="20887"/>
                </a:lnTo>
                <a:lnTo>
                  <a:pt x="64464" y="20917"/>
                </a:lnTo>
                <a:lnTo>
                  <a:pt x="65068" y="20935"/>
                </a:lnTo>
                <a:lnTo>
                  <a:pt x="65688" y="20947"/>
                </a:lnTo>
                <a:lnTo>
                  <a:pt x="66324" y="20947"/>
                </a:lnTo>
                <a:lnTo>
                  <a:pt x="66388" y="21073"/>
                </a:lnTo>
                <a:lnTo>
                  <a:pt x="66467" y="21217"/>
                </a:lnTo>
                <a:lnTo>
                  <a:pt x="66531" y="21361"/>
                </a:lnTo>
                <a:lnTo>
                  <a:pt x="66578" y="21518"/>
                </a:lnTo>
                <a:lnTo>
                  <a:pt x="66626" y="21680"/>
                </a:lnTo>
                <a:lnTo>
                  <a:pt x="66658" y="21848"/>
                </a:lnTo>
                <a:lnTo>
                  <a:pt x="66674" y="22022"/>
                </a:lnTo>
                <a:lnTo>
                  <a:pt x="66674" y="22209"/>
                </a:lnTo>
                <a:lnTo>
                  <a:pt x="66658" y="22395"/>
                </a:lnTo>
                <a:lnTo>
                  <a:pt x="66626" y="22587"/>
                </a:lnTo>
                <a:lnTo>
                  <a:pt x="66562" y="22785"/>
                </a:lnTo>
                <a:lnTo>
                  <a:pt x="66483" y="22990"/>
                </a:lnTo>
                <a:lnTo>
                  <a:pt x="66372" y="23194"/>
                </a:lnTo>
                <a:lnTo>
                  <a:pt x="66229" y="23404"/>
                </a:lnTo>
                <a:lnTo>
                  <a:pt x="66070" y="23621"/>
                </a:lnTo>
                <a:lnTo>
                  <a:pt x="65879" y="23837"/>
                </a:lnTo>
                <a:lnTo>
                  <a:pt x="65641" y="24053"/>
                </a:lnTo>
                <a:lnTo>
                  <a:pt x="65370" y="24275"/>
                </a:lnTo>
                <a:lnTo>
                  <a:pt x="65068" y="24498"/>
                </a:lnTo>
                <a:lnTo>
                  <a:pt x="64735" y="24720"/>
                </a:lnTo>
                <a:lnTo>
                  <a:pt x="64353" y="24942"/>
                </a:lnTo>
                <a:lnTo>
                  <a:pt x="63924" y="25165"/>
                </a:lnTo>
                <a:lnTo>
                  <a:pt x="63447" y="25393"/>
                </a:lnTo>
                <a:lnTo>
                  <a:pt x="62939" y="25615"/>
                </a:lnTo>
                <a:lnTo>
                  <a:pt x="62653" y="25724"/>
                </a:lnTo>
                <a:lnTo>
                  <a:pt x="62366" y="25838"/>
                </a:lnTo>
                <a:lnTo>
                  <a:pt x="62064" y="25946"/>
                </a:lnTo>
                <a:lnTo>
                  <a:pt x="61747" y="26054"/>
                </a:lnTo>
                <a:lnTo>
                  <a:pt x="61429" y="26162"/>
                </a:lnTo>
                <a:lnTo>
                  <a:pt x="61079" y="26270"/>
                </a:lnTo>
                <a:lnTo>
                  <a:pt x="60729" y="26378"/>
                </a:lnTo>
                <a:lnTo>
                  <a:pt x="60364" y="26487"/>
                </a:lnTo>
                <a:lnTo>
                  <a:pt x="59982" y="26595"/>
                </a:lnTo>
                <a:lnTo>
                  <a:pt x="59585" y="26703"/>
                </a:lnTo>
                <a:lnTo>
                  <a:pt x="59172" y="26805"/>
                </a:lnTo>
                <a:lnTo>
                  <a:pt x="58759" y="26907"/>
                </a:lnTo>
                <a:lnTo>
                  <a:pt x="58314" y="27015"/>
                </a:lnTo>
                <a:lnTo>
                  <a:pt x="57853" y="27117"/>
                </a:lnTo>
                <a:lnTo>
                  <a:pt x="57392" y="27214"/>
                </a:lnTo>
                <a:lnTo>
                  <a:pt x="56899" y="27316"/>
                </a:lnTo>
                <a:lnTo>
                  <a:pt x="56279" y="27436"/>
                </a:lnTo>
                <a:lnTo>
                  <a:pt x="55675" y="27550"/>
                </a:lnTo>
                <a:lnTo>
                  <a:pt x="55055" y="27658"/>
                </a:lnTo>
                <a:lnTo>
                  <a:pt x="54451" y="27754"/>
                </a:lnTo>
                <a:lnTo>
                  <a:pt x="53848" y="27845"/>
                </a:lnTo>
                <a:lnTo>
                  <a:pt x="53259" y="27923"/>
                </a:lnTo>
                <a:lnTo>
                  <a:pt x="52656" y="28001"/>
                </a:lnTo>
                <a:lnTo>
                  <a:pt x="52067" y="28067"/>
                </a:lnTo>
                <a:lnTo>
                  <a:pt x="51479" y="28127"/>
                </a:lnTo>
                <a:lnTo>
                  <a:pt x="50891" y="28175"/>
                </a:lnTo>
                <a:lnTo>
                  <a:pt x="50319" y="28217"/>
                </a:lnTo>
                <a:lnTo>
                  <a:pt x="49747" y="28253"/>
                </a:lnTo>
                <a:lnTo>
                  <a:pt x="49175" y="28283"/>
                </a:lnTo>
                <a:lnTo>
                  <a:pt x="48619" y="28301"/>
                </a:lnTo>
                <a:lnTo>
                  <a:pt x="48062" y="28313"/>
                </a:lnTo>
                <a:lnTo>
                  <a:pt x="47506" y="28319"/>
                </a:lnTo>
                <a:lnTo>
                  <a:pt x="46934" y="28313"/>
                </a:lnTo>
                <a:lnTo>
                  <a:pt x="46378" y="28301"/>
                </a:lnTo>
                <a:lnTo>
                  <a:pt x="45821" y="28277"/>
                </a:lnTo>
                <a:lnTo>
                  <a:pt x="45281" y="28253"/>
                </a:lnTo>
                <a:lnTo>
                  <a:pt x="44756" y="28211"/>
                </a:lnTo>
                <a:lnTo>
                  <a:pt x="44232" y="28169"/>
                </a:lnTo>
                <a:lnTo>
                  <a:pt x="43723" y="28109"/>
                </a:lnTo>
                <a:lnTo>
                  <a:pt x="43231" y="28049"/>
                </a:lnTo>
                <a:lnTo>
                  <a:pt x="43469" y="27857"/>
                </a:lnTo>
                <a:lnTo>
                  <a:pt x="43692" y="27670"/>
                </a:lnTo>
                <a:lnTo>
                  <a:pt x="43898" y="27484"/>
                </a:lnTo>
                <a:lnTo>
                  <a:pt x="44073" y="27304"/>
                </a:lnTo>
                <a:lnTo>
                  <a:pt x="44232" y="27130"/>
                </a:lnTo>
                <a:lnTo>
                  <a:pt x="44375" y="26955"/>
                </a:lnTo>
                <a:lnTo>
                  <a:pt x="44502" y="26793"/>
                </a:lnTo>
                <a:lnTo>
                  <a:pt x="44613" y="26637"/>
                </a:lnTo>
                <a:lnTo>
                  <a:pt x="44772" y="26348"/>
                </a:lnTo>
                <a:lnTo>
                  <a:pt x="44899" y="26108"/>
                </a:lnTo>
                <a:lnTo>
                  <a:pt x="44963" y="25916"/>
                </a:lnTo>
                <a:lnTo>
                  <a:pt x="45011" y="25784"/>
                </a:lnTo>
                <a:lnTo>
                  <a:pt x="45138" y="25591"/>
                </a:lnTo>
                <a:lnTo>
                  <a:pt x="45201" y="25465"/>
                </a:lnTo>
                <a:lnTo>
                  <a:pt x="45265" y="25315"/>
                </a:lnTo>
                <a:lnTo>
                  <a:pt x="45344" y="25159"/>
                </a:lnTo>
                <a:lnTo>
                  <a:pt x="45392" y="24984"/>
                </a:lnTo>
                <a:lnTo>
                  <a:pt x="45440" y="24804"/>
                </a:lnTo>
                <a:lnTo>
                  <a:pt x="45456" y="24618"/>
                </a:lnTo>
                <a:lnTo>
                  <a:pt x="45456" y="24420"/>
                </a:lnTo>
                <a:lnTo>
                  <a:pt x="45424" y="24227"/>
                </a:lnTo>
                <a:lnTo>
                  <a:pt x="45376" y="24029"/>
                </a:lnTo>
                <a:lnTo>
                  <a:pt x="45329" y="23933"/>
                </a:lnTo>
                <a:lnTo>
                  <a:pt x="45281" y="23837"/>
                </a:lnTo>
                <a:lnTo>
                  <a:pt x="45217" y="23741"/>
                </a:lnTo>
                <a:lnTo>
                  <a:pt x="45138" y="23645"/>
                </a:lnTo>
                <a:lnTo>
                  <a:pt x="45058" y="23548"/>
                </a:lnTo>
                <a:lnTo>
                  <a:pt x="44963" y="23458"/>
                </a:lnTo>
                <a:lnTo>
                  <a:pt x="44852" y="23374"/>
                </a:lnTo>
                <a:lnTo>
                  <a:pt x="44725" y="23284"/>
                </a:lnTo>
                <a:lnTo>
                  <a:pt x="44597" y="23206"/>
                </a:lnTo>
                <a:lnTo>
                  <a:pt x="44439" y="23122"/>
                </a:lnTo>
                <a:lnTo>
                  <a:pt x="44216" y="23026"/>
                </a:lnTo>
                <a:lnTo>
                  <a:pt x="44105" y="22972"/>
                </a:lnTo>
                <a:lnTo>
                  <a:pt x="43962" y="22924"/>
                </a:lnTo>
                <a:lnTo>
                  <a:pt x="43803" y="22875"/>
                </a:lnTo>
                <a:lnTo>
                  <a:pt x="43644" y="22827"/>
                </a:lnTo>
                <a:lnTo>
                  <a:pt x="43469" y="22785"/>
                </a:lnTo>
                <a:lnTo>
                  <a:pt x="43278" y="22743"/>
                </a:lnTo>
                <a:lnTo>
                  <a:pt x="43072" y="22701"/>
                </a:lnTo>
                <a:lnTo>
                  <a:pt x="42865" y="22665"/>
                </a:lnTo>
                <a:lnTo>
                  <a:pt x="42627" y="22635"/>
                </a:lnTo>
                <a:lnTo>
                  <a:pt x="42372" y="22605"/>
                </a:lnTo>
                <a:lnTo>
                  <a:pt x="42118" y="22581"/>
                </a:lnTo>
                <a:lnTo>
                  <a:pt x="41832" y="22569"/>
                </a:lnTo>
                <a:lnTo>
                  <a:pt x="41546" y="22557"/>
                </a:lnTo>
                <a:lnTo>
                  <a:pt x="41228" y="22551"/>
                </a:lnTo>
                <a:lnTo>
                  <a:pt x="40815" y="22557"/>
                </a:lnTo>
                <a:lnTo>
                  <a:pt x="40370" y="22575"/>
                </a:lnTo>
                <a:lnTo>
                  <a:pt x="39925" y="22605"/>
                </a:lnTo>
                <a:lnTo>
                  <a:pt x="39464" y="22647"/>
                </a:lnTo>
                <a:lnTo>
                  <a:pt x="38987" y="22701"/>
                </a:lnTo>
                <a:lnTo>
                  <a:pt x="38478" y="22767"/>
                </a:lnTo>
                <a:lnTo>
                  <a:pt x="37970" y="22851"/>
                </a:lnTo>
                <a:lnTo>
                  <a:pt x="37429" y="22942"/>
                </a:lnTo>
                <a:lnTo>
                  <a:pt x="37000" y="23020"/>
                </a:lnTo>
                <a:lnTo>
                  <a:pt x="36603" y="23110"/>
                </a:lnTo>
                <a:lnTo>
                  <a:pt x="36222" y="23212"/>
                </a:lnTo>
                <a:lnTo>
                  <a:pt x="35872" y="23314"/>
                </a:lnTo>
                <a:lnTo>
                  <a:pt x="35538" y="23434"/>
                </a:lnTo>
                <a:lnTo>
                  <a:pt x="35236" y="23554"/>
                </a:lnTo>
                <a:lnTo>
                  <a:pt x="34966" y="23681"/>
                </a:lnTo>
                <a:lnTo>
                  <a:pt x="34712" y="23819"/>
                </a:lnTo>
                <a:lnTo>
                  <a:pt x="34489" y="23963"/>
                </a:lnTo>
                <a:lnTo>
                  <a:pt x="34283" y="24113"/>
                </a:lnTo>
                <a:lnTo>
                  <a:pt x="34108" y="24269"/>
                </a:lnTo>
                <a:lnTo>
                  <a:pt x="33965" y="24432"/>
                </a:lnTo>
                <a:lnTo>
                  <a:pt x="33853" y="24594"/>
                </a:lnTo>
                <a:lnTo>
                  <a:pt x="33758" y="24768"/>
                </a:lnTo>
                <a:lnTo>
                  <a:pt x="33695" y="24942"/>
                </a:lnTo>
                <a:lnTo>
                  <a:pt x="33679" y="25129"/>
                </a:lnTo>
                <a:lnTo>
                  <a:pt x="33663" y="25243"/>
                </a:lnTo>
                <a:lnTo>
                  <a:pt x="33679" y="25357"/>
                </a:lnTo>
                <a:lnTo>
                  <a:pt x="33695" y="25471"/>
                </a:lnTo>
                <a:lnTo>
                  <a:pt x="33726" y="25585"/>
                </a:lnTo>
                <a:lnTo>
                  <a:pt x="33774" y="25699"/>
                </a:lnTo>
                <a:lnTo>
                  <a:pt x="33822" y="25814"/>
                </a:lnTo>
                <a:lnTo>
                  <a:pt x="33885" y="25928"/>
                </a:lnTo>
                <a:lnTo>
                  <a:pt x="33965" y="26042"/>
                </a:lnTo>
                <a:lnTo>
                  <a:pt x="34044" y="26156"/>
                </a:lnTo>
                <a:lnTo>
                  <a:pt x="34140" y="26264"/>
                </a:lnTo>
                <a:lnTo>
                  <a:pt x="34235" y="26378"/>
                </a:lnTo>
                <a:lnTo>
                  <a:pt x="34346" y="26493"/>
                </a:lnTo>
                <a:lnTo>
                  <a:pt x="34473" y="26601"/>
                </a:lnTo>
                <a:lnTo>
                  <a:pt x="34616" y="26715"/>
                </a:lnTo>
                <a:lnTo>
                  <a:pt x="34902" y="26931"/>
                </a:lnTo>
                <a:lnTo>
                  <a:pt x="35236" y="27148"/>
                </a:lnTo>
                <a:lnTo>
                  <a:pt x="35602" y="27352"/>
                </a:lnTo>
                <a:lnTo>
                  <a:pt x="35999" y="27556"/>
                </a:lnTo>
                <a:lnTo>
                  <a:pt x="36428" y="27754"/>
                </a:lnTo>
                <a:lnTo>
                  <a:pt x="36905" y="27947"/>
                </a:lnTo>
                <a:lnTo>
                  <a:pt x="37398" y="28127"/>
                </a:lnTo>
                <a:lnTo>
                  <a:pt x="37922" y="28301"/>
                </a:lnTo>
                <a:lnTo>
                  <a:pt x="38478" y="28463"/>
                </a:lnTo>
                <a:lnTo>
                  <a:pt x="38113" y="28596"/>
                </a:lnTo>
                <a:lnTo>
                  <a:pt x="37716" y="28710"/>
                </a:lnTo>
                <a:lnTo>
                  <a:pt x="37318" y="28824"/>
                </a:lnTo>
                <a:lnTo>
                  <a:pt x="36905" y="28920"/>
                </a:lnTo>
                <a:lnTo>
                  <a:pt x="36476" y="29010"/>
                </a:lnTo>
                <a:lnTo>
                  <a:pt x="36031" y="29094"/>
                </a:lnTo>
                <a:lnTo>
                  <a:pt x="35570" y="29160"/>
                </a:lnTo>
                <a:lnTo>
                  <a:pt x="35077" y="29227"/>
                </a:lnTo>
                <a:lnTo>
                  <a:pt x="34585" y="29275"/>
                </a:lnTo>
                <a:lnTo>
                  <a:pt x="34076" y="29317"/>
                </a:lnTo>
                <a:lnTo>
                  <a:pt x="33551" y="29353"/>
                </a:lnTo>
                <a:lnTo>
                  <a:pt x="33011" y="29377"/>
                </a:lnTo>
                <a:lnTo>
                  <a:pt x="32455" y="29389"/>
                </a:lnTo>
                <a:lnTo>
                  <a:pt x="31883" y="29395"/>
                </a:lnTo>
                <a:lnTo>
                  <a:pt x="31295" y="29389"/>
                </a:lnTo>
                <a:lnTo>
                  <a:pt x="30691" y="29377"/>
                </a:lnTo>
                <a:lnTo>
                  <a:pt x="30071" y="29353"/>
                </a:lnTo>
                <a:lnTo>
                  <a:pt x="29435" y="29323"/>
                </a:lnTo>
                <a:lnTo>
                  <a:pt x="28799" y="29281"/>
                </a:lnTo>
                <a:lnTo>
                  <a:pt x="28132" y="29227"/>
                </a:lnTo>
                <a:lnTo>
                  <a:pt x="27464" y="29166"/>
                </a:lnTo>
                <a:lnTo>
                  <a:pt x="26765" y="29094"/>
                </a:lnTo>
                <a:lnTo>
                  <a:pt x="26066" y="29016"/>
                </a:lnTo>
                <a:lnTo>
                  <a:pt x="25350" y="28926"/>
                </a:lnTo>
                <a:lnTo>
                  <a:pt x="24619" y="28830"/>
                </a:lnTo>
                <a:lnTo>
                  <a:pt x="23872" y="28722"/>
                </a:lnTo>
                <a:lnTo>
                  <a:pt x="23125" y="28608"/>
                </a:lnTo>
                <a:lnTo>
                  <a:pt x="22347" y="28481"/>
                </a:lnTo>
                <a:lnTo>
                  <a:pt x="21568" y="28343"/>
                </a:lnTo>
                <a:lnTo>
                  <a:pt x="20757" y="28199"/>
                </a:lnTo>
                <a:lnTo>
                  <a:pt x="19947" y="28049"/>
                </a:lnTo>
                <a:lnTo>
                  <a:pt x="19120" y="27887"/>
                </a:lnTo>
                <a:lnTo>
                  <a:pt x="18230" y="27694"/>
                </a:lnTo>
                <a:lnTo>
                  <a:pt x="17372" y="27502"/>
                </a:lnTo>
                <a:lnTo>
                  <a:pt x="16561" y="27304"/>
                </a:lnTo>
                <a:lnTo>
                  <a:pt x="15798" y="27105"/>
                </a:lnTo>
                <a:lnTo>
                  <a:pt x="15067" y="26901"/>
                </a:lnTo>
                <a:lnTo>
                  <a:pt x="14400" y="26691"/>
                </a:lnTo>
                <a:lnTo>
                  <a:pt x="13764" y="26481"/>
                </a:lnTo>
                <a:lnTo>
                  <a:pt x="13160" y="26264"/>
                </a:lnTo>
                <a:lnTo>
                  <a:pt x="12604" y="26048"/>
                </a:lnTo>
                <a:lnTo>
                  <a:pt x="12095" y="25832"/>
                </a:lnTo>
                <a:lnTo>
                  <a:pt x="11618" y="25609"/>
                </a:lnTo>
                <a:lnTo>
                  <a:pt x="11173" y="25387"/>
                </a:lnTo>
                <a:lnTo>
                  <a:pt x="10776" y="25165"/>
                </a:lnTo>
                <a:lnTo>
                  <a:pt x="10410" y="24936"/>
                </a:lnTo>
                <a:lnTo>
                  <a:pt x="10093" y="24708"/>
                </a:lnTo>
                <a:lnTo>
                  <a:pt x="9791" y="24480"/>
                </a:lnTo>
                <a:lnTo>
                  <a:pt x="9536" y="24251"/>
                </a:lnTo>
                <a:lnTo>
                  <a:pt x="9314" y="24023"/>
                </a:lnTo>
                <a:lnTo>
                  <a:pt x="9123" y="23795"/>
                </a:lnTo>
                <a:lnTo>
                  <a:pt x="8964" y="23566"/>
                </a:lnTo>
                <a:lnTo>
                  <a:pt x="8821" y="23338"/>
                </a:lnTo>
                <a:lnTo>
                  <a:pt x="8726" y="23110"/>
                </a:lnTo>
                <a:lnTo>
                  <a:pt x="8662" y="22881"/>
                </a:lnTo>
                <a:lnTo>
                  <a:pt x="8614" y="22653"/>
                </a:lnTo>
                <a:lnTo>
                  <a:pt x="8599" y="22431"/>
                </a:lnTo>
                <a:lnTo>
                  <a:pt x="8599" y="22203"/>
                </a:lnTo>
                <a:lnTo>
                  <a:pt x="8646" y="21980"/>
                </a:lnTo>
                <a:lnTo>
                  <a:pt x="8710" y="21764"/>
                </a:lnTo>
                <a:lnTo>
                  <a:pt x="8789" y="21548"/>
                </a:lnTo>
                <a:lnTo>
                  <a:pt x="8901" y="21331"/>
                </a:lnTo>
                <a:lnTo>
                  <a:pt x="9028" y="21115"/>
                </a:lnTo>
                <a:lnTo>
                  <a:pt x="9187" y="20905"/>
                </a:lnTo>
                <a:lnTo>
                  <a:pt x="9616" y="21073"/>
                </a:lnTo>
                <a:lnTo>
                  <a:pt x="10061" y="21235"/>
                </a:lnTo>
                <a:lnTo>
                  <a:pt x="10522" y="21379"/>
                </a:lnTo>
                <a:lnTo>
                  <a:pt x="10967" y="21518"/>
                </a:lnTo>
                <a:lnTo>
                  <a:pt x="11428" y="21644"/>
                </a:lnTo>
                <a:lnTo>
                  <a:pt x="11889" y="21764"/>
                </a:lnTo>
                <a:lnTo>
                  <a:pt x="12334" y="21866"/>
                </a:lnTo>
                <a:lnTo>
                  <a:pt x="12794" y="21962"/>
                </a:lnTo>
                <a:lnTo>
                  <a:pt x="13255" y="22046"/>
                </a:lnTo>
                <a:lnTo>
                  <a:pt x="13732" y="22124"/>
                </a:lnTo>
                <a:lnTo>
                  <a:pt x="14193" y="22184"/>
                </a:lnTo>
                <a:lnTo>
                  <a:pt x="14654" y="22239"/>
                </a:lnTo>
                <a:lnTo>
                  <a:pt x="15115" y="22275"/>
                </a:lnTo>
                <a:lnTo>
                  <a:pt x="15576" y="22305"/>
                </a:lnTo>
                <a:lnTo>
                  <a:pt x="16021" y="22323"/>
                </a:lnTo>
                <a:lnTo>
                  <a:pt x="16482" y="22329"/>
                </a:lnTo>
                <a:lnTo>
                  <a:pt x="16911" y="22323"/>
                </a:lnTo>
                <a:lnTo>
                  <a:pt x="17324" y="22311"/>
                </a:lnTo>
                <a:lnTo>
                  <a:pt x="17737" y="22281"/>
                </a:lnTo>
                <a:lnTo>
                  <a:pt x="18135" y="22245"/>
                </a:lnTo>
                <a:lnTo>
                  <a:pt x="18532" y="22203"/>
                </a:lnTo>
                <a:lnTo>
                  <a:pt x="18914" y="22148"/>
                </a:lnTo>
                <a:lnTo>
                  <a:pt x="19279" y="22082"/>
                </a:lnTo>
                <a:lnTo>
                  <a:pt x="19629" y="22010"/>
                </a:lnTo>
                <a:lnTo>
                  <a:pt x="19962" y="21932"/>
                </a:lnTo>
                <a:lnTo>
                  <a:pt x="20280" y="21842"/>
                </a:lnTo>
                <a:lnTo>
                  <a:pt x="20598" y="21740"/>
                </a:lnTo>
                <a:lnTo>
                  <a:pt x="20884" y="21632"/>
                </a:lnTo>
                <a:lnTo>
                  <a:pt x="21170" y="21518"/>
                </a:lnTo>
                <a:lnTo>
                  <a:pt x="21425" y="21391"/>
                </a:lnTo>
                <a:lnTo>
                  <a:pt x="21663" y="21259"/>
                </a:lnTo>
                <a:lnTo>
                  <a:pt x="21886" y="21121"/>
                </a:lnTo>
                <a:lnTo>
                  <a:pt x="22029" y="21025"/>
                </a:lnTo>
                <a:lnTo>
                  <a:pt x="22156" y="20929"/>
                </a:lnTo>
                <a:lnTo>
                  <a:pt x="22267" y="20833"/>
                </a:lnTo>
                <a:lnTo>
                  <a:pt x="22362" y="20730"/>
                </a:lnTo>
                <a:lnTo>
                  <a:pt x="22458" y="20628"/>
                </a:lnTo>
                <a:lnTo>
                  <a:pt x="22553" y="20526"/>
                </a:lnTo>
                <a:lnTo>
                  <a:pt x="22617" y="20424"/>
                </a:lnTo>
                <a:lnTo>
                  <a:pt x="22680" y="20316"/>
                </a:lnTo>
                <a:lnTo>
                  <a:pt x="22728" y="20208"/>
                </a:lnTo>
                <a:lnTo>
                  <a:pt x="22776" y="20100"/>
                </a:lnTo>
                <a:lnTo>
                  <a:pt x="22807" y="19991"/>
                </a:lnTo>
                <a:lnTo>
                  <a:pt x="22839" y="19883"/>
                </a:lnTo>
                <a:lnTo>
                  <a:pt x="22839" y="19769"/>
                </a:lnTo>
                <a:lnTo>
                  <a:pt x="22839" y="19655"/>
                </a:lnTo>
                <a:lnTo>
                  <a:pt x="22839" y="19547"/>
                </a:lnTo>
                <a:lnTo>
                  <a:pt x="22823" y="19433"/>
                </a:lnTo>
                <a:lnTo>
                  <a:pt x="22792" y="19318"/>
                </a:lnTo>
                <a:lnTo>
                  <a:pt x="22744" y="19204"/>
                </a:lnTo>
                <a:lnTo>
                  <a:pt x="22696" y="19090"/>
                </a:lnTo>
                <a:lnTo>
                  <a:pt x="22648" y="18970"/>
                </a:lnTo>
                <a:lnTo>
                  <a:pt x="22569" y="18856"/>
                </a:lnTo>
                <a:lnTo>
                  <a:pt x="22490" y="18742"/>
                </a:lnTo>
                <a:lnTo>
                  <a:pt x="22315" y="18507"/>
                </a:lnTo>
                <a:lnTo>
                  <a:pt x="22076" y="18279"/>
                </a:lnTo>
                <a:lnTo>
                  <a:pt x="21822" y="18051"/>
                </a:lnTo>
                <a:lnTo>
                  <a:pt x="21504" y="17816"/>
                </a:lnTo>
                <a:lnTo>
                  <a:pt x="21170" y="17594"/>
                </a:lnTo>
                <a:lnTo>
                  <a:pt x="20964" y="17474"/>
                </a:lnTo>
                <a:lnTo>
                  <a:pt x="20741" y="17366"/>
                </a:lnTo>
                <a:lnTo>
                  <a:pt x="20519" y="17257"/>
                </a:lnTo>
                <a:lnTo>
                  <a:pt x="20280" y="17161"/>
                </a:lnTo>
                <a:lnTo>
                  <a:pt x="20026" y="17071"/>
                </a:lnTo>
                <a:lnTo>
                  <a:pt x="19772" y="16993"/>
                </a:lnTo>
                <a:lnTo>
                  <a:pt x="19486" y="16915"/>
                </a:lnTo>
                <a:lnTo>
                  <a:pt x="19215" y="16849"/>
                </a:lnTo>
                <a:lnTo>
                  <a:pt x="18914" y="16789"/>
                </a:lnTo>
                <a:lnTo>
                  <a:pt x="18612" y="16735"/>
                </a:lnTo>
                <a:lnTo>
                  <a:pt x="18310" y="16693"/>
                </a:lnTo>
                <a:lnTo>
                  <a:pt x="17992" y="16657"/>
                </a:lnTo>
                <a:lnTo>
                  <a:pt x="17658" y="16627"/>
                </a:lnTo>
                <a:lnTo>
                  <a:pt x="17324" y="16603"/>
                </a:lnTo>
                <a:lnTo>
                  <a:pt x="16974" y="16591"/>
                </a:lnTo>
                <a:lnTo>
                  <a:pt x="16371" y="16591"/>
                </a:lnTo>
                <a:lnTo>
                  <a:pt x="16116" y="16597"/>
                </a:lnTo>
                <a:lnTo>
                  <a:pt x="15846" y="16609"/>
                </a:lnTo>
                <a:lnTo>
                  <a:pt x="15592" y="16627"/>
                </a:lnTo>
                <a:lnTo>
                  <a:pt x="15322" y="16645"/>
                </a:lnTo>
                <a:lnTo>
                  <a:pt x="15051" y="16669"/>
                </a:lnTo>
                <a:lnTo>
                  <a:pt x="14797" y="16693"/>
                </a:lnTo>
                <a:lnTo>
                  <a:pt x="14527" y="16729"/>
                </a:lnTo>
                <a:lnTo>
                  <a:pt x="14257" y="16765"/>
                </a:lnTo>
                <a:lnTo>
                  <a:pt x="14002" y="16801"/>
                </a:lnTo>
                <a:lnTo>
                  <a:pt x="13478" y="16897"/>
                </a:lnTo>
                <a:lnTo>
                  <a:pt x="12953" y="17005"/>
                </a:lnTo>
                <a:lnTo>
                  <a:pt x="12429" y="17125"/>
                </a:lnTo>
                <a:lnTo>
                  <a:pt x="11904" y="17257"/>
                </a:lnTo>
                <a:lnTo>
                  <a:pt x="11412" y="17408"/>
                </a:lnTo>
                <a:lnTo>
                  <a:pt x="10903" y="17570"/>
                </a:lnTo>
                <a:lnTo>
                  <a:pt x="10426" y="17744"/>
                </a:lnTo>
                <a:lnTo>
                  <a:pt x="9950" y="17936"/>
                </a:lnTo>
                <a:lnTo>
                  <a:pt x="9489" y="18135"/>
                </a:lnTo>
                <a:lnTo>
                  <a:pt x="9044" y="18345"/>
                </a:lnTo>
                <a:lnTo>
                  <a:pt x="8614" y="18567"/>
                </a:lnTo>
                <a:lnTo>
                  <a:pt x="8281" y="18357"/>
                </a:lnTo>
                <a:lnTo>
                  <a:pt x="7963" y="18135"/>
                </a:lnTo>
                <a:lnTo>
                  <a:pt x="7645" y="17912"/>
                </a:lnTo>
                <a:lnTo>
                  <a:pt x="7327" y="17678"/>
                </a:lnTo>
                <a:lnTo>
                  <a:pt x="6882" y="17324"/>
                </a:lnTo>
                <a:lnTo>
                  <a:pt x="6453" y="16963"/>
                </a:lnTo>
                <a:lnTo>
                  <a:pt x="6056" y="16603"/>
                </a:lnTo>
                <a:lnTo>
                  <a:pt x="5690" y="16236"/>
                </a:lnTo>
                <a:lnTo>
                  <a:pt x="5340" y="15863"/>
                </a:lnTo>
                <a:lnTo>
                  <a:pt x="5023" y="15497"/>
                </a:lnTo>
                <a:lnTo>
                  <a:pt x="4736" y="15118"/>
                </a:lnTo>
                <a:lnTo>
                  <a:pt x="4466" y="14746"/>
                </a:lnTo>
                <a:lnTo>
                  <a:pt x="4228" y="14367"/>
                </a:lnTo>
                <a:lnTo>
                  <a:pt x="4021" y="13995"/>
                </a:lnTo>
                <a:lnTo>
                  <a:pt x="3831" y="13616"/>
                </a:lnTo>
                <a:lnTo>
                  <a:pt x="3672" y="13244"/>
                </a:lnTo>
                <a:lnTo>
                  <a:pt x="3529" y="12871"/>
                </a:lnTo>
                <a:lnTo>
                  <a:pt x="3433" y="12499"/>
                </a:lnTo>
                <a:lnTo>
                  <a:pt x="3354" y="12126"/>
                </a:lnTo>
                <a:lnTo>
                  <a:pt x="3290" y="11760"/>
                </a:lnTo>
                <a:lnTo>
                  <a:pt x="3274" y="11399"/>
                </a:lnTo>
                <a:lnTo>
                  <a:pt x="3274" y="11039"/>
                </a:lnTo>
                <a:lnTo>
                  <a:pt x="3306" y="10684"/>
                </a:lnTo>
                <a:lnTo>
                  <a:pt x="3354" y="10336"/>
                </a:lnTo>
                <a:lnTo>
                  <a:pt x="3433" y="9993"/>
                </a:lnTo>
                <a:lnTo>
                  <a:pt x="3544" y="9651"/>
                </a:lnTo>
                <a:lnTo>
                  <a:pt x="3687" y="9320"/>
                </a:lnTo>
                <a:lnTo>
                  <a:pt x="3846" y="8996"/>
                </a:lnTo>
                <a:lnTo>
                  <a:pt x="4037" y="8677"/>
                </a:lnTo>
                <a:lnTo>
                  <a:pt x="4260" y="8371"/>
                </a:lnTo>
                <a:lnTo>
                  <a:pt x="4498" y="8070"/>
                </a:lnTo>
                <a:lnTo>
                  <a:pt x="4784" y="7782"/>
                </a:lnTo>
                <a:lnTo>
                  <a:pt x="5086" y="7500"/>
                </a:lnTo>
                <a:lnTo>
                  <a:pt x="5404" y="7229"/>
                </a:lnTo>
                <a:lnTo>
                  <a:pt x="5579" y="7097"/>
                </a:lnTo>
                <a:lnTo>
                  <a:pt x="5770" y="6971"/>
                </a:lnTo>
                <a:lnTo>
                  <a:pt x="5960" y="6845"/>
                </a:lnTo>
                <a:lnTo>
                  <a:pt x="6151" y="6718"/>
                </a:lnTo>
                <a:lnTo>
                  <a:pt x="6453" y="6544"/>
                </a:lnTo>
                <a:lnTo>
                  <a:pt x="6755" y="6382"/>
                </a:lnTo>
                <a:lnTo>
                  <a:pt x="7073" y="6220"/>
                </a:lnTo>
                <a:lnTo>
                  <a:pt x="7407" y="6070"/>
                </a:lnTo>
                <a:lnTo>
                  <a:pt x="7756" y="5925"/>
                </a:lnTo>
                <a:lnTo>
                  <a:pt x="8106" y="5793"/>
                </a:lnTo>
                <a:lnTo>
                  <a:pt x="8471" y="5661"/>
                </a:lnTo>
                <a:lnTo>
                  <a:pt x="8853" y="5541"/>
                </a:lnTo>
                <a:lnTo>
                  <a:pt x="9250" y="5427"/>
                </a:lnTo>
                <a:lnTo>
                  <a:pt x="9663" y="5318"/>
                </a:lnTo>
                <a:lnTo>
                  <a:pt x="10077" y="5222"/>
                </a:lnTo>
                <a:lnTo>
                  <a:pt x="10506" y="5126"/>
                </a:lnTo>
                <a:lnTo>
                  <a:pt x="10935" y="5042"/>
                </a:lnTo>
                <a:lnTo>
                  <a:pt x="11396" y="4970"/>
                </a:lnTo>
                <a:lnTo>
                  <a:pt x="11857" y="4898"/>
                </a:lnTo>
                <a:lnTo>
                  <a:pt x="12318" y="4838"/>
                </a:lnTo>
                <a:lnTo>
                  <a:pt x="12810" y="4784"/>
                </a:lnTo>
                <a:lnTo>
                  <a:pt x="13303" y="4736"/>
                </a:lnTo>
                <a:lnTo>
                  <a:pt x="13812" y="4694"/>
                </a:lnTo>
                <a:lnTo>
                  <a:pt x="14320" y="4664"/>
                </a:lnTo>
                <a:lnTo>
                  <a:pt x="14845" y="4640"/>
                </a:lnTo>
                <a:lnTo>
                  <a:pt x="15385" y="4621"/>
                </a:lnTo>
                <a:lnTo>
                  <a:pt x="15941" y="4609"/>
                </a:lnTo>
                <a:lnTo>
                  <a:pt x="16498" y="4609"/>
                </a:lnTo>
                <a:lnTo>
                  <a:pt x="17070" y="4615"/>
                </a:lnTo>
                <a:lnTo>
                  <a:pt x="17642" y="4628"/>
                </a:lnTo>
                <a:lnTo>
                  <a:pt x="18230" y="4646"/>
                </a:lnTo>
                <a:lnTo>
                  <a:pt x="18834" y="4676"/>
                </a:lnTo>
                <a:lnTo>
                  <a:pt x="19438" y="4712"/>
                </a:lnTo>
                <a:lnTo>
                  <a:pt x="20058" y="4754"/>
                </a:lnTo>
                <a:lnTo>
                  <a:pt x="20694" y="4808"/>
                </a:lnTo>
                <a:lnTo>
                  <a:pt x="21329" y="4862"/>
                </a:lnTo>
                <a:lnTo>
                  <a:pt x="22108" y="4946"/>
                </a:lnTo>
                <a:lnTo>
                  <a:pt x="22871" y="5030"/>
                </a:lnTo>
                <a:lnTo>
                  <a:pt x="23618" y="5126"/>
                </a:lnTo>
                <a:lnTo>
                  <a:pt x="24333" y="5228"/>
                </a:lnTo>
                <a:lnTo>
                  <a:pt x="24413" y="5409"/>
                </a:lnTo>
                <a:lnTo>
                  <a:pt x="24492" y="5589"/>
                </a:lnTo>
                <a:lnTo>
                  <a:pt x="24699" y="5955"/>
                </a:lnTo>
                <a:lnTo>
                  <a:pt x="24921" y="6322"/>
                </a:lnTo>
                <a:lnTo>
                  <a:pt x="25191" y="6688"/>
                </a:lnTo>
                <a:lnTo>
                  <a:pt x="25478" y="7049"/>
                </a:lnTo>
                <a:lnTo>
                  <a:pt x="25795" y="7415"/>
                </a:lnTo>
                <a:lnTo>
                  <a:pt x="26129" y="7770"/>
                </a:lnTo>
                <a:lnTo>
                  <a:pt x="26479" y="8124"/>
                </a:lnTo>
                <a:lnTo>
                  <a:pt x="26828" y="8473"/>
                </a:lnTo>
                <a:lnTo>
                  <a:pt x="27210" y="8815"/>
                </a:lnTo>
                <a:lnTo>
                  <a:pt x="27591" y="9146"/>
                </a:lnTo>
                <a:lnTo>
                  <a:pt x="27973" y="9470"/>
                </a:lnTo>
                <a:lnTo>
                  <a:pt x="28354" y="9783"/>
                </a:lnTo>
                <a:lnTo>
                  <a:pt x="28720" y="10083"/>
                </a:lnTo>
                <a:lnTo>
                  <a:pt x="29451" y="10648"/>
                </a:lnTo>
                <a:lnTo>
                  <a:pt x="29705" y="10834"/>
                </a:lnTo>
                <a:lnTo>
                  <a:pt x="29975" y="11003"/>
                </a:lnTo>
                <a:lnTo>
                  <a:pt x="30246" y="11153"/>
                </a:lnTo>
                <a:lnTo>
                  <a:pt x="30516" y="11291"/>
                </a:lnTo>
                <a:lnTo>
                  <a:pt x="30786" y="11405"/>
                </a:lnTo>
                <a:lnTo>
                  <a:pt x="31056" y="11513"/>
                </a:lnTo>
                <a:lnTo>
                  <a:pt x="31326" y="11603"/>
                </a:lnTo>
                <a:lnTo>
                  <a:pt x="31581" y="11676"/>
                </a:lnTo>
                <a:lnTo>
                  <a:pt x="31851" y="11742"/>
                </a:lnTo>
                <a:lnTo>
                  <a:pt x="32105" y="11796"/>
                </a:lnTo>
                <a:lnTo>
                  <a:pt x="32359" y="11838"/>
                </a:lnTo>
                <a:lnTo>
                  <a:pt x="32614" y="11868"/>
                </a:lnTo>
                <a:lnTo>
                  <a:pt x="32852" y="11892"/>
                </a:lnTo>
                <a:lnTo>
                  <a:pt x="33075" y="11910"/>
                </a:lnTo>
                <a:lnTo>
                  <a:pt x="33297" y="11916"/>
                </a:lnTo>
                <a:lnTo>
                  <a:pt x="33504" y="11922"/>
                </a:lnTo>
                <a:lnTo>
                  <a:pt x="33838" y="11910"/>
                </a:lnTo>
                <a:lnTo>
                  <a:pt x="34155" y="11892"/>
                </a:lnTo>
                <a:lnTo>
                  <a:pt x="34457" y="11862"/>
                </a:lnTo>
                <a:lnTo>
                  <a:pt x="34759" y="11814"/>
                </a:lnTo>
                <a:lnTo>
                  <a:pt x="35045" y="11760"/>
                </a:lnTo>
                <a:lnTo>
                  <a:pt x="35316" y="11694"/>
                </a:lnTo>
                <a:lnTo>
                  <a:pt x="35586" y="11609"/>
                </a:lnTo>
                <a:lnTo>
                  <a:pt x="35824" y="11519"/>
                </a:lnTo>
                <a:lnTo>
                  <a:pt x="36063" y="11417"/>
                </a:lnTo>
                <a:lnTo>
                  <a:pt x="36285" y="11309"/>
                </a:lnTo>
                <a:lnTo>
                  <a:pt x="36476" y="11183"/>
                </a:lnTo>
                <a:lnTo>
                  <a:pt x="36667" y="11051"/>
                </a:lnTo>
                <a:lnTo>
                  <a:pt x="36826" y="10912"/>
                </a:lnTo>
                <a:lnTo>
                  <a:pt x="36969" y="10762"/>
                </a:lnTo>
                <a:lnTo>
                  <a:pt x="37096" y="10600"/>
                </a:lnTo>
                <a:lnTo>
                  <a:pt x="37207" y="10432"/>
                </a:lnTo>
                <a:lnTo>
                  <a:pt x="37271" y="10282"/>
                </a:lnTo>
                <a:lnTo>
                  <a:pt x="37334" y="10125"/>
                </a:lnTo>
                <a:lnTo>
                  <a:pt x="37366" y="9957"/>
                </a:lnTo>
                <a:lnTo>
                  <a:pt x="37382" y="9789"/>
                </a:lnTo>
                <a:lnTo>
                  <a:pt x="37382" y="9609"/>
                </a:lnTo>
                <a:lnTo>
                  <a:pt x="37366" y="9428"/>
                </a:lnTo>
                <a:lnTo>
                  <a:pt x="37334" y="9242"/>
                </a:lnTo>
                <a:lnTo>
                  <a:pt x="37271" y="9050"/>
                </a:lnTo>
                <a:lnTo>
                  <a:pt x="37175" y="8852"/>
                </a:lnTo>
                <a:lnTo>
                  <a:pt x="37064" y="8653"/>
                </a:lnTo>
                <a:lnTo>
                  <a:pt x="36937" y="8455"/>
                </a:lnTo>
                <a:lnTo>
                  <a:pt x="36778" y="8251"/>
                </a:lnTo>
                <a:lnTo>
                  <a:pt x="36603" y="8040"/>
                </a:lnTo>
                <a:lnTo>
                  <a:pt x="36396" y="7836"/>
                </a:lnTo>
                <a:lnTo>
                  <a:pt x="36158" y="7626"/>
                </a:lnTo>
                <a:lnTo>
                  <a:pt x="35904" y="7421"/>
                </a:lnTo>
                <a:lnTo>
                  <a:pt x="35602" y="7211"/>
                </a:lnTo>
                <a:lnTo>
                  <a:pt x="35284" y="7001"/>
                </a:lnTo>
                <a:lnTo>
                  <a:pt x="34934" y="6797"/>
                </a:lnTo>
                <a:lnTo>
                  <a:pt x="34569" y="6586"/>
                </a:lnTo>
                <a:lnTo>
                  <a:pt x="34155" y="6382"/>
                </a:lnTo>
                <a:lnTo>
                  <a:pt x="33710" y="6184"/>
                </a:lnTo>
                <a:lnTo>
                  <a:pt x="33234" y="5985"/>
                </a:lnTo>
                <a:lnTo>
                  <a:pt x="32725" y="5787"/>
                </a:lnTo>
                <a:lnTo>
                  <a:pt x="32185" y="5595"/>
                </a:lnTo>
                <a:lnTo>
                  <a:pt x="31612" y="5409"/>
                </a:lnTo>
                <a:lnTo>
                  <a:pt x="31008" y="5222"/>
                </a:lnTo>
                <a:lnTo>
                  <a:pt x="30357" y="5042"/>
                </a:lnTo>
                <a:lnTo>
                  <a:pt x="29673" y="4874"/>
                </a:lnTo>
                <a:lnTo>
                  <a:pt x="28942" y="4706"/>
                </a:lnTo>
                <a:lnTo>
                  <a:pt x="28179" y="4543"/>
                </a:lnTo>
                <a:lnTo>
                  <a:pt x="27385" y="4393"/>
                </a:lnTo>
                <a:lnTo>
                  <a:pt x="27369" y="4213"/>
                </a:lnTo>
                <a:lnTo>
                  <a:pt x="27385" y="4045"/>
                </a:lnTo>
                <a:lnTo>
                  <a:pt x="27401" y="3882"/>
                </a:lnTo>
                <a:lnTo>
                  <a:pt x="27432" y="3720"/>
                </a:lnTo>
                <a:lnTo>
                  <a:pt x="27480" y="3570"/>
                </a:lnTo>
                <a:lnTo>
                  <a:pt x="27544" y="3420"/>
                </a:lnTo>
                <a:lnTo>
                  <a:pt x="27623" y="3276"/>
                </a:lnTo>
                <a:lnTo>
                  <a:pt x="27719" y="3137"/>
                </a:lnTo>
                <a:lnTo>
                  <a:pt x="27830" y="3005"/>
                </a:lnTo>
                <a:lnTo>
                  <a:pt x="27957" y="2873"/>
                </a:lnTo>
                <a:lnTo>
                  <a:pt x="28100" y="2753"/>
                </a:lnTo>
                <a:lnTo>
                  <a:pt x="28243" y="2633"/>
                </a:lnTo>
                <a:lnTo>
                  <a:pt x="28418" y="2519"/>
                </a:lnTo>
                <a:lnTo>
                  <a:pt x="28609" y="2416"/>
                </a:lnTo>
                <a:lnTo>
                  <a:pt x="28815" y="2314"/>
                </a:lnTo>
                <a:lnTo>
                  <a:pt x="29022" y="2218"/>
                </a:lnTo>
                <a:lnTo>
                  <a:pt x="29260" y="2122"/>
                </a:lnTo>
                <a:lnTo>
                  <a:pt x="29515" y="2038"/>
                </a:lnTo>
                <a:lnTo>
                  <a:pt x="29785" y="1954"/>
                </a:lnTo>
                <a:lnTo>
                  <a:pt x="30071" y="1876"/>
                </a:lnTo>
                <a:lnTo>
                  <a:pt x="30373" y="1803"/>
                </a:lnTo>
                <a:lnTo>
                  <a:pt x="30691" y="1731"/>
                </a:lnTo>
                <a:lnTo>
                  <a:pt x="31024" y="1665"/>
                </a:lnTo>
                <a:lnTo>
                  <a:pt x="31374" y="1605"/>
                </a:lnTo>
                <a:lnTo>
                  <a:pt x="31740" y="1551"/>
                </a:lnTo>
                <a:lnTo>
                  <a:pt x="32121" y="1497"/>
                </a:lnTo>
                <a:lnTo>
                  <a:pt x="32534" y="1449"/>
                </a:lnTo>
                <a:lnTo>
                  <a:pt x="32948" y="1407"/>
                </a:lnTo>
                <a:lnTo>
                  <a:pt x="33377" y="1371"/>
                </a:lnTo>
                <a:lnTo>
                  <a:pt x="33838" y="1335"/>
                </a:lnTo>
                <a:lnTo>
                  <a:pt x="34298" y="1305"/>
                </a:lnTo>
                <a:lnTo>
                  <a:pt x="34791" y="1281"/>
                </a:lnTo>
                <a:lnTo>
                  <a:pt x="35284" y="1263"/>
                </a:lnTo>
                <a:lnTo>
                  <a:pt x="35792" y="1245"/>
                </a:lnTo>
                <a:lnTo>
                  <a:pt x="36333" y="1233"/>
                </a:lnTo>
                <a:lnTo>
                  <a:pt x="36873" y="1227"/>
                </a:lnTo>
                <a:close/>
                <a:moveTo>
                  <a:pt x="36810" y="1"/>
                </a:moveTo>
                <a:lnTo>
                  <a:pt x="36158" y="13"/>
                </a:lnTo>
                <a:lnTo>
                  <a:pt x="35522" y="25"/>
                </a:lnTo>
                <a:lnTo>
                  <a:pt x="34887" y="43"/>
                </a:lnTo>
                <a:lnTo>
                  <a:pt x="34283" y="73"/>
                </a:lnTo>
                <a:lnTo>
                  <a:pt x="33695" y="103"/>
                </a:lnTo>
                <a:lnTo>
                  <a:pt x="33122" y="139"/>
                </a:lnTo>
                <a:lnTo>
                  <a:pt x="32566" y="181"/>
                </a:lnTo>
                <a:lnTo>
                  <a:pt x="32026" y="229"/>
                </a:lnTo>
                <a:lnTo>
                  <a:pt x="31501" y="283"/>
                </a:lnTo>
                <a:lnTo>
                  <a:pt x="31008" y="343"/>
                </a:lnTo>
                <a:lnTo>
                  <a:pt x="30516" y="410"/>
                </a:lnTo>
                <a:lnTo>
                  <a:pt x="30055" y="482"/>
                </a:lnTo>
                <a:lnTo>
                  <a:pt x="29594" y="560"/>
                </a:lnTo>
                <a:lnTo>
                  <a:pt x="29165" y="644"/>
                </a:lnTo>
                <a:lnTo>
                  <a:pt x="28752" y="734"/>
                </a:lnTo>
                <a:lnTo>
                  <a:pt x="28354" y="830"/>
                </a:lnTo>
                <a:lnTo>
                  <a:pt x="27973" y="932"/>
                </a:lnTo>
                <a:lnTo>
                  <a:pt x="27607" y="1040"/>
                </a:lnTo>
                <a:lnTo>
                  <a:pt x="27258" y="1149"/>
                </a:lnTo>
                <a:lnTo>
                  <a:pt x="26924" y="1269"/>
                </a:lnTo>
                <a:lnTo>
                  <a:pt x="26622" y="1395"/>
                </a:lnTo>
                <a:lnTo>
                  <a:pt x="26336" y="1515"/>
                </a:lnTo>
                <a:lnTo>
                  <a:pt x="26081" y="1641"/>
                </a:lnTo>
                <a:lnTo>
                  <a:pt x="25827" y="1773"/>
                </a:lnTo>
                <a:lnTo>
                  <a:pt x="25605" y="1906"/>
                </a:lnTo>
                <a:lnTo>
                  <a:pt x="25398" y="2050"/>
                </a:lnTo>
                <a:lnTo>
                  <a:pt x="25191" y="2194"/>
                </a:lnTo>
                <a:lnTo>
                  <a:pt x="25017" y="2344"/>
                </a:lnTo>
                <a:lnTo>
                  <a:pt x="24858" y="2500"/>
                </a:lnTo>
                <a:lnTo>
                  <a:pt x="24699" y="2657"/>
                </a:lnTo>
                <a:lnTo>
                  <a:pt x="24572" y="2819"/>
                </a:lnTo>
                <a:lnTo>
                  <a:pt x="24460" y="2987"/>
                </a:lnTo>
                <a:lnTo>
                  <a:pt x="24365" y="3161"/>
                </a:lnTo>
                <a:lnTo>
                  <a:pt x="24286" y="3342"/>
                </a:lnTo>
                <a:lnTo>
                  <a:pt x="24222" y="3522"/>
                </a:lnTo>
                <a:lnTo>
                  <a:pt x="24174" y="3708"/>
                </a:lnTo>
                <a:lnTo>
                  <a:pt x="24142" y="3894"/>
                </a:lnTo>
                <a:lnTo>
                  <a:pt x="23157" y="3780"/>
                </a:lnTo>
                <a:lnTo>
                  <a:pt x="22140" y="3672"/>
                </a:lnTo>
                <a:lnTo>
                  <a:pt x="21361" y="3606"/>
                </a:lnTo>
                <a:lnTo>
                  <a:pt x="20614" y="3546"/>
                </a:lnTo>
                <a:lnTo>
                  <a:pt x="19851" y="3492"/>
                </a:lnTo>
                <a:lnTo>
                  <a:pt x="19120" y="3450"/>
                </a:lnTo>
                <a:lnTo>
                  <a:pt x="18389" y="3420"/>
                </a:lnTo>
                <a:lnTo>
                  <a:pt x="17674" y="3396"/>
                </a:lnTo>
                <a:lnTo>
                  <a:pt x="16959" y="3384"/>
                </a:lnTo>
                <a:lnTo>
                  <a:pt x="16259" y="3384"/>
                </a:lnTo>
                <a:lnTo>
                  <a:pt x="15576" y="3390"/>
                </a:lnTo>
                <a:lnTo>
                  <a:pt x="14892" y="3408"/>
                </a:lnTo>
                <a:lnTo>
                  <a:pt x="14241" y="3432"/>
                </a:lnTo>
                <a:lnTo>
                  <a:pt x="13589" y="3468"/>
                </a:lnTo>
                <a:lnTo>
                  <a:pt x="12938" y="3510"/>
                </a:lnTo>
                <a:lnTo>
                  <a:pt x="12318" y="3564"/>
                </a:lnTo>
                <a:lnTo>
                  <a:pt x="11698" y="3624"/>
                </a:lnTo>
                <a:lnTo>
                  <a:pt x="11094" y="3696"/>
                </a:lnTo>
                <a:lnTo>
                  <a:pt x="10506" y="3780"/>
                </a:lnTo>
                <a:lnTo>
                  <a:pt x="9934" y="3870"/>
                </a:lnTo>
                <a:lnTo>
                  <a:pt x="9377" y="3967"/>
                </a:lnTo>
                <a:lnTo>
                  <a:pt x="8821" y="4075"/>
                </a:lnTo>
                <a:lnTo>
                  <a:pt x="8281" y="4195"/>
                </a:lnTo>
                <a:lnTo>
                  <a:pt x="7772" y="4321"/>
                </a:lnTo>
                <a:lnTo>
                  <a:pt x="7264" y="4453"/>
                </a:lnTo>
                <a:lnTo>
                  <a:pt x="6771" y="4597"/>
                </a:lnTo>
                <a:lnTo>
                  <a:pt x="6294" y="4754"/>
                </a:lnTo>
                <a:lnTo>
                  <a:pt x="5833" y="4916"/>
                </a:lnTo>
                <a:lnTo>
                  <a:pt x="5388" y="5084"/>
                </a:lnTo>
                <a:lnTo>
                  <a:pt x="4959" y="5264"/>
                </a:lnTo>
                <a:lnTo>
                  <a:pt x="4530" y="5457"/>
                </a:lnTo>
                <a:lnTo>
                  <a:pt x="4133" y="5649"/>
                </a:lnTo>
                <a:lnTo>
                  <a:pt x="3751" y="5859"/>
                </a:lnTo>
                <a:lnTo>
                  <a:pt x="3386" y="6070"/>
                </a:lnTo>
                <a:lnTo>
                  <a:pt x="3163" y="6214"/>
                </a:lnTo>
                <a:lnTo>
                  <a:pt x="2941" y="6358"/>
                </a:lnTo>
                <a:lnTo>
                  <a:pt x="2734" y="6502"/>
                </a:lnTo>
                <a:lnTo>
                  <a:pt x="2527" y="6652"/>
                </a:lnTo>
                <a:lnTo>
                  <a:pt x="2337" y="6803"/>
                </a:lnTo>
                <a:lnTo>
                  <a:pt x="2162" y="6959"/>
                </a:lnTo>
                <a:lnTo>
                  <a:pt x="1971" y="7115"/>
                </a:lnTo>
                <a:lnTo>
                  <a:pt x="1812" y="7277"/>
                </a:lnTo>
                <a:lnTo>
                  <a:pt x="1494" y="7602"/>
                </a:lnTo>
                <a:lnTo>
                  <a:pt x="1192" y="7938"/>
                </a:lnTo>
                <a:lnTo>
                  <a:pt x="938" y="8287"/>
                </a:lnTo>
                <a:lnTo>
                  <a:pt x="715" y="8641"/>
                </a:lnTo>
                <a:lnTo>
                  <a:pt x="525" y="9002"/>
                </a:lnTo>
                <a:lnTo>
                  <a:pt x="366" y="9368"/>
                </a:lnTo>
                <a:lnTo>
                  <a:pt x="223" y="9741"/>
                </a:lnTo>
                <a:lnTo>
                  <a:pt x="127" y="10125"/>
                </a:lnTo>
                <a:lnTo>
                  <a:pt x="48" y="10510"/>
                </a:lnTo>
                <a:lnTo>
                  <a:pt x="16" y="10900"/>
                </a:lnTo>
                <a:lnTo>
                  <a:pt x="0" y="11297"/>
                </a:lnTo>
                <a:lnTo>
                  <a:pt x="16" y="11700"/>
                </a:lnTo>
                <a:lnTo>
                  <a:pt x="64" y="12102"/>
                </a:lnTo>
                <a:lnTo>
                  <a:pt x="143" y="12505"/>
                </a:lnTo>
                <a:lnTo>
                  <a:pt x="254" y="12919"/>
                </a:lnTo>
                <a:lnTo>
                  <a:pt x="398" y="13328"/>
                </a:lnTo>
                <a:lnTo>
                  <a:pt x="572" y="13742"/>
                </a:lnTo>
                <a:lnTo>
                  <a:pt x="763" y="14151"/>
                </a:lnTo>
                <a:lnTo>
                  <a:pt x="1001" y="14566"/>
                </a:lnTo>
                <a:lnTo>
                  <a:pt x="1256" y="14980"/>
                </a:lnTo>
                <a:lnTo>
                  <a:pt x="1542" y="15395"/>
                </a:lnTo>
                <a:lnTo>
                  <a:pt x="1876" y="15809"/>
                </a:lnTo>
                <a:lnTo>
                  <a:pt x="2225" y="16218"/>
                </a:lnTo>
                <a:lnTo>
                  <a:pt x="2607" y="16627"/>
                </a:lnTo>
                <a:lnTo>
                  <a:pt x="3004" y="17029"/>
                </a:lnTo>
                <a:lnTo>
                  <a:pt x="3449" y="17432"/>
                </a:lnTo>
                <a:lnTo>
                  <a:pt x="3926" y="17828"/>
                </a:lnTo>
                <a:lnTo>
                  <a:pt x="4419" y="18225"/>
                </a:lnTo>
                <a:lnTo>
                  <a:pt x="4991" y="18645"/>
                </a:lnTo>
                <a:lnTo>
                  <a:pt x="5293" y="18850"/>
                </a:lnTo>
                <a:lnTo>
                  <a:pt x="5595" y="19048"/>
                </a:lnTo>
                <a:lnTo>
                  <a:pt x="5897" y="19240"/>
                </a:lnTo>
                <a:lnTo>
                  <a:pt x="6199" y="19427"/>
                </a:lnTo>
                <a:lnTo>
                  <a:pt x="6501" y="19613"/>
                </a:lnTo>
                <a:lnTo>
                  <a:pt x="6819" y="19787"/>
                </a:lnTo>
                <a:lnTo>
                  <a:pt x="6532" y="20045"/>
                </a:lnTo>
                <a:lnTo>
                  <a:pt x="6278" y="20310"/>
                </a:lnTo>
                <a:lnTo>
                  <a:pt x="6056" y="20580"/>
                </a:lnTo>
                <a:lnTo>
                  <a:pt x="5865" y="20851"/>
                </a:lnTo>
                <a:lnTo>
                  <a:pt x="5706" y="21133"/>
                </a:lnTo>
                <a:lnTo>
                  <a:pt x="5563" y="21415"/>
                </a:lnTo>
                <a:lnTo>
                  <a:pt x="5468" y="21710"/>
                </a:lnTo>
                <a:lnTo>
                  <a:pt x="5404" y="21998"/>
                </a:lnTo>
                <a:lnTo>
                  <a:pt x="5372" y="22299"/>
                </a:lnTo>
                <a:lnTo>
                  <a:pt x="5372" y="22593"/>
                </a:lnTo>
                <a:lnTo>
                  <a:pt x="5388" y="22743"/>
                </a:lnTo>
                <a:lnTo>
                  <a:pt x="5420" y="22899"/>
                </a:lnTo>
                <a:lnTo>
                  <a:pt x="5452" y="23050"/>
                </a:lnTo>
                <a:lnTo>
                  <a:pt x="5499" y="23200"/>
                </a:lnTo>
                <a:lnTo>
                  <a:pt x="5547" y="23350"/>
                </a:lnTo>
                <a:lnTo>
                  <a:pt x="5627" y="23506"/>
                </a:lnTo>
                <a:lnTo>
                  <a:pt x="5690" y="23657"/>
                </a:lnTo>
                <a:lnTo>
                  <a:pt x="5785" y="23813"/>
                </a:lnTo>
                <a:lnTo>
                  <a:pt x="5881" y="23963"/>
                </a:lnTo>
                <a:lnTo>
                  <a:pt x="5992" y="24119"/>
                </a:lnTo>
                <a:lnTo>
                  <a:pt x="6119" y="24269"/>
                </a:lnTo>
                <a:lnTo>
                  <a:pt x="6246" y="24426"/>
                </a:lnTo>
                <a:lnTo>
                  <a:pt x="6389" y="24576"/>
                </a:lnTo>
                <a:lnTo>
                  <a:pt x="6548" y="24732"/>
                </a:lnTo>
                <a:lnTo>
                  <a:pt x="6723" y="24882"/>
                </a:lnTo>
                <a:lnTo>
                  <a:pt x="6898" y="25039"/>
                </a:lnTo>
                <a:lnTo>
                  <a:pt x="7089" y="25189"/>
                </a:lnTo>
                <a:lnTo>
                  <a:pt x="7295" y="25339"/>
                </a:lnTo>
                <a:lnTo>
                  <a:pt x="7518" y="25489"/>
                </a:lnTo>
                <a:lnTo>
                  <a:pt x="7740" y="25645"/>
                </a:lnTo>
                <a:lnTo>
                  <a:pt x="7995" y="25796"/>
                </a:lnTo>
                <a:lnTo>
                  <a:pt x="8249" y="25940"/>
                </a:lnTo>
                <a:lnTo>
                  <a:pt x="8519" y="26090"/>
                </a:lnTo>
                <a:lnTo>
                  <a:pt x="8805" y="26240"/>
                </a:lnTo>
                <a:lnTo>
                  <a:pt x="9107" y="26390"/>
                </a:lnTo>
                <a:lnTo>
                  <a:pt x="9409" y="26535"/>
                </a:lnTo>
                <a:lnTo>
                  <a:pt x="9743" y="26679"/>
                </a:lnTo>
                <a:lnTo>
                  <a:pt x="10077" y="26823"/>
                </a:lnTo>
                <a:lnTo>
                  <a:pt x="10426" y="26967"/>
                </a:lnTo>
                <a:lnTo>
                  <a:pt x="10808" y="27111"/>
                </a:lnTo>
                <a:lnTo>
                  <a:pt x="11189" y="27256"/>
                </a:lnTo>
                <a:lnTo>
                  <a:pt x="11587" y="27394"/>
                </a:lnTo>
                <a:lnTo>
                  <a:pt x="12000" y="27532"/>
                </a:lnTo>
                <a:lnTo>
                  <a:pt x="12429" y="27670"/>
                </a:lnTo>
                <a:lnTo>
                  <a:pt x="12874" y="27808"/>
                </a:lnTo>
                <a:lnTo>
                  <a:pt x="13335" y="27947"/>
                </a:lnTo>
                <a:lnTo>
                  <a:pt x="13812" y="28079"/>
                </a:lnTo>
                <a:lnTo>
                  <a:pt x="14304" y="28211"/>
                </a:lnTo>
                <a:lnTo>
                  <a:pt x="14813" y="28343"/>
                </a:lnTo>
                <a:lnTo>
                  <a:pt x="15337" y="28469"/>
                </a:lnTo>
                <a:lnTo>
                  <a:pt x="15878" y="28596"/>
                </a:lnTo>
                <a:lnTo>
                  <a:pt x="16434" y="28722"/>
                </a:lnTo>
                <a:lnTo>
                  <a:pt x="17006" y="28848"/>
                </a:lnTo>
                <a:lnTo>
                  <a:pt x="17594" y="28968"/>
                </a:lnTo>
                <a:lnTo>
                  <a:pt x="18612" y="29166"/>
                </a:lnTo>
                <a:lnTo>
                  <a:pt x="19613" y="29359"/>
                </a:lnTo>
                <a:lnTo>
                  <a:pt x="20598" y="29533"/>
                </a:lnTo>
                <a:lnTo>
                  <a:pt x="21568" y="29695"/>
                </a:lnTo>
                <a:lnTo>
                  <a:pt x="22521" y="29839"/>
                </a:lnTo>
                <a:lnTo>
                  <a:pt x="23459" y="29978"/>
                </a:lnTo>
                <a:lnTo>
                  <a:pt x="24381" y="30098"/>
                </a:lnTo>
                <a:lnTo>
                  <a:pt x="25287" y="30212"/>
                </a:lnTo>
                <a:lnTo>
                  <a:pt x="26177" y="30308"/>
                </a:lnTo>
                <a:lnTo>
                  <a:pt x="27051" y="30392"/>
                </a:lnTo>
                <a:lnTo>
                  <a:pt x="27893" y="30464"/>
                </a:lnTo>
                <a:lnTo>
                  <a:pt x="28736" y="30524"/>
                </a:lnTo>
                <a:lnTo>
                  <a:pt x="29546" y="30566"/>
                </a:lnTo>
                <a:lnTo>
                  <a:pt x="30341" y="30602"/>
                </a:lnTo>
                <a:lnTo>
                  <a:pt x="31136" y="30620"/>
                </a:lnTo>
                <a:lnTo>
                  <a:pt x="31899" y="30626"/>
                </a:lnTo>
                <a:lnTo>
                  <a:pt x="32614" y="30620"/>
                </a:lnTo>
                <a:lnTo>
                  <a:pt x="33329" y="30602"/>
                </a:lnTo>
                <a:lnTo>
                  <a:pt x="34012" y="30572"/>
                </a:lnTo>
                <a:lnTo>
                  <a:pt x="34696" y="30530"/>
                </a:lnTo>
                <a:lnTo>
                  <a:pt x="35347" y="30476"/>
                </a:lnTo>
                <a:lnTo>
                  <a:pt x="35983" y="30410"/>
                </a:lnTo>
                <a:lnTo>
                  <a:pt x="36619" y="30326"/>
                </a:lnTo>
                <a:lnTo>
                  <a:pt x="37223" y="30236"/>
                </a:lnTo>
                <a:lnTo>
                  <a:pt x="37811" y="30134"/>
                </a:lnTo>
                <a:lnTo>
                  <a:pt x="38383" y="30020"/>
                </a:lnTo>
                <a:lnTo>
                  <a:pt x="38923" y="29893"/>
                </a:lnTo>
                <a:lnTo>
                  <a:pt x="39448" y="29755"/>
                </a:lnTo>
                <a:lnTo>
                  <a:pt x="39972" y="29605"/>
                </a:lnTo>
                <a:lnTo>
                  <a:pt x="40449" y="29449"/>
                </a:lnTo>
                <a:lnTo>
                  <a:pt x="40926" y="29275"/>
                </a:lnTo>
                <a:lnTo>
                  <a:pt x="41371" y="29094"/>
                </a:lnTo>
                <a:lnTo>
                  <a:pt x="41721" y="29148"/>
                </a:lnTo>
                <a:lnTo>
                  <a:pt x="42086" y="29196"/>
                </a:lnTo>
                <a:lnTo>
                  <a:pt x="42452" y="29245"/>
                </a:lnTo>
                <a:lnTo>
                  <a:pt x="42817" y="29293"/>
                </a:lnTo>
                <a:lnTo>
                  <a:pt x="43183" y="29329"/>
                </a:lnTo>
                <a:lnTo>
                  <a:pt x="43564" y="29371"/>
                </a:lnTo>
                <a:lnTo>
                  <a:pt x="43930" y="29401"/>
                </a:lnTo>
                <a:lnTo>
                  <a:pt x="44311" y="29431"/>
                </a:lnTo>
                <a:lnTo>
                  <a:pt x="44709" y="29461"/>
                </a:lnTo>
                <a:lnTo>
                  <a:pt x="45090" y="29479"/>
                </a:lnTo>
                <a:lnTo>
                  <a:pt x="45488" y="29503"/>
                </a:lnTo>
                <a:lnTo>
                  <a:pt x="45885" y="29515"/>
                </a:lnTo>
                <a:lnTo>
                  <a:pt x="46282" y="29533"/>
                </a:lnTo>
                <a:lnTo>
                  <a:pt x="46680" y="29539"/>
                </a:lnTo>
                <a:lnTo>
                  <a:pt x="47093" y="29545"/>
                </a:lnTo>
                <a:lnTo>
                  <a:pt x="47506" y="29545"/>
                </a:lnTo>
                <a:lnTo>
                  <a:pt x="48158" y="29539"/>
                </a:lnTo>
                <a:lnTo>
                  <a:pt x="48809" y="29527"/>
                </a:lnTo>
                <a:lnTo>
                  <a:pt x="49477" y="29503"/>
                </a:lnTo>
                <a:lnTo>
                  <a:pt x="50144" y="29473"/>
                </a:lnTo>
                <a:lnTo>
                  <a:pt x="50812" y="29431"/>
                </a:lnTo>
                <a:lnTo>
                  <a:pt x="51495" y="29383"/>
                </a:lnTo>
                <a:lnTo>
                  <a:pt x="52179" y="29323"/>
                </a:lnTo>
                <a:lnTo>
                  <a:pt x="52862" y="29257"/>
                </a:lnTo>
                <a:lnTo>
                  <a:pt x="53546" y="29184"/>
                </a:lnTo>
                <a:lnTo>
                  <a:pt x="54229" y="29094"/>
                </a:lnTo>
                <a:lnTo>
                  <a:pt x="54928" y="29004"/>
                </a:lnTo>
                <a:lnTo>
                  <a:pt x="55612" y="28902"/>
                </a:lnTo>
                <a:lnTo>
                  <a:pt x="56311" y="28788"/>
                </a:lnTo>
                <a:lnTo>
                  <a:pt x="57026" y="28668"/>
                </a:lnTo>
                <a:lnTo>
                  <a:pt x="57726" y="28542"/>
                </a:lnTo>
                <a:lnTo>
                  <a:pt x="58425" y="28403"/>
                </a:lnTo>
                <a:lnTo>
                  <a:pt x="59378" y="28205"/>
                </a:lnTo>
                <a:lnTo>
                  <a:pt x="60269" y="28001"/>
                </a:lnTo>
                <a:lnTo>
                  <a:pt x="61127" y="27790"/>
                </a:lnTo>
                <a:lnTo>
                  <a:pt x="61921" y="27574"/>
                </a:lnTo>
                <a:lnTo>
                  <a:pt x="62684" y="27358"/>
                </a:lnTo>
                <a:lnTo>
                  <a:pt x="63400" y="27136"/>
                </a:lnTo>
                <a:lnTo>
                  <a:pt x="64083" y="26907"/>
                </a:lnTo>
                <a:lnTo>
                  <a:pt x="64719" y="26679"/>
                </a:lnTo>
                <a:lnTo>
                  <a:pt x="65307" y="26445"/>
                </a:lnTo>
                <a:lnTo>
                  <a:pt x="65863" y="26204"/>
                </a:lnTo>
                <a:lnTo>
                  <a:pt x="66372" y="25964"/>
                </a:lnTo>
                <a:lnTo>
                  <a:pt x="66848" y="25724"/>
                </a:lnTo>
                <a:lnTo>
                  <a:pt x="67293" y="25477"/>
                </a:lnTo>
                <a:lnTo>
                  <a:pt x="67691" y="25225"/>
                </a:lnTo>
                <a:lnTo>
                  <a:pt x="68056" y="24978"/>
                </a:lnTo>
                <a:lnTo>
                  <a:pt x="68390" y="24726"/>
                </a:lnTo>
                <a:lnTo>
                  <a:pt x="68692" y="24474"/>
                </a:lnTo>
                <a:lnTo>
                  <a:pt x="68946" y="24221"/>
                </a:lnTo>
                <a:lnTo>
                  <a:pt x="69185" y="23969"/>
                </a:lnTo>
                <a:lnTo>
                  <a:pt x="69376" y="23717"/>
                </a:lnTo>
                <a:lnTo>
                  <a:pt x="69550" y="23464"/>
                </a:lnTo>
                <a:lnTo>
                  <a:pt x="69677" y="23212"/>
                </a:lnTo>
                <a:lnTo>
                  <a:pt x="69789" y="22960"/>
                </a:lnTo>
                <a:lnTo>
                  <a:pt x="69868" y="22707"/>
                </a:lnTo>
                <a:lnTo>
                  <a:pt x="69916" y="22461"/>
                </a:lnTo>
                <a:lnTo>
                  <a:pt x="69948" y="22215"/>
                </a:lnTo>
                <a:lnTo>
                  <a:pt x="69932" y="21968"/>
                </a:lnTo>
                <a:lnTo>
                  <a:pt x="69916" y="21722"/>
                </a:lnTo>
                <a:lnTo>
                  <a:pt x="69852" y="21481"/>
                </a:lnTo>
                <a:lnTo>
                  <a:pt x="69773" y="21247"/>
                </a:lnTo>
                <a:lnTo>
                  <a:pt x="69677" y="21013"/>
                </a:lnTo>
                <a:lnTo>
                  <a:pt x="69550" y="20784"/>
                </a:lnTo>
                <a:lnTo>
                  <a:pt x="70170" y="20718"/>
                </a:lnTo>
                <a:lnTo>
                  <a:pt x="70790" y="20652"/>
                </a:lnTo>
                <a:lnTo>
                  <a:pt x="71410" y="20568"/>
                </a:lnTo>
                <a:lnTo>
                  <a:pt x="72030" y="20478"/>
                </a:lnTo>
                <a:lnTo>
                  <a:pt x="72650" y="20382"/>
                </a:lnTo>
                <a:lnTo>
                  <a:pt x="73269" y="20274"/>
                </a:lnTo>
                <a:lnTo>
                  <a:pt x="73889" y="20154"/>
                </a:lnTo>
                <a:lnTo>
                  <a:pt x="74509" y="20027"/>
                </a:lnTo>
                <a:lnTo>
                  <a:pt x="75129" y="19889"/>
                </a:lnTo>
                <a:lnTo>
                  <a:pt x="75749" y="19745"/>
                </a:lnTo>
                <a:lnTo>
                  <a:pt x="76385" y="19589"/>
                </a:lnTo>
                <a:lnTo>
                  <a:pt x="77004" y="19421"/>
                </a:lnTo>
                <a:lnTo>
                  <a:pt x="77624" y="19246"/>
                </a:lnTo>
                <a:lnTo>
                  <a:pt x="78260" y="19066"/>
                </a:lnTo>
                <a:lnTo>
                  <a:pt x="78880" y="18874"/>
                </a:lnTo>
                <a:lnTo>
                  <a:pt x="79500" y="18669"/>
                </a:lnTo>
                <a:lnTo>
                  <a:pt x="79977" y="18513"/>
                </a:lnTo>
                <a:lnTo>
                  <a:pt x="80422" y="18357"/>
                </a:lnTo>
                <a:lnTo>
                  <a:pt x="80867" y="18195"/>
                </a:lnTo>
                <a:lnTo>
                  <a:pt x="81280" y="18039"/>
                </a:lnTo>
                <a:lnTo>
                  <a:pt x="81677" y="17882"/>
                </a:lnTo>
                <a:lnTo>
                  <a:pt x="82074" y="17720"/>
                </a:lnTo>
                <a:lnTo>
                  <a:pt x="82440" y="17564"/>
                </a:lnTo>
                <a:lnTo>
                  <a:pt x="82790" y="17408"/>
                </a:lnTo>
                <a:lnTo>
                  <a:pt x="83139" y="17245"/>
                </a:lnTo>
                <a:lnTo>
                  <a:pt x="83457" y="17089"/>
                </a:lnTo>
                <a:lnTo>
                  <a:pt x="83759" y="16933"/>
                </a:lnTo>
                <a:lnTo>
                  <a:pt x="84061" y="16771"/>
                </a:lnTo>
                <a:lnTo>
                  <a:pt x="84331" y="16615"/>
                </a:lnTo>
                <a:lnTo>
                  <a:pt x="84586" y="16458"/>
                </a:lnTo>
                <a:lnTo>
                  <a:pt x="84824" y="16296"/>
                </a:lnTo>
                <a:lnTo>
                  <a:pt x="85047" y="16140"/>
                </a:lnTo>
                <a:lnTo>
                  <a:pt x="85253" y="15978"/>
                </a:lnTo>
                <a:lnTo>
                  <a:pt x="85444" y="15821"/>
                </a:lnTo>
                <a:lnTo>
                  <a:pt x="85619" y="15665"/>
                </a:lnTo>
                <a:lnTo>
                  <a:pt x="85778" y="15503"/>
                </a:lnTo>
                <a:lnTo>
                  <a:pt x="85921" y="15347"/>
                </a:lnTo>
                <a:lnTo>
                  <a:pt x="86048" y="15191"/>
                </a:lnTo>
                <a:lnTo>
                  <a:pt x="86159" y="15028"/>
                </a:lnTo>
                <a:lnTo>
                  <a:pt x="86254" y="14872"/>
                </a:lnTo>
                <a:lnTo>
                  <a:pt x="86334" y="14716"/>
                </a:lnTo>
                <a:lnTo>
                  <a:pt x="86397" y="14560"/>
                </a:lnTo>
                <a:lnTo>
                  <a:pt x="86429" y="14397"/>
                </a:lnTo>
                <a:lnTo>
                  <a:pt x="86461" y="14241"/>
                </a:lnTo>
                <a:lnTo>
                  <a:pt x="86477" y="14085"/>
                </a:lnTo>
                <a:lnTo>
                  <a:pt x="86461" y="13929"/>
                </a:lnTo>
                <a:lnTo>
                  <a:pt x="86445" y="13767"/>
                </a:lnTo>
                <a:lnTo>
                  <a:pt x="86413" y="13610"/>
                </a:lnTo>
                <a:lnTo>
                  <a:pt x="86334" y="13430"/>
                </a:lnTo>
                <a:lnTo>
                  <a:pt x="86254" y="13244"/>
                </a:lnTo>
                <a:lnTo>
                  <a:pt x="86143" y="13064"/>
                </a:lnTo>
                <a:lnTo>
                  <a:pt x="86000" y="12877"/>
                </a:lnTo>
                <a:lnTo>
                  <a:pt x="85857" y="12697"/>
                </a:lnTo>
                <a:lnTo>
                  <a:pt x="85666" y="12517"/>
                </a:lnTo>
                <a:lnTo>
                  <a:pt x="85476" y="12336"/>
                </a:lnTo>
                <a:lnTo>
                  <a:pt x="85237" y="12162"/>
                </a:lnTo>
                <a:lnTo>
                  <a:pt x="84999" y="11982"/>
                </a:lnTo>
                <a:lnTo>
                  <a:pt x="84729" y="11802"/>
                </a:lnTo>
                <a:lnTo>
                  <a:pt x="84427" y="11627"/>
                </a:lnTo>
                <a:lnTo>
                  <a:pt x="84109" y="11453"/>
                </a:lnTo>
                <a:lnTo>
                  <a:pt x="83775" y="11279"/>
                </a:lnTo>
                <a:lnTo>
                  <a:pt x="83410" y="11099"/>
                </a:lnTo>
                <a:lnTo>
                  <a:pt x="83028" y="10924"/>
                </a:lnTo>
                <a:lnTo>
                  <a:pt x="82615" y="10756"/>
                </a:lnTo>
                <a:lnTo>
                  <a:pt x="82186" y="10582"/>
                </a:lnTo>
                <a:lnTo>
                  <a:pt x="81741" y="10408"/>
                </a:lnTo>
                <a:lnTo>
                  <a:pt x="81264" y="10233"/>
                </a:lnTo>
                <a:lnTo>
                  <a:pt x="80755" y="10065"/>
                </a:lnTo>
                <a:lnTo>
                  <a:pt x="80231" y="9891"/>
                </a:lnTo>
                <a:lnTo>
                  <a:pt x="79675" y="9723"/>
                </a:lnTo>
                <a:lnTo>
                  <a:pt x="79102" y="9555"/>
                </a:lnTo>
                <a:lnTo>
                  <a:pt x="78514" y="9386"/>
                </a:lnTo>
                <a:lnTo>
                  <a:pt x="77894" y="9212"/>
                </a:lnTo>
                <a:lnTo>
                  <a:pt x="77259" y="9044"/>
                </a:lnTo>
                <a:lnTo>
                  <a:pt x="76591" y="8876"/>
                </a:lnTo>
                <a:lnTo>
                  <a:pt x="75892" y="8707"/>
                </a:lnTo>
                <a:lnTo>
                  <a:pt x="75193" y="8545"/>
                </a:lnTo>
                <a:lnTo>
                  <a:pt x="74446" y="8377"/>
                </a:lnTo>
                <a:lnTo>
                  <a:pt x="73683" y="8209"/>
                </a:lnTo>
                <a:lnTo>
                  <a:pt x="72904" y="8040"/>
                </a:lnTo>
                <a:lnTo>
                  <a:pt x="72824" y="7896"/>
                </a:lnTo>
                <a:lnTo>
                  <a:pt x="72713" y="7752"/>
                </a:lnTo>
                <a:lnTo>
                  <a:pt x="72618" y="7608"/>
                </a:lnTo>
                <a:lnTo>
                  <a:pt x="72491" y="7458"/>
                </a:lnTo>
                <a:lnTo>
                  <a:pt x="72363" y="7313"/>
                </a:lnTo>
                <a:lnTo>
                  <a:pt x="72220" y="7163"/>
                </a:lnTo>
                <a:lnTo>
                  <a:pt x="72077" y="7019"/>
                </a:lnTo>
                <a:lnTo>
                  <a:pt x="71903" y="6869"/>
                </a:lnTo>
                <a:lnTo>
                  <a:pt x="71744" y="6724"/>
                </a:lnTo>
                <a:lnTo>
                  <a:pt x="71553" y="6574"/>
                </a:lnTo>
                <a:lnTo>
                  <a:pt x="71362" y="6424"/>
                </a:lnTo>
                <a:lnTo>
                  <a:pt x="71156" y="6280"/>
                </a:lnTo>
                <a:lnTo>
                  <a:pt x="70933" y="6130"/>
                </a:lnTo>
                <a:lnTo>
                  <a:pt x="70711" y="5985"/>
                </a:lnTo>
                <a:lnTo>
                  <a:pt x="70472" y="5835"/>
                </a:lnTo>
                <a:lnTo>
                  <a:pt x="70218" y="5691"/>
                </a:lnTo>
                <a:lnTo>
                  <a:pt x="69964" y="5547"/>
                </a:lnTo>
                <a:lnTo>
                  <a:pt x="69693" y="5397"/>
                </a:lnTo>
                <a:lnTo>
                  <a:pt x="69407" y="5252"/>
                </a:lnTo>
                <a:lnTo>
                  <a:pt x="69121" y="5108"/>
                </a:lnTo>
                <a:lnTo>
                  <a:pt x="68819" y="4964"/>
                </a:lnTo>
                <a:lnTo>
                  <a:pt x="68501" y="4820"/>
                </a:lnTo>
                <a:lnTo>
                  <a:pt x="68168" y="4682"/>
                </a:lnTo>
                <a:lnTo>
                  <a:pt x="67834" y="4537"/>
                </a:lnTo>
                <a:lnTo>
                  <a:pt x="67484" y="4399"/>
                </a:lnTo>
                <a:lnTo>
                  <a:pt x="67135" y="4255"/>
                </a:lnTo>
                <a:lnTo>
                  <a:pt x="66753" y="4117"/>
                </a:lnTo>
                <a:lnTo>
                  <a:pt x="66372" y="3979"/>
                </a:lnTo>
                <a:lnTo>
                  <a:pt x="65990" y="3840"/>
                </a:lnTo>
                <a:lnTo>
                  <a:pt x="65577" y="3708"/>
                </a:lnTo>
                <a:lnTo>
                  <a:pt x="65164" y="3576"/>
                </a:lnTo>
                <a:lnTo>
                  <a:pt x="64735" y="3444"/>
                </a:lnTo>
                <a:lnTo>
                  <a:pt x="64305" y="3312"/>
                </a:lnTo>
                <a:lnTo>
                  <a:pt x="63860" y="3179"/>
                </a:lnTo>
                <a:lnTo>
                  <a:pt x="63400" y="3053"/>
                </a:lnTo>
                <a:lnTo>
                  <a:pt x="62923" y="2927"/>
                </a:lnTo>
                <a:lnTo>
                  <a:pt x="62446" y="2801"/>
                </a:lnTo>
                <a:lnTo>
                  <a:pt x="61953" y="2675"/>
                </a:lnTo>
                <a:lnTo>
                  <a:pt x="61461" y="2555"/>
                </a:lnTo>
                <a:lnTo>
                  <a:pt x="60936" y="2434"/>
                </a:lnTo>
                <a:lnTo>
                  <a:pt x="60412" y="2320"/>
                </a:lnTo>
                <a:lnTo>
                  <a:pt x="59871" y="2200"/>
                </a:lnTo>
                <a:lnTo>
                  <a:pt x="59331" y="2092"/>
                </a:lnTo>
                <a:lnTo>
                  <a:pt x="58775" y="1978"/>
                </a:lnTo>
                <a:lnTo>
                  <a:pt x="58202" y="1870"/>
                </a:lnTo>
                <a:lnTo>
                  <a:pt x="57614" y="1761"/>
                </a:lnTo>
                <a:lnTo>
                  <a:pt x="57026" y="1659"/>
                </a:lnTo>
                <a:lnTo>
                  <a:pt x="56422" y="1557"/>
                </a:lnTo>
                <a:lnTo>
                  <a:pt x="55802" y="1455"/>
                </a:lnTo>
                <a:lnTo>
                  <a:pt x="55183" y="1359"/>
                </a:lnTo>
                <a:lnTo>
                  <a:pt x="54547" y="1263"/>
                </a:lnTo>
                <a:lnTo>
                  <a:pt x="53895" y="1173"/>
                </a:lnTo>
                <a:lnTo>
                  <a:pt x="53228" y="1082"/>
                </a:lnTo>
                <a:lnTo>
                  <a:pt x="52560" y="992"/>
                </a:lnTo>
                <a:lnTo>
                  <a:pt x="51877" y="908"/>
                </a:lnTo>
                <a:lnTo>
                  <a:pt x="51177" y="830"/>
                </a:lnTo>
                <a:lnTo>
                  <a:pt x="50478" y="752"/>
                </a:lnTo>
                <a:lnTo>
                  <a:pt x="49763" y="674"/>
                </a:lnTo>
                <a:lnTo>
                  <a:pt x="49032" y="602"/>
                </a:lnTo>
                <a:lnTo>
                  <a:pt x="48285" y="536"/>
                </a:lnTo>
                <a:lnTo>
                  <a:pt x="47538" y="470"/>
                </a:lnTo>
                <a:lnTo>
                  <a:pt x="46775" y="410"/>
                </a:lnTo>
                <a:lnTo>
                  <a:pt x="45996" y="349"/>
                </a:lnTo>
                <a:lnTo>
                  <a:pt x="45217" y="295"/>
                </a:lnTo>
                <a:lnTo>
                  <a:pt x="44359" y="235"/>
                </a:lnTo>
                <a:lnTo>
                  <a:pt x="43533" y="187"/>
                </a:lnTo>
                <a:lnTo>
                  <a:pt x="42722" y="145"/>
                </a:lnTo>
                <a:lnTo>
                  <a:pt x="41911" y="109"/>
                </a:lnTo>
                <a:lnTo>
                  <a:pt x="41133" y="73"/>
                </a:lnTo>
                <a:lnTo>
                  <a:pt x="40370" y="49"/>
                </a:lnTo>
                <a:lnTo>
                  <a:pt x="39623" y="25"/>
                </a:lnTo>
                <a:lnTo>
                  <a:pt x="38892" y="13"/>
                </a:lnTo>
                <a:lnTo>
                  <a:pt x="38192" y="1"/>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7"/>
          <p:cNvSpPr/>
          <p:nvPr/>
        </p:nvSpPr>
        <p:spPr>
          <a:xfrm rot="-1256854">
            <a:off x="1061326" y="2747393"/>
            <a:ext cx="844460" cy="83599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7"/>
          <p:cNvSpPr/>
          <p:nvPr/>
        </p:nvSpPr>
        <p:spPr>
          <a:xfrm>
            <a:off x="1330116" y="5172099"/>
            <a:ext cx="600915" cy="596095"/>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7"/>
          <p:cNvSpPr/>
          <p:nvPr/>
        </p:nvSpPr>
        <p:spPr>
          <a:xfrm>
            <a:off x="10096467" y="5042404"/>
            <a:ext cx="306927" cy="304465"/>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7"/>
          <p:cNvGrpSpPr/>
          <p:nvPr/>
        </p:nvGrpSpPr>
        <p:grpSpPr>
          <a:xfrm>
            <a:off x="780164" y="719991"/>
            <a:ext cx="740235" cy="763541"/>
            <a:chOff x="5285884" y="-1380494"/>
            <a:chExt cx="870591" cy="898144"/>
          </a:xfrm>
        </p:grpSpPr>
        <p:sp>
          <p:nvSpPr>
            <p:cNvPr id="118" name="Google Shape;118;p7"/>
            <p:cNvSpPr/>
            <p:nvPr/>
          </p:nvSpPr>
          <p:spPr>
            <a:xfrm rot="10800000">
              <a:off x="5298859" y="-1365927"/>
              <a:ext cx="844437" cy="869013"/>
            </a:xfrm>
            <a:custGeom>
              <a:avLst/>
              <a:gdLst/>
              <a:ahLst/>
              <a:cxnLst/>
              <a:rect l="l" t="t" r="r" b="b"/>
              <a:pathLst>
                <a:path w="33190" h="151067" extrusionOk="0">
                  <a:moveTo>
                    <a:pt x="16602" y="0"/>
                  </a:moveTo>
                  <a:lnTo>
                    <a:pt x="16471" y="73"/>
                  </a:lnTo>
                  <a:lnTo>
                    <a:pt x="16347" y="217"/>
                  </a:lnTo>
                  <a:lnTo>
                    <a:pt x="16223" y="398"/>
                  </a:lnTo>
                  <a:lnTo>
                    <a:pt x="16099" y="687"/>
                  </a:lnTo>
                  <a:lnTo>
                    <a:pt x="15982" y="1049"/>
                  </a:lnTo>
                  <a:lnTo>
                    <a:pt x="15865" y="1483"/>
                  </a:lnTo>
                  <a:lnTo>
                    <a:pt x="15756" y="1953"/>
                  </a:lnTo>
                  <a:lnTo>
                    <a:pt x="15639" y="2532"/>
                  </a:lnTo>
                  <a:lnTo>
                    <a:pt x="15537" y="3110"/>
                  </a:lnTo>
                  <a:lnTo>
                    <a:pt x="15435" y="3798"/>
                  </a:lnTo>
                  <a:lnTo>
                    <a:pt x="15333" y="4521"/>
                  </a:lnTo>
                  <a:lnTo>
                    <a:pt x="15231" y="5280"/>
                  </a:lnTo>
                  <a:lnTo>
                    <a:pt x="15136" y="6112"/>
                  </a:lnTo>
                  <a:lnTo>
                    <a:pt x="15041" y="6980"/>
                  </a:lnTo>
                  <a:lnTo>
                    <a:pt x="14954" y="7884"/>
                  </a:lnTo>
                  <a:lnTo>
                    <a:pt x="14859" y="8861"/>
                  </a:lnTo>
                  <a:lnTo>
                    <a:pt x="14778" y="9837"/>
                  </a:lnTo>
                  <a:lnTo>
                    <a:pt x="14691" y="10886"/>
                  </a:lnTo>
                  <a:lnTo>
                    <a:pt x="14611" y="11935"/>
                  </a:lnTo>
                  <a:lnTo>
                    <a:pt x="14530" y="13020"/>
                  </a:lnTo>
                  <a:lnTo>
                    <a:pt x="14385" y="15299"/>
                  </a:lnTo>
                  <a:lnTo>
                    <a:pt x="14246" y="17613"/>
                  </a:lnTo>
                  <a:lnTo>
                    <a:pt x="14115" y="20036"/>
                  </a:lnTo>
                  <a:lnTo>
                    <a:pt x="13991" y="22496"/>
                  </a:lnTo>
                  <a:lnTo>
                    <a:pt x="13881" y="24955"/>
                  </a:lnTo>
                  <a:lnTo>
                    <a:pt x="13779" y="27450"/>
                  </a:lnTo>
                  <a:lnTo>
                    <a:pt x="13684" y="29874"/>
                  </a:lnTo>
                  <a:lnTo>
                    <a:pt x="13597" y="32297"/>
                  </a:lnTo>
                  <a:lnTo>
                    <a:pt x="13517" y="34611"/>
                  </a:lnTo>
                  <a:lnTo>
                    <a:pt x="13451" y="36890"/>
                  </a:lnTo>
                  <a:lnTo>
                    <a:pt x="13334" y="41013"/>
                  </a:lnTo>
                  <a:lnTo>
                    <a:pt x="13247" y="44557"/>
                  </a:lnTo>
                  <a:lnTo>
                    <a:pt x="13181" y="47306"/>
                  </a:lnTo>
                  <a:lnTo>
                    <a:pt x="13137" y="49693"/>
                  </a:lnTo>
                  <a:lnTo>
                    <a:pt x="12926" y="48246"/>
                  </a:lnTo>
                  <a:lnTo>
                    <a:pt x="12678" y="46655"/>
                  </a:lnTo>
                  <a:lnTo>
                    <a:pt x="12342" y="44557"/>
                  </a:lnTo>
                  <a:lnTo>
                    <a:pt x="12145" y="43400"/>
                  </a:lnTo>
                  <a:lnTo>
                    <a:pt x="11926" y="42134"/>
                  </a:lnTo>
                  <a:lnTo>
                    <a:pt x="11693" y="40832"/>
                  </a:lnTo>
                  <a:lnTo>
                    <a:pt x="11445" y="39494"/>
                  </a:lnTo>
                  <a:lnTo>
                    <a:pt x="11182" y="38083"/>
                  </a:lnTo>
                  <a:lnTo>
                    <a:pt x="10905" y="36673"/>
                  </a:lnTo>
                  <a:lnTo>
                    <a:pt x="10613" y="35262"/>
                  </a:lnTo>
                  <a:lnTo>
                    <a:pt x="10307" y="33888"/>
                  </a:lnTo>
                  <a:lnTo>
                    <a:pt x="9993" y="32478"/>
                  </a:lnTo>
                  <a:lnTo>
                    <a:pt x="9672" y="31139"/>
                  </a:lnTo>
                  <a:lnTo>
                    <a:pt x="9337" y="29874"/>
                  </a:lnTo>
                  <a:lnTo>
                    <a:pt x="8994" y="28644"/>
                  </a:lnTo>
                  <a:lnTo>
                    <a:pt x="8819" y="28029"/>
                  </a:lnTo>
                  <a:lnTo>
                    <a:pt x="8644" y="27487"/>
                  </a:lnTo>
                  <a:lnTo>
                    <a:pt x="8469" y="26944"/>
                  </a:lnTo>
                  <a:lnTo>
                    <a:pt x="8294" y="26402"/>
                  </a:lnTo>
                  <a:lnTo>
                    <a:pt x="8112" y="25931"/>
                  </a:lnTo>
                  <a:lnTo>
                    <a:pt x="7929" y="25461"/>
                  </a:lnTo>
                  <a:lnTo>
                    <a:pt x="7754" y="25027"/>
                  </a:lnTo>
                  <a:lnTo>
                    <a:pt x="7572" y="24629"/>
                  </a:lnTo>
                  <a:lnTo>
                    <a:pt x="7389" y="24268"/>
                  </a:lnTo>
                  <a:lnTo>
                    <a:pt x="7207" y="23906"/>
                  </a:lnTo>
                  <a:lnTo>
                    <a:pt x="7017" y="23617"/>
                  </a:lnTo>
                  <a:lnTo>
                    <a:pt x="6835" y="23364"/>
                  </a:lnTo>
                  <a:lnTo>
                    <a:pt x="6653" y="23147"/>
                  </a:lnTo>
                  <a:lnTo>
                    <a:pt x="6470" y="22966"/>
                  </a:lnTo>
                  <a:lnTo>
                    <a:pt x="6281" y="22821"/>
                  </a:lnTo>
                  <a:lnTo>
                    <a:pt x="6098" y="22749"/>
                  </a:lnTo>
                  <a:lnTo>
                    <a:pt x="5916" y="22676"/>
                  </a:lnTo>
                  <a:lnTo>
                    <a:pt x="5734" y="22676"/>
                  </a:lnTo>
                  <a:lnTo>
                    <a:pt x="5551" y="22749"/>
                  </a:lnTo>
                  <a:lnTo>
                    <a:pt x="5369" y="22857"/>
                  </a:lnTo>
                  <a:lnTo>
                    <a:pt x="5187" y="23002"/>
                  </a:lnTo>
                  <a:lnTo>
                    <a:pt x="5011" y="23219"/>
                  </a:lnTo>
                  <a:lnTo>
                    <a:pt x="4829" y="23508"/>
                  </a:lnTo>
                  <a:lnTo>
                    <a:pt x="4654" y="23834"/>
                  </a:lnTo>
                  <a:lnTo>
                    <a:pt x="4486" y="24232"/>
                  </a:lnTo>
                  <a:lnTo>
                    <a:pt x="4340" y="24629"/>
                  </a:lnTo>
                  <a:lnTo>
                    <a:pt x="4209" y="25100"/>
                  </a:lnTo>
                  <a:lnTo>
                    <a:pt x="4092" y="25606"/>
                  </a:lnTo>
                  <a:lnTo>
                    <a:pt x="4041" y="25895"/>
                  </a:lnTo>
                  <a:lnTo>
                    <a:pt x="3998" y="26148"/>
                  </a:lnTo>
                  <a:lnTo>
                    <a:pt x="3954" y="26438"/>
                  </a:lnTo>
                  <a:lnTo>
                    <a:pt x="3917" y="26727"/>
                  </a:lnTo>
                  <a:lnTo>
                    <a:pt x="3852" y="27342"/>
                  </a:lnTo>
                  <a:lnTo>
                    <a:pt x="3808" y="27993"/>
                  </a:lnTo>
                  <a:lnTo>
                    <a:pt x="3771" y="28680"/>
                  </a:lnTo>
                  <a:lnTo>
                    <a:pt x="3757" y="29367"/>
                  </a:lnTo>
                  <a:lnTo>
                    <a:pt x="3750" y="30091"/>
                  </a:lnTo>
                  <a:lnTo>
                    <a:pt x="3757" y="30850"/>
                  </a:lnTo>
                  <a:lnTo>
                    <a:pt x="3779" y="31646"/>
                  </a:lnTo>
                  <a:lnTo>
                    <a:pt x="3815" y="32478"/>
                  </a:lnTo>
                  <a:lnTo>
                    <a:pt x="3859" y="33309"/>
                  </a:lnTo>
                  <a:lnTo>
                    <a:pt x="3917" y="34141"/>
                  </a:lnTo>
                  <a:lnTo>
                    <a:pt x="3983" y="35009"/>
                  </a:lnTo>
                  <a:lnTo>
                    <a:pt x="4063" y="35913"/>
                  </a:lnTo>
                  <a:lnTo>
                    <a:pt x="4151" y="36817"/>
                  </a:lnTo>
                  <a:lnTo>
                    <a:pt x="4253" y="37722"/>
                  </a:lnTo>
                  <a:lnTo>
                    <a:pt x="4355" y="38662"/>
                  </a:lnTo>
                  <a:lnTo>
                    <a:pt x="4472" y="39602"/>
                  </a:lnTo>
                  <a:lnTo>
                    <a:pt x="4596" y="40543"/>
                  </a:lnTo>
                  <a:lnTo>
                    <a:pt x="4727" y="41519"/>
                  </a:lnTo>
                  <a:lnTo>
                    <a:pt x="4866" y="42496"/>
                  </a:lnTo>
                  <a:lnTo>
                    <a:pt x="5004" y="43436"/>
                  </a:lnTo>
                  <a:lnTo>
                    <a:pt x="5311" y="45425"/>
                  </a:lnTo>
                  <a:lnTo>
                    <a:pt x="5631" y="47378"/>
                  </a:lnTo>
                  <a:lnTo>
                    <a:pt x="5974" y="49295"/>
                  </a:lnTo>
                  <a:lnTo>
                    <a:pt x="6324" y="51248"/>
                  </a:lnTo>
                  <a:lnTo>
                    <a:pt x="6682" y="53128"/>
                  </a:lnTo>
                  <a:lnTo>
                    <a:pt x="7039" y="54973"/>
                  </a:lnTo>
                  <a:lnTo>
                    <a:pt x="7397" y="56745"/>
                  </a:lnTo>
                  <a:lnTo>
                    <a:pt x="7747" y="58445"/>
                  </a:lnTo>
                  <a:lnTo>
                    <a:pt x="8090" y="60072"/>
                  </a:lnTo>
                  <a:lnTo>
                    <a:pt x="8425" y="61591"/>
                  </a:lnTo>
                  <a:lnTo>
                    <a:pt x="8739" y="63038"/>
                  </a:lnTo>
                  <a:lnTo>
                    <a:pt x="9293" y="65497"/>
                  </a:lnTo>
                  <a:lnTo>
                    <a:pt x="9731" y="67378"/>
                  </a:lnTo>
                  <a:lnTo>
                    <a:pt x="10117" y="69005"/>
                  </a:lnTo>
                  <a:lnTo>
                    <a:pt x="10001" y="68933"/>
                  </a:lnTo>
                  <a:lnTo>
                    <a:pt x="9672" y="68716"/>
                  </a:lnTo>
                  <a:lnTo>
                    <a:pt x="9155" y="68427"/>
                  </a:lnTo>
                  <a:lnTo>
                    <a:pt x="8841" y="68318"/>
                  </a:lnTo>
                  <a:lnTo>
                    <a:pt x="8491" y="68174"/>
                  </a:lnTo>
                  <a:lnTo>
                    <a:pt x="8112" y="68065"/>
                  </a:lnTo>
                  <a:lnTo>
                    <a:pt x="7710" y="67993"/>
                  </a:lnTo>
                  <a:lnTo>
                    <a:pt x="7280" y="67957"/>
                  </a:lnTo>
                  <a:lnTo>
                    <a:pt x="6835" y="67957"/>
                  </a:lnTo>
                  <a:lnTo>
                    <a:pt x="6368" y="67993"/>
                  </a:lnTo>
                  <a:lnTo>
                    <a:pt x="5901" y="68101"/>
                  </a:lnTo>
                  <a:lnTo>
                    <a:pt x="5420" y="68282"/>
                  </a:lnTo>
                  <a:lnTo>
                    <a:pt x="4938" y="68535"/>
                  </a:lnTo>
                  <a:lnTo>
                    <a:pt x="4698" y="68716"/>
                  </a:lnTo>
                  <a:lnTo>
                    <a:pt x="4457" y="68897"/>
                  </a:lnTo>
                  <a:lnTo>
                    <a:pt x="4216" y="69078"/>
                  </a:lnTo>
                  <a:lnTo>
                    <a:pt x="3983" y="69331"/>
                  </a:lnTo>
                  <a:lnTo>
                    <a:pt x="3750" y="69584"/>
                  </a:lnTo>
                  <a:lnTo>
                    <a:pt x="3516" y="69873"/>
                  </a:lnTo>
                  <a:lnTo>
                    <a:pt x="3283" y="70163"/>
                  </a:lnTo>
                  <a:lnTo>
                    <a:pt x="3057" y="70488"/>
                  </a:lnTo>
                  <a:lnTo>
                    <a:pt x="2838" y="70886"/>
                  </a:lnTo>
                  <a:lnTo>
                    <a:pt x="2619" y="71284"/>
                  </a:lnTo>
                  <a:lnTo>
                    <a:pt x="2407" y="71682"/>
                  </a:lnTo>
                  <a:lnTo>
                    <a:pt x="2203" y="72152"/>
                  </a:lnTo>
                  <a:lnTo>
                    <a:pt x="2006" y="72658"/>
                  </a:lnTo>
                  <a:lnTo>
                    <a:pt x="1809" y="73201"/>
                  </a:lnTo>
                  <a:lnTo>
                    <a:pt x="1627" y="73743"/>
                  </a:lnTo>
                  <a:lnTo>
                    <a:pt x="1445" y="74358"/>
                  </a:lnTo>
                  <a:lnTo>
                    <a:pt x="1277" y="75009"/>
                  </a:lnTo>
                  <a:lnTo>
                    <a:pt x="1109" y="75660"/>
                  </a:lnTo>
                  <a:lnTo>
                    <a:pt x="956" y="76383"/>
                  </a:lnTo>
                  <a:lnTo>
                    <a:pt x="817" y="77143"/>
                  </a:lnTo>
                  <a:lnTo>
                    <a:pt x="679" y="77975"/>
                  </a:lnTo>
                  <a:lnTo>
                    <a:pt x="555" y="78807"/>
                  </a:lnTo>
                  <a:lnTo>
                    <a:pt x="445" y="79711"/>
                  </a:lnTo>
                  <a:lnTo>
                    <a:pt x="343" y="80651"/>
                  </a:lnTo>
                  <a:lnTo>
                    <a:pt x="256" y="81627"/>
                  </a:lnTo>
                  <a:lnTo>
                    <a:pt x="175" y="82640"/>
                  </a:lnTo>
                  <a:lnTo>
                    <a:pt x="117" y="83725"/>
                  </a:lnTo>
                  <a:lnTo>
                    <a:pt x="66" y="84846"/>
                  </a:lnTo>
                  <a:lnTo>
                    <a:pt x="29" y="86040"/>
                  </a:lnTo>
                  <a:lnTo>
                    <a:pt x="8" y="87269"/>
                  </a:lnTo>
                  <a:lnTo>
                    <a:pt x="0" y="88535"/>
                  </a:lnTo>
                  <a:lnTo>
                    <a:pt x="8" y="89873"/>
                  </a:lnTo>
                  <a:lnTo>
                    <a:pt x="22" y="90995"/>
                  </a:lnTo>
                  <a:lnTo>
                    <a:pt x="59" y="92080"/>
                  </a:lnTo>
                  <a:lnTo>
                    <a:pt x="110" y="93092"/>
                  </a:lnTo>
                  <a:lnTo>
                    <a:pt x="175" y="94033"/>
                  </a:lnTo>
                  <a:lnTo>
                    <a:pt x="256" y="94937"/>
                  </a:lnTo>
                  <a:lnTo>
                    <a:pt x="350" y="95769"/>
                  </a:lnTo>
                  <a:lnTo>
                    <a:pt x="453" y="96528"/>
                  </a:lnTo>
                  <a:lnTo>
                    <a:pt x="569" y="97251"/>
                  </a:lnTo>
                  <a:lnTo>
                    <a:pt x="701" y="97939"/>
                  </a:lnTo>
                  <a:lnTo>
                    <a:pt x="839" y="98553"/>
                  </a:lnTo>
                  <a:lnTo>
                    <a:pt x="992" y="99132"/>
                  </a:lnTo>
                  <a:lnTo>
                    <a:pt x="1153" y="99674"/>
                  </a:lnTo>
                  <a:lnTo>
                    <a:pt x="1328" y="100145"/>
                  </a:lnTo>
                  <a:lnTo>
                    <a:pt x="1503" y="100579"/>
                  </a:lnTo>
                  <a:lnTo>
                    <a:pt x="1693" y="100976"/>
                  </a:lnTo>
                  <a:lnTo>
                    <a:pt x="1889" y="101302"/>
                  </a:lnTo>
                  <a:lnTo>
                    <a:pt x="2101" y="101627"/>
                  </a:lnTo>
                  <a:lnTo>
                    <a:pt x="2313" y="101881"/>
                  </a:lnTo>
                  <a:lnTo>
                    <a:pt x="2531" y="102134"/>
                  </a:lnTo>
                  <a:lnTo>
                    <a:pt x="2758" y="102315"/>
                  </a:lnTo>
                  <a:lnTo>
                    <a:pt x="2984" y="102495"/>
                  </a:lnTo>
                  <a:lnTo>
                    <a:pt x="3224" y="102604"/>
                  </a:lnTo>
                  <a:lnTo>
                    <a:pt x="3465" y="102712"/>
                  </a:lnTo>
                  <a:lnTo>
                    <a:pt x="3713" y="102749"/>
                  </a:lnTo>
                  <a:lnTo>
                    <a:pt x="3961" y="102785"/>
                  </a:lnTo>
                  <a:lnTo>
                    <a:pt x="4472" y="102785"/>
                  </a:lnTo>
                  <a:lnTo>
                    <a:pt x="4727" y="102749"/>
                  </a:lnTo>
                  <a:lnTo>
                    <a:pt x="4990" y="102676"/>
                  </a:lnTo>
                  <a:lnTo>
                    <a:pt x="5245" y="102568"/>
                  </a:lnTo>
                  <a:lnTo>
                    <a:pt x="5770" y="102315"/>
                  </a:lnTo>
                  <a:lnTo>
                    <a:pt x="6295" y="101989"/>
                  </a:lnTo>
                  <a:lnTo>
                    <a:pt x="6813" y="101627"/>
                  </a:lnTo>
                  <a:lnTo>
                    <a:pt x="7324" y="101193"/>
                  </a:lnTo>
                  <a:lnTo>
                    <a:pt x="7820" y="100723"/>
                  </a:lnTo>
                  <a:lnTo>
                    <a:pt x="8301" y="100217"/>
                  </a:lnTo>
                  <a:lnTo>
                    <a:pt x="8761" y="99711"/>
                  </a:lnTo>
                  <a:lnTo>
                    <a:pt x="9191" y="99204"/>
                  </a:lnTo>
                  <a:lnTo>
                    <a:pt x="9600" y="98698"/>
                  </a:lnTo>
                  <a:lnTo>
                    <a:pt x="9972" y="98192"/>
                  </a:lnTo>
                  <a:lnTo>
                    <a:pt x="10307" y="97722"/>
                  </a:lnTo>
                  <a:lnTo>
                    <a:pt x="10854" y="96926"/>
                  </a:lnTo>
                  <a:lnTo>
                    <a:pt x="11204" y="96383"/>
                  </a:lnTo>
                  <a:lnTo>
                    <a:pt x="11328" y="96203"/>
                  </a:lnTo>
                  <a:lnTo>
                    <a:pt x="11285" y="96709"/>
                  </a:lnTo>
                  <a:lnTo>
                    <a:pt x="11153" y="98228"/>
                  </a:lnTo>
                  <a:lnTo>
                    <a:pt x="10971" y="100579"/>
                  </a:lnTo>
                  <a:lnTo>
                    <a:pt x="10737" y="103653"/>
                  </a:lnTo>
                  <a:lnTo>
                    <a:pt x="10613" y="105425"/>
                  </a:lnTo>
                  <a:lnTo>
                    <a:pt x="10482" y="107342"/>
                  </a:lnTo>
                  <a:lnTo>
                    <a:pt x="10344" y="109367"/>
                  </a:lnTo>
                  <a:lnTo>
                    <a:pt x="10212" y="111465"/>
                  </a:lnTo>
                  <a:lnTo>
                    <a:pt x="10088" y="113671"/>
                  </a:lnTo>
                  <a:lnTo>
                    <a:pt x="9957" y="115949"/>
                  </a:lnTo>
                  <a:lnTo>
                    <a:pt x="9840" y="118264"/>
                  </a:lnTo>
                  <a:lnTo>
                    <a:pt x="9738" y="120651"/>
                  </a:lnTo>
                  <a:lnTo>
                    <a:pt x="9636" y="123038"/>
                  </a:lnTo>
                  <a:lnTo>
                    <a:pt x="9556" y="125389"/>
                  </a:lnTo>
                  <a:lnTo>
                    <a:pt x="9490" y="127776"/>
                  </a:lnTo>
                  <a:lnTo>
                    <a:pt x="9461" y="128969"/>
                  </a:lnTo>
                  <a:lnTo>
                    <a:pt x="9439" y="130126"/>
                  </a:lnTo>
                  <a:lnTo>
                    <a:pt x="9424" y="131284"/>
                  </a:lnTo>
                  <a:lnTo>
                    <a:pt x="9417" y="132441"/>
                  </a:lnTo>
                  <a:lnTo>
                    <a:pt x="9410" y="133562"/>
                  </a:lnTo>
                  <a:lnTo>
                    <a:pt x="9410" y="134683"/>
                  </a:lnTo>
                  <a:lnTo>
                    <a:pt x="9417" y="135768"/>
                  </a:lnTo>
                  <a:lnTo>
                    <a:pt x="9432" y="136853"/>
                  </a:lnTo>
                  <a:lnTo>
                    <a:pt x="9454" y="137902"/>
                  </a:lnTo>
                  <a:lnTo>
                    <a:pt x="9483" y="138915"/>
                  </a:lnTo>
                  <a:lnTo>
                    <a:pt x="9512" y="139928"/>
                  </a:lnTo>
                  <a:lnTo>
                    <a:pt x="9556" y="140868"/>
                  </a:lnTo>
                  <a:lnTo>
                    <a:pt x="9607" y="141808"/>
                  </a:lnTo>
                  <a:lnTo>
                    <a:pt x="9665" y="142712"/>
                  </a:lnTo>
                  <a:lnTo>
                    <a:pt x="9738" y="143617"/>
                  </a:lnTo>
                  <a:lnTo>
                    <a:pt x="9811" y="144448"/>
                  </a:lnTo>
                  <a:lnTo>
                    <a:pt x="9899" y="145244"/>
                  </a:lnTo>
                  <a:lnTo>
                    <a:pt x="9993" y="145967"/>
                  </a:lnTo>
                  <a:lnTo>
                    <a:pt x="10096" y="146691"/>
                  </a:lnTo>
                  <a:lnTo>
                    <a:pt x="10212" y="147378"/>
                  </a:lnTo>
                  <a:lnTo>
                    <a:pt x="10336" y="147993"/>
                  </a:lnTo>
                  <a:lnTo>
                    <a:pt x="10475" y="148535"/>
                  </a:lnTo>
                  <a:lnTo>
                    <a:pt x="10621" y="149078"/>
                  </a:lnTo>
                  <a:lnTo>
                    <a:pt x="10774" y="149548"/>
                  </a:lnTo>
                  <a:lnTo>
                    <a:pt x="10942" y="149946"/>
                  </a:lnTo>
                  <a:lnTo>
                    <a:pt x="11124" y="150307"/>
                  </a:lnTo>
                  <a:lnTo>
                    <a:pt x="11321" y="150633"/>
                  </a:lnTo>
                  <a:lnTo>
                    <a:pt x="11518" y="150850"/>
                  </a:lnTo>
                  <a:lnTo>
                    <a:pt x="11708" y="150994"/>
                  </a:lnTo>
                  <a:lnTo>
                    <a:pt x="11897" y="151067"/>
                  </a:lnTo>
                  <a:lnTo>
                    <a:pt x="12080" y="151067"/>
                  </a:lnTo>
                  <a:lnTo>
                    <a:pt x="12262" y="150958"/>
                  </a:lnTo>
                  <a:lnTo>
                    <a:pt x="12437" y="150814"/>
                  </a:lnTo>
                  <a:lnTo>
                    <a:pt x="12612" y="150597"/>
                  </a:lnTo>
                  <a:lnTo>
                    <a:pt x="12780" y="150343"/>
                  </a:lnTo>
                  <a:lnTo>
                    <a:pt x="12948" y="149982"/>
                  </a:lnTo>
                  <a:lnTo>
                    <a:pt x="13108" y="149584"/>
                  </a:lnTo>
                  <a:lnTo>
                    <a:pt x="13269" y="149114"/>
                  </a:lnTo>
                  <a:lnTo>
                    <a:pt x="13422" y="148607"/>
                  </a:lnTo>
                  <a:lnTo>
                    <a:pt x="13575" y="148029"/>
                  </a:lnTo>
                  <a:lnTo>
                    <a:pt x="13721" y="147414"/>
                  </a:lnTo>
                  <a:lnTo>
                    <a:pt x="13867" y="146763"/>
                  </a:lnTo>
                  <a:lnTo>
                    <a:pt x="14013" y="146040"/>
                  </a:lnTo>
                  <a:lnTo>
                    <a:pt x="14151" y="145280"/>
                  </a:lnTo>
                  <a:lnTo>
                    <a:pt x="14282" y="144485"/>
                  </a:lnTo>
                  <a:lnTo>
                    <a:pt x="14414" y="143653"/>
                  </a:lnTo>
                  <a:lnTo>
                    <a:pt x="14545" y="142785"/>
                  </a:lnTo>
                  <a:lnTo>
                    <a:pt x="14669" y="141881"/>
                  </a:lnTo>
                  <a:lnTo>
                    <a:pt x="14793" y="140976"/>
                  </a:lnTo>
                  <a:lnTo>
                    <a:pt x="14910" y="140000"/>
                  </a:lnTo>
                  <a:lnTo>
                    <a:pt x="15026" y="139023"/>
                  </a:lnTo>
                  <a:lnTo>
                    <a:pt x="15136" y="138011"/>
                  </a:lnTo>
                  <a:lnTo>
                    <a:pt x="15245" y="136998"/>
                  </a:lnTo>
                  <a:lnTo>
                    <a:pt x="15347" y="135949"/>
                  </a:lnTo>
                  <a:lnTo>
                    <a:pt x="15552" y="133815"/>
                  </a:lnTo>
                  <a:lnTo>
                    <a:pt x="15741" y="131645"/>
                  </a:lnTo>
                  <a:lnTo>
                    <a:pt x="15916" y="129439"/>
                  </a:lnTo>
                  <a:lnTo>
                    <a:pt x="16077" y="127233"/>
                  </a:lnTo>
                  <a:lnTo>
                    <a:pt x="16230" y="125063"/>
                  </a:lnTo>
                  <a:lnTo>
                    <a:pt x="16369" y="122929"/>
                  </a:lnTo>
                  <a:lnTo>
                    <a:pt x="16500" y="120832"/>
                  </a:lnTo>
                  <a:lnTo>
                    <a:pt x="16617" y="118806"/>
                  </a:lnTo>
                  <a:lnTo>
                    <a:pt x="16719" y="116926"/>
                  </a:lnTo>
                  <a:lnTo>
                    <a:pt x="16814" y="115117"/>
                  </a:lnTo>
                  <a:lnTo>
                    <a:pt x="16959" y="111971"/>
                  </a:lnTo>
                  <a:lnTo>
                    <a:pt x="17069" y="109512"/>
                  </a:lnTo>
                  <a:lnTo>
                    <a:pt x="17127" y="107920"/>
                  </a:lnTo>
                  <a:lnTo>
                    <a:pt x="17149" y="107342"/>
                  </a:lnTo>
                  <a:lnTo>
                    <a:pt x="17193" y="107884"/>
                  </a:lnTo>
                  <a:lnTo>
                    <a:pt x="17310" y="109331"/>
                  </a:lnTo>
                  <a:lnTo>
                    <a:pt x="17499" y="111537"/>
                  </a:lnTo>
                  <a:lnTo>
                    <a:pt x="17762" y="114430"/>
                  </a:lnTo>
                  <a:lnTo>
                    <a:pt x="17915" y="116058"/>
                  </a:lnTo>
                  <a:lnTo>
                    <a:pt x="18090" y="117758"/>
                  </a:lnTo>
                  <a:lnTo>
                    <a:pt x="18280" y="119602"/>
                  </a:lnTo>
                  <a:lnTo>
                    <a:pt x="18484" y="121483"/>
                  </a:lnTo>
                  <a:lnTo>
                    <a:pt x="18703" y="123400"/>
                  </a:lnTo>
                  <a:lnTo>
                    <a:pt x="18929" y="125353"/>
                  </a:lnTo>
                  <a:lnTo>
                    <a:pt x="19177" y="127306"/>
                  </a:lnTo>
                  <a:lnTo>
                    <a:pt x="19439" y="129259"/>
                  </a:lnTo>
                  <a:lnTo>
                    <a:pt x="19709" y="131211"/>
                  </a:lnTo>
                  <a:lnTo>
                    <a:pt x="19994" y="133092"/>
                  </a:lnTo>
                  <a:lnTo>
                    <a:pt x="20140" y="133996"/>
                  </a:lnTo>
                  <a:lnTo>
                    <a:pt x="20286" y="134900"/>
                  </a:lnTo>
                  <a:lnTo>
                    <a:pt x="20439" y="135805"/>
                  </a:lnTo>
                  <a:lnTo>
                    <a:pt x="20599" y="136673"/>
                  </a:lnTo>
                  <a:lnTo>
                    <a:pt x="20752" y="137504"/>
                  </a:lnTo>
                  <a:lnTo>
                    <a:pt x="20913" y="138300"/>
                  </a:lnTo>
                  <a:lnTo>
                    <a:pt x="21081" y="139060"/>
                  </a:lnTo>
                  <a:lnTo>
                    <a:pt x="21241" y="139819"/>
                  </a:lnTo>
                  <a:lnTo>
                    <a:pt x="21409" y="140542"/>
                  </a:lnTo>
                  <a:lnTo>
                    <a:pt x="21584" y="141193"/>
                  </a:lnTo>
                  <a:lnTo>
                    <a:pt x="21759" y="141844"/>
                  </a:lnTo>
                  <a:lnTo>
                    <a:pt x="21934" y="142423"/>
                  </a:lnTo>
                  <a:lnTo>
                    <a:pt x="22109" y="142966"/>
                  </a:lnTo>
                  <a:lnTo>
                    <a:pt x="22292" y="143472"/>
                  </a:lnTo>
                  <a:lnTo>
                    <a:pt x="22474" y="143942"/>
                  </a:lnTo>
                  <a:lnTo>
                    <a:pt x="22656" y="144340"/>
                  </a:lnTo>
                  <a:lnTo>
                    <a:pt x="22846" y="144702"/>
                  </a:lnTo>
                  <a:lnTo>
                    <a:pt x="23028" y="144991"/>
                  </a:lnTo>
                  <a:lnTo>
                    <a:pt x="23218" y="145208"/>
                  </a:lnTo>
                  <a:lnTo>
                    <a:pt x="23415" y="145389"/>
                  </a:lnTo>
                  <a:lnTo>
                    <a:pt x="23605" y="145533"/>
                  </a:lnTo>
                  <a:lnTo>
                    <a:pt x="23801" y="145570"/>
                  </a:lnTo>
                  <a:lnTo>
                    <a:pt x="23998" y="145570"/>
                  </a:lnTo>
                  <a:lnTo>
                    <a:pt x="24195" y="145461"/>
                  </a:lnTo>
                  <a:lnTo>
                    <a:pt x="24400" y="145316"/>
                  </a:lnTo>
                  <a:lnTo>
                    <a:pt x="24604" y="145063"/>
                  </a:lnTo>
                  <a:lnTo>
                    <a:pt x="24808" y="144774"/>
                  </a:lnTo>
                  <a:lnTo>
                    <a:pt x="25012" y="144376"/>
                  </a:lnTo>
                  <a:lnTo>
                    <a:pt x="25209" y="143942"/>
                  </a:lnTo>
                  <a:lnTo>
                    <a:pt x="25384" y="143436"/>
                  </a:lnTo>
                  <a:lnTo>
                    <a:pt x="25552" y="142893"/>
                  </a:lnTo>
                  <a:lnTo>
                    <a:pt x="25698" y="142278"/>
                  </a:lnTo>
                  <a:lnTo>
                    <a:pt x="25829" y="141627"/>
                  </a:lnTo>
                  <a:lnTo>
                    <a:pt x="25953" y="140940"/>
                  </a:lnTo>
                  <a:lnTo>
                    <a:pt x="26055" y="140217"/>
                  </a:lnTo>
                  <a:lnTo>
                    <a:pt x="26143" y="139457"/>
                  </a:lnTo>
                  <a:lnTo>
                    <a:pt x="26223" y="138626"/>
                  </a:lnTo>
                  <a:lnTo>
                    <a:pt x="26282" y="137794"/>
                  </a:lnTo>
                  <a:lnTo>
                    <a:pt x="26333" y="136890"/>
                  </a:lnTo>
                  <a:lnTo>
                    <a:pt x="26369" y="135985"/>
                  </a:lnTo>
                  <a:lnTo>
                    <a:pt x="26398" y="135045"/>
                  </a:lnTo>
                  <a:lnTo>
                    <a:pt x="26413" y="134069"/>
                  </a:lnTo>
                  <a:lnTo>
                    <a:pt x="26413" y="133056"/>
                  </a:lnTo>
                  <a:lnTo>
                    <a:pt x="26406" y="132043"/>
                  </a:lnTo>
                  <a:lnTo>
                    <a:pt x="26391" y="130994"/>
                  </a:lnTo>
                  <a:lnTo>
                    <a:pt x="26362" y="129910"/>
                  </a:lnTo>
                  <a:lnTo>
                    <a:pt x="26325" y="128825"/>
                  </a:lnTo>
                  <a:lnTo>
                    <a:pt x="26282" y="127740"/>
                  </a:lnTo>
                  <a:lnTo>
                    <a:pt x="26230" y="126618"/>
                  </a:lnTo>
                  <a:lnTo>
                    <a:pt x="26165" y="125461"/>
                  </a:lnTo>
                  <a:lnTo>
                    <a:pt x="26099" y="124304"/>
                  </a:lnTo>
                  <a:lnTo>
                    <a:pt x="26019" y="123146"/>
                  </a:lnTo>
                  <a:lnTo>
                    <a:pt x="25939" y="121989"/>
                  </a:lnTo>
                  <a:lnTo>
                    <a:pt x="25851" y="120796"/>
                  </a:lnTo>
                  <a:lnTo>
                    <a:pt x="25756" y="119638"/>
                  </a:lnTo>
                  <a:lnTo>
                    <a:pt x="25654" y="118445"/>
                  </a:lnTo>
                  <a:lnTo>
                    <a:pt x="25443" y="116094"/>
                  </a:lnTo>
                  <a:lnTo>
                    <a:pt x="25209" y="113743"/>
                  </a:lnTo>
                  <a:lnTo>
                    <a:pt x="24961" y="111392"/>
                  </a:lnTo>
                  <a:lnTo>
                    <a:pt x="24713" y="109114"/>
                  </a:lnTo>
                  <a:lnTo>
                    <a:pt x="24451" y="106872"/>
                  </a:lnTo>
                  <a:lnTo>
                    <a:pt x="24188" y="104738"/>
                  </a:lnTo>
                  <a:lnTo>
                    <a:pt x="23933" y="102676"/>
                  </a:lnTo>
                  <a:lnTo>
                    <a:pt x="23670" y="100687"/>
                  </a:lnTo>
                  <a:lnTo>
                    <a:pt x="23422" y="98843"/>
                  </a:lnTo>
                  <a:lnTo>
                    <a:pt x="23189" y="97107"/>
                  </a:lnTo>
                  <a:lnTo>
                    <a:pt x="22758" y="94141"/>
                  </a:lnTo>
                  <a:lnTo>
                    <a:pt x="22423" y="91863"/>
                  </a:lnTo>
                  <a:lnTo>
                    <a:pt x="22197" y="90380"/>
                  </a:lnTo>
                  <a:lnTo>
                    <a:pt x="22116" y="89873"/>
                  </a:lnTo>
                  <a:lnTo>
                    <a:pt x="22226" y="90127"/>
                  </a:lnTo>
                  <a:lnTo>
                    <a:pt x="22532" y="90778"/>
                  </a:lnTo>
                  <a:lnTo>
                    <a:pt x="23014" y="91754"/>
                  </a:lnTo>
                  <a:lnTo>
                    <a:pt x="23305" y="92333"/>
                  </a:lnTo>
                  <a:lnTo>
                    <a:pt x="23634" y="92948"/>
                  </a:lnTo>
                  <a:lnTo>
                    <a:pt x="23991" y="93562"/>
                  </a:lnTo>
                  <a:lnTo>
                    <a:pt x="24378" y="94250"/>
                  </a:lnTo>
                  <a:lnTo>
                    <a:pt x="24786" y="94901"/>
                  </a:lnTo>
                  <a:lnTo>
                    <a:pt x="25217" y="95552"/>
                  </a:lnTo>
                  <a:lnTo>
                    <a:pt x="25662" y="96166"/>
                  </a:lnTo>
                  <a:lnTo>
                    <a:pt x="26121" y="96781"/>
                  </a:lnTo>
                  <a:lnTo>
                    <a:pt x="26595" y="97324"/>
                  </a:lnTo>
                  <a:lnTo>
                    <a:pt x="27077" y="97794"/>
                  </a:lnTo>
                  <a:lnTo>
                    <a:pt x="27558" y="98228"/>
                  </a:lnTo>
                  <a:lnTo>
                    <a:pt x="27799" y="98409"/>
                  </a:lnTo>
                  <a:lnTo>
                    <a:pt x="28039" y="98553"/>
                  </a:lnTo>
                  <a:lnTo>
                    <a:pt x="28280" y="98662"/>
                  </a:lnTo>
                  <a:lnTo>
                    <a:pt x="28521" y="98770"/>
                  </a:lnTo>
                  <a:lnTo>
                    <a:pt x="28762" y="98843"/>
                  </a:lnTo>
                  <a:lnTo>
                    <a:pt x="28995" y="98879"/>
                  </a:lnTo>
                  <a:lnTo>
                    <a:pt x="29228" y="98915"/>
                  </a:lnTo>
                  <a:lnTo>
                    <a:pt x="29462" y="98879"/>
                  </a:lnTo>
                  <a:lnTo>
                    <a:pt x="29695" y="98843"/>
                  </a:lnTo>
                  <a:lnTo>
                    <a:pt x="29921" y="98734"/>
                  </a:lnTo>
                  <a:lnTo>
                    <a:pt x="30140" y="98626"/>
                  </a:lnTo>
                  <a:lnTo>
                    <a:pt x="30359" y="98445"/>
                  </a:lnTo>
                  <a:lnTo>
                    <a:pt x="30571" y="98264"/>
                  </a:lnTo>
                  <a:lnTo>
                    <a:pt x="30782" y="98011"/>
                  </a:lnTo>
                  <a:lnTo>
                    <a:pt x="30986" y="97722"/>
                  </a:lnTo>
                  <a:lnTo>
                    <a:pt x="31183" y="97396"/>
                  </a:lnTo>
                  <a:lnTo>
                    <a:pt x="31373" y="96998"/>
                  </a:lnTo>
                  <a:lnTo>
                    <a:pt x="31555" y="96564"/>
                  </a:lnTo>
                  <a:lnTo>
                    <a:pt x="31730" y="96094"/>
                  </a:lnTo>
                  <a:lnTo>
                    <a:pt x="31905" y="95552"/>
                  </a:lnTo>
                  <a:lnTo>
                    <a:pt x="32066" y="94973"/>
                  </a:lnTo>
                  <a:lnTo>
                    <a:pt x="32219" y="94322"/>
                  </a:lnTo>
                  <a:lnTo>
                    <a:pt x="32365" y="93635"/>
                  </a:lnTo>
                  <a:lnTo>
                    <a:pt x="32496" y="92875"/>
                  </a:lnTo>
                  <a:lnTo>
                    <a:pt x="32628" y="92080"/>
                  </a:lnTo>
                  <a:lnTo>
                    <a:pt x="32737" y="91212"/>
                  </a:lnTo>
                  <a:lnTo>
                    <a:pt x="32846" y="90271"/>
                  </a:lnTo>
                  <a:lnTo>
                    <a:pt x="32941" y="89259"/>
                  </a:lnTo>
                  <a:lnTo>
                    <a:pt x="33029" y="88210"/>
                  </a:lnTo>
                  <a:lnTo>
                    <a:pt x="33102" y="87089"/>
                  </a:lnTo>
                  <a:lnTo>
                    <a:pt x="33124" y="86546"/>
                  </a:lnTo>
                  <a:lnTo>
                    <a:pt x="33153" y="86040"/>
                  </a:lnTo>
                  <a:lnTo>
                    <a:pt x="33167" y="85533"/>
                  </a:lnTo>
                  <a:lnTo>
                    <a:pt x="33175" y="85027"/>
                  </a:lnTo>
                  <a:lnTo>
                    <a:pt x="33182" y="84521"/>
                  </a:lnTo>
                  <a:lnTo>
                    <a:pt x="33189" y="84051"/>
                  </a:lnTo>
                  <a:lnTo>
                    <a:pt x="33182" y="83580"/>
                  </a:lnTo>
                  <a:lnTo>
                    <a:pt x="33175" y="83110"/>
                  </a:lnTo>
                  <a:lnTo>
                    <a:pt x="33160" y="82640"/>
                  </a:lnTo>
                  <a:lnTo>
                    <a:pt x="33145" y="82170"/>
                  </a:lnTo>
                  <a:lnTo>
                    <a:pt x="33124" y="81736"/>
                  </a:lnTo>
                  <a:lnTo>
                    <a:pt x="33094" y="81302"/>
                  </a:lnTo>
                  <a:lnTo>
                    <a:pt x="33065" y="80868"/>
                  </a:lnTo>
                  <a:lnTo>
                    <a:pt x="33029" y="80434"/>
                  </a:lnTo>
                  <a:lnTo>
                    <a:pt x="32948" y="79602"/>
                  </a:lnTo>
                  <a:lnTo>
                    <a:pt x="32846" y="78807"/>
                  </a:lnTo>
                  <a:lnTo>
                    <a:pt x="32737" y="78011"/>
                  </a:lnTo>
                  <a:lnTo>
                    <a:pt x="32606" y="77288"/>
                  </a:lnTo>
                  <a:lnTo>
                    <a:pt x="32460" y="76564"/>
                  </a:lnTo>
                  <a:lnTo>
                    <a:pt x="32307" y="75841"/>
                  </a:lnTo>
                  <a:lnTo>
                    <a:pt x="32139" y="75190"/>
                  </a:lnTo>
                  <a:lnTo>
                    <a:pt x="31956" y="74539"/>
                  </a:lnTo>
                  <a:lnTo>
                    <a:pt x="31760" y="73888"/>
                  </a:lnTo>
                  <a:lnTo>
                    <a:pt x="31555" y="73309"/>
                  </a:lnTo>
                  <a:lnTo>
                    <a:pt x="31344" y="72731"/>
                  </a:lnTo>
                  <a:lnTo>
                    <a:pt x="31118" y="72152"/>
                  </a:lnTo>
                  <a:lnTo>
                    <a:pt x="30891" y="71646"/>
                  </a:lnTo>
                  <a:lnTo>
                    <a:pt x="30651" y="71103"/>
                  </a:lnTo>
                  <a:lnTo>
                    <a:pt x="30403" y="70633"/>
                  </a:lnTo>
                  <a:lnTo>
                    <a:pt x="30147" y="70163"/>
                  </a:lnTo>
                  <a:lnTo>
                    <a:pt x="29885" y="69729"/>
                  </a:lnTo>
                  <a:lnTo>
                    <a:pt x="29622" y="69295"/>
                  </a:lnTo>
                  <a:lnTo>
                    <a:pt x="29352" y="68861"/>
                  </a:lnTo>
                  <a:lnTo>
                    <a:pt x="29083" y="68499"/>
                  </a:lnTo>
                  <a:lnTo>
                    <a:pt x="28805" y="68101"/>
                  </a:lnTo>
                  <a:lnTo>
                    <a:pt x="28244" y="67414"/>
                  </a:lnTo>
                  <a:lnTo>
                    <a:pt x="27682" y="66799"/>
                  </a:lnTo>
                  <a:lnTo>
                    <a:pt x="27113" y="66257"/>
                  </a:lnTo>
                  <a:lnTo>
                    <a:pt x="26559" y="65787"/>
                  </a:lnTo>
                  <a:lnTo>
                    <a:pt x="26012" y="65353"/>
                  </a:lnTo>
                  <a:lnTo>
                    <a:pt x="25486" y="64955"/>
                  </a:lnTo>
                  <a:lnTo>
                    <a:pt x="24983" y="64629"/>
                  </a:lnTo>
                  <a:lnTo>
                    <a:pt x="24502" y="64376"/>
                  </a:lnTo>
                  <a:lnTo>
                    <a:pt x="24057" y="64123"/>
                  </a:lnTo>
                  <a:lnTo>
                    <a:pt x="23656" y="63942"/>
                  </a:lnTo>
                  <a:lnTo>
                    <a:pt x="22992" y="63653"/>
                  </a:lnTo>
                  <a:lnTo>
                    <a:pt x="22547" y="63508"/>
                  </a:lnTo>
                  <a:lnTo>
                    <a:pt x="22364" y="63400"/>
                  </a:lnTo>
                  <a:lnTo>
                    <a:pt x="22496" y="63400"/>
                  </a:lnTo>
                  <a:lnTo>
                    <a:pt x="22576" y="63364"/>
                  </a:lnTo>
                  <a:lnTo>
                    <a:pt x="22664" y="63255"/>
                  </a:lnTo>
                  <a:lnTo>
                    <a:pt x="22758" y="63110"/>
                  </a:lnTo>
                  <a:lnTo>
                    <a:pt x="22868" y="62930"/>
                  </a:lnTo>
                  <a:lnTo>
                    <a:pt x="22977" y="62640"/>
                  </a:lnTo>
                  <a:lnTo>
                    <a:pt x="23094" y="62351"/>
                  </a:lnTo>
                  <a:lnTo>
                    <a:pt x="23218" y="61953"/>
                  </a:lnTo>
                  <a:lnTo>
                    <a:pt x="23349" y="61555"/>
                  </a:lnTo>
                  <a:lnTo>
                    <a:pt x="23481" y="61085"/>
                  </a:lnTo>
                  <a:lnTo>
                    <a:pt x="23626" y="60579"/>
                  </a:lnTo>
                  <a:lnTo>
                    <a:pt x="23918" y="59421"/>
                  </a:lnTo>
                  <a:lnTo>
                    <a:pt x="24232" y="58083"/>
                  </a:lnTo>
                  <a:lnTo>
                    <a:pt x="24553" y="56637"/>
                  </a:lnTo>
                  <a:lnTo>
                    <a:pt x="24881" y="55045"/>
                  </a:lnTo>
                  <a:lnTo>
                    <a:pt x="25217" y="53345"/>
                  </a:lnTo>
                  <a:lnTo>
                    <a:pt x="25552" y="51501"/>
                  </a:lnTo>
                  <a:lnTo>
                    <a:pt x="25888" y="49620"/>
                  </a:lnTo>
                  <a:lnTo>
                    <a:pt x="26223" y="47631"/>
                  </a:lnTo>
                  <a:lnTo>
                    <a:pt x="26544" y="45606"/>
                  </a:lnTo>
                  <a:lnTo>
                    <a:pt x="26858" y="43544"/>
                  </a:lnTo>
                  <a:lnTo>
                    <a:pt x="27150" y="41447"/>
                  </a:lnTo>
                  <a:lnTo>
                    <a:pt x="27288" y="40398"/>
                  </a:lnTo>
                  <a:lnTo>
                    <a:pt x="27427" y="39349"/>
                  </a:lnTo>
                  <a:lnTo>
                    <a:pt x="27558" y="38264"/>
                  </a:lnTo>
                  <a:lnTo>
                    <a:pt x="27682" y="37215"/>
                  </a:lnTo>
                  <a:lnTo>
                    <a:pt x="27799" y="36166"/>
                  </a:lnTo>
                  <a:lnTo>
                    <a:pt x="27915" y="35154"/>
                  </a:lnTo>
                  <a:lnTo>
                    <a:pt x="28018" y="34105"/>
                  </a:lnTo>
                  <a:lnTo>
                    <a:pt x="28112" y="33092"/>
                  </a:lnTo>
                  <a:lnTo>
                    <a:pt x="28207" y="32080"/>
                  </a:lnTo>
                  <a:lnTo>
                    <a:pt x="28287" y="31067"/>
                  </a:lnTo>
                  <a:lnTo>
                    <a:pt x="28360" y="30091"/>
                  </a:lnTo>
                  <a:lnTo>
                    <a:pt x="28419" y="29114"/>
                  </a:lnTo>
                  <a:lnTo>
                    <a:pt x="28470" y="28174"/>
                  </a:lnTo>
                  <a:lnTo>
                    <a:pt x="28514" y="27270"/>
                  </a:lnTo>
                  <a:lnTo>
                    <a:pt x="28550" y="26365"/>
                  </a:lnTo>
                  <a:lnTo>
                    <a:pt x="28572" y="25461"/>
                  </a:lnTo>
                  <a:lnTo>
                    <a:pt x="28579" y="24629"/>
                  </a:lnTo>
                  <a:lnTo>
                    <a:pt x="28579" y="23798"/>
                  </a:lnTo>
                  <a:lnTo>
                    <a:pt x="28565" y="23002"/>
                  </a:lnTo>
                  <a:lnTo>
                    <a:pt x="28535" y="22242"/>
                  </a:lnTo>
                  <a:lnTo>
                    <a:pt x="28499" y="21519"/>
                  </a:lnTo>
                  <a:lnTo>
                    <a:pt x="28448" y="20832"/>
                  </a:lnTo>
                  <a:lnTo>
                    <a:pt x="28375" y="20181"/>
                  </a:lnTo>
                  <a:lnTo>
                    <a:pt x="28295" y="19566"/>
                  </a:lnTo>
                  <a:lnTo>
                    <a:pt x="28200" y="19024"/>
                  </a:lnTo>
                  <a:lnTo>
                    <a:pt x="28090" y="18481"/>
                  </a:lnTo>
                  <a:lnTo>
                    <a:pt x="27966" y="18011"/>
                  </a:lnTo>
                  <a:lnTo>
                    <a:pt x="27821" y="17577"/>
                  </a:lnTo>
                  <a:lnTo>
                    <a:pt x="27660" y="17179"/>
                  </a:lnTo>
                  <a:lnTo>
                    <a:pt x="27485" y="16854"/>
                  </a:lnTo>
                  <a:lnTo>
                    <a:pt x="27295" y="16601"/>
                  </a:lnTo>
                  <a:lnTo>
                    <a:pt x="27084" y="16347"/>
                  </a:lnTo>
                  <a:lnTo>
                    <a:pt x="26865" y="16203"/>
                  </a:lnTo>
                  <a:lnTo>
                    <a:pt x="26646" y="16094"/>
                  </a:lnTo>
                  <a:lnTo>
                    <a:pt x="26435" y="16022"/>
                  </a:lnTo>
                  <a:lnTo>
                    <a:pt x="26230" y="16022"/>
                  </a:lnTo>
                  <a:lnTo>
                    <a:pt x="26026" y="16094"/>
                  </a:lnTo>
                  <a:lnTo>
                    <a:pt x="25822" y="16203"/>
                  </a:lnTo>
                  <a:lnTo>
                    <a:pt x="25625" y="16347"/>
                  </a:lnTo>
                  <a:lnTo>
                    <a:pt x="25428" y="16564"/>
                  </a:lnTo>
                  <a:lnTo>
                    <a:pt x="25231" y="16818"/>
                  </a:lnTo>
                  <a:lnTo>
                    <a:pt x="25041" y="17107"/>
                  </a:lnTo>
                  <a:lnTo>
                    <a:pt x="24859" y="17432"/>
                  </a:lnTo>
                  <a:lnTo>
                    <a:pt x="24677" y="17830"/>
                  </a:lnTo>
                  <a:lnTo>
                    <a:pt x="24494" y="18228"/>
                  </a:lnTo>
                  <a:lnTo>
                    <a:pt x="24319" y="18698"/>
                  </a:lnTo>
                  <a:lnTo>
                    <a:pt x="24144" y="19168"/>
                  </a:lnTo>
                  <a:lnTo>
                    <a:pt x="23977" y="19675"/>
                  </a:lnTo>
                  <a:lnTo>
                    <a:pt x="23809" y="20253"/>
                  </a:lnTo>
                  <a:lnTo>
                    <a:pt x="23641" y="20832"/>
                  </a:lnTo>
                  <a:lnTo>
                    <a:pt x="23481" y="21447"/>
                  </a:lnTo>
                  <a:lnTo>
                    <a:pt x="23327" y="22062"/>
                  </a:lnTo>
                  <a:lnTo>
                    <a:pt x="23174" y="22713"/>
                  </a:lnTo>
                  <a:lnTo>
                    <a:pt x="23021" y="23400"/>
                  </a:lnTo>
                  <a:lnTo>
                    <a:pt x="22875" y="24123"/>
                  </a:lnTo>
                  <a:lnTo>
                    <a:pt x="22729" y="24846"/>
                  </a:lnTo>
                  <a:lnTo>
                    <a:pt x="22591" y="25570"/>
                  </a:lnTo>
                  <a:lnTo>
                    <a:pt x="22452" y="26329"/>
                  </a:lnTo>
                  <a:lnTo>
                    <a:pt x="22189" y="27884"/>
                  </a:lnTo>
                  <a:lnTo>
                    <a:pt x="21941" y="29476"/>
                  </a:lnTo>
                  <a:lnTo>
                    <a:pt x="21701" y="31103"/>
                  </a:lnTo>
                  <a:lnTo>
                    <a:pt x="21482" y="32731"/>
                  </a:lnTo>
                  <a:lnTo>
                    <a:pt x="21270" y="34358"/>
                  </a:lnTo>
                  <a:lnTo>
                    <a:pt x="21081" y="35949"/>
                  </a:lnTo>
                  <a:lnTo>
                    <a:pt x="20898" y="37541"/>
                  </a:lnTo>
                  <a:lnTo>
                    <a:pt x="20731" y="39096"/>
                  </a:lnTo>
                  <a:lnTo>
                    <a:pt x="20577" y="40543"/>
                  </a:lnTo>
                  <a:lnTo>
                    <a:pt x="20439" y="41953"/>
                  </a:lnTo>
                  <a:lnTo>
                    <a:pt x="20315" y="43291"/>
                  </a:lnTo>
                  <a:lnTo>
                    <a:pt x="20103" y="45606"/>
                  </a:lnTo>
                  <a:lnTo>
                    <a:pt x="19957" y="47378"/>
                  </a:lnTo>
                  <a:lnTo>
                    <a:pt x="19870" y="48535"/>
                  </a:lnTo>
                  <a:lnTo>
                    <a:pt x="19841" y="48969"/>
                  </a:lnTo>
                  <a:lnTo>
                    <a:pt x="19848" y="47161"/>
                  </a:lnTo>
                  <a:lnTo>
                    <a:pt x="19855" y="45100"/>
                  </a:lnTo>
                  <a:lnTo>
                    <a:pt x="19848" y="42423"/>
                  </a:lnTo>
                  <a:lnTo>
                    <a:pt x="19833" y="39204"/>
                  </a:lnTo>
                  <a:lnTo>
                    <a:pt x="19819" y="37396"/>
                  </a:lnTo>
                  <a:lnTo>
                    <a:pt x="19797" y="35552"/>
                  </a:lnTo>
                  <a:lnTo>
                    <a:pt x="19768" y="33599"/>
                  </a:lnTo>
                  <a:lnTo>
                    <a:pt x="19739" y="31610"/>
                  </a:lnTo>
                  <a:lnTo>
                    <a:pt x="19695" y="29548"/>
                  </a:lnTo>
                  <a:lnTo>
                    <a:pt x="19644" y="27450"/>
                  </a:lnTo>
                  <a:lnTo>
                    <a:pt x="19585" y="25353"/>
                  </a:lnTo>
                  <a:lnTo>
                    <a:pt x="19520" y="23255"/>
                  </a:lnTo>
                  <a:lnTo>
                    <a:pt x="19439" y="21121"/>
                  </a:lnTo>
                  <a:lnTo>
                    <a:pt x="19345" y="19060"/>
                  </a:lnTo>
                  <a:lnTo>
                    <a:pt x="19250" y="16998"/>
                  </a:lnTo>
                  <a:lnTo>
                    <a:pt x="19133" y="15009"/>
                  </a:lnTo>
                  <a:lnTo>
                    <a:pt x="19002" y="13056"/>
                  </a:lnTo>
                  <a:lnTo>
                    <a:pt x="18936" y="12116"/>
                  </a:lnTo>
                  <a:lnTo>
                    <a:pt x="18863" y="11176"/>
                  </a:lnTo>
                  <a:lnTo>
                    <a:pt x="18790" y="10271"/>
                  </a:lnTo>
                  <a:lnTo>
                    <a:pt x="18710" y="9403"/>
                  </a:lnTo>
                  <a:lnTo>
                    <a:pt x="18623" y="8572"/>
                  </a:lnTo>
                  <a:lnTo>
                    <a:pt x="18535" y="7740"/>
                  </a:lnTo>
                  <a:lnTo>
                    <a:pt x="18447" y="6944"/>
                  </a:lnTo>
                  <a:lnTo>
                    <a:pt x="18353" y="6185"/>
                  </a:lnTo>
                  <a:lnTo>
                    <a:pt x="18251" y="5461"/>
                  </a:lnTo>
                  <a:lnTo>
                    <a:pt x="18148" y="4738"/>
                  </a:lnTo>
                  <a:lnTo>
                    <a:pt x="18039" y="4087"/>
                  </a:lnTo>
                  <a:lnTo>
                    <a:pt x="17922" y="3472"/>
                  </a:lnTo>
                  <a:lnTo>
                    <a:pt x="17806" y="2893"/>
                  </a:lnTo>
                  <a:lnTo>
                    <a:pt x="17689" y="2351"/>
                  </a:lnTo>
                  <a:lnTo>
                    <a:pt x="17558" y="1845"/>
                  </a:lnTo>
                  <a:lnTo>
                    <a:pt x="17426" y="1411"/>
                  </a:lnTo>
                  <a:lnTo>
                    <a:pt x="17295" y="977"/>
                  </a:lnTo>
                  <a:lnTo>
                    <a:pt x="17149" y="615"/>
                  </a:lnTo>
                  <a:lnTo>
                    <a:pt x="17011" y="326"/>
                  </a:lnTo>
                  <a:lnTo>
                    <a:pt x="16872" y="145"/>
                  </a:lnTo>
                  <a:lnTo>
                    <a:pt x="16733" y="36"/>
                  </a:lnTo>
                  <a:lnTo>
                    <a:pt x="166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7"/>
            <p:cNvSpPr/>
            <p:nvPr/>
          </p:nvSpPr>
          <p:spPr>
            <a:xfrm rot="10800000">
              <a:off x="5285884" y="-1380494"/>
              <a:ext cx="870591" cy="898144"/>
            </a:xfrm>
            <a:custGeom>
              <a:avLst/>
              <a:gdLst/>
              <a:ahLst/>
              <a:cxnLst/>
              <a:rect l="l" t="t" r="r" b="b"/>
              <a:pathLst>
                <a:path w="34218" h="156131" extrusionOk="0">
                  <a:moveTo>
                    <a:pt x="17215" y="5100"/>
                  </a:moveTo>
                  <a:lnTo>
                    <a:pt x="17295" y="5172"/>
                  </a:lnTo>
                  <a:lnTo>
                    <a:pt x="17368" y="5317"/>
                  </a:lnTo>
                  <a:lnTo>
                    <a:pt x="17448" y="5462"/>
                  </a:lnTo>
                  <a:lnTo>
                    <a:pt x="17558" y="5751"/>
                  </a:lnTo>
                  <a:lnTo>
                    <a:pt x="17660" y="6040"/>
                  </a:lnTo>
                  <a:lnTo>
                    <a:pt x="17755" y="6366"/>
                  </a:lnTo>
                  <a:lnTo>
                    <a:pt x="17849" y="6727"/>
                  </a:lnTo>
                  <a:lnTo>
                    <a:pt x="17944" y="7125"/>
                  </a:lnTo>
                  <a:lnTo>
                    <a:pt x="18032" y="7559"/>
                  </a:lnTo>
                  <a:lnTo>
                    <a:pt x="18119" y="8029"/>
                  </a:lnTo>
                  <a:lnTo>
                    <a:pt x="18207" y="8500"/>
                  </a:lnTo>
                  <a:lnTo>
                    <a:pt x="18287" y="9006"/>
                  </a:lnTo>
                  <a:lnTo>
                    <a:pt x="18367" y="9548"/>
                  </a:lnTo>
                  <a:lnTo>
                    <a:pt x="18448" y="10127"/>
                  </a:lnTo>
                  <a:lnTo>
                    <a:pt x="18521" y="10706"/>
                  </a:lnTo>
                  <a:lnTo>
                    <a:pt x="18593" y="11321"/>
                  </a:lnTo>
                  <a:lnTo>
                    <a:pt x="18659" y="11972"/>
                  </a:lnTo>
                  <a:lnTo>
                    <a:pt x="18790" y="13310"/>
                  </a:lnTo>
                  <a:lnTo>
                    <a:pt x="18914" y="14720"/>
                  </a:lnTo>
                  <a:lnTo>
                    <a:pt x="19024" y="16239"/>
                  </a:lnTo>
                  <a:lnTo>
                    <a:pt x="19133" y="17794"/>
                  </a:lnTo>
                  <a:lnTo>
                    <a:pt x="19228" y="19386"/>
                  </a:lnTo>
                  <a:lnTo>
                    <a:pt x="19316" y="21085"/>
                  </a:lnTo>
                  <a:lnTo>
                    <a:pt x="19396" y="22785"/>
                  </a:lnTo>
                  <a:lnTo>
                    <a:pt x="19469" y="24521"/>
                  </a:lnTo>
                  <a:lnTo>
                    <a:pt x="19534" y="26257"/>
                  </a:lnTo>
                  <a:lnTo>
                    <a:pt x="19593" y="28066"/>
                  </a:lnTo>
                  <a:lnTo>
                    <a:pt x="19644" y="29838"/>
                  </a:lnTo>
                  <a:lnTo>
                    <a:pt x="19688" y="31610"/>
                  </a:lnTo>
                  <a:lnTo>
                    <a:pt x="19724" y="33418"/>
                  </a:lnTo>
                  <a:lnTo>
                    <a:pt x="19761" y="35190"/>
                  </a:lnTo>
                  <a:lnTo>
                    <a:pt x="19790" y="36926"/>
                  </a:lnTo>
                  <a:lnTo>
                    <a:pt x="19812" y="38626"/>
                  </a:lnTo>
                  <a:lnTo>
                    <a:pt x="19833" y="40290"/>
                  </a:lnTo>
                  <a:lnTo>
                    <a:pt x="19855" y="43509"/>
                  </a:lnTo>
                  <a:lnTo>
                    <a:pt x="19863" y="46474"/>
                  </a:lnTo>
                  <a:lnTo>
                    <a:pt x="19855" y="49114"/>
                  </a:lnTo>
                  <a:lnTo>
                    <a:pt x="19848" y="51393"/>
                  </a:lnTo>
                  <a:lnTo>
                    <a:pt x="19848" y="51863"/>
                  </a:lnTo>
                  <a:lnTo>
                    <a:pt x="19870" y="52297"/>
                  </a:lnTo>
                  <a:lnTo>
                    <a:pt x="19906" y="52695"/>
                  </a:lnTo>
                  <a:lnTo>
                    <a:pt x="19957" y="53093"/>
                  </a:lnTo>
                  <a:lnTo>
                    <a:pt x="20016" y="53382"/>
                  </a:lnTo>
                  <a:lnTo>
                    <a:pt x="20089" y="53671"/>
                  </a:lnTo>
                  <a:lnTo>
                    <a:pt x="20169" y="53852"/>
                  </a:lnTo>
                  <a:lnTo>
                    <a:pt x="20264" y="53997"/>
                  </a:lnTo>
                  <a:lnTo>
                    <a:pt x="20308" y="54033"/>
                  </a:lnTo>
                  <a:lnTo>
                    <a:pt x="20351" y="54033"/>
                  </a:lnTo>
                  <a:lnTo>
                    <a:pt x="20446" y="53997"/>
                  </a:lnTo>
                  <a:lnTo>
                    <a:pt x="20534" y="53888"/>
                  </a:lnTo>
                  <a:lnTo>
                    <a:pt x="20614" y="53707"/>
                  </a:lnTo>
                  <a:lnTo>
                    <a:pt x="20687" y="53454"/>
                  </a:lnTo>
                  <a:lnTo>
                    <a:pt x="20753" y="53129"/>
                  </a:lnTo>
                  <a:lnTo>
                    <a:pt x="20804" y="52767"/>
                  </a:lnTo>
                  <a:lnTo>
                    <a:pt x="20847" y="52333"/>
                  </a:lnTo>
                  <a:lnTo>
                    <a:pt x="20877" y="51899"/>
                  </a:lnTo>
                  <a:lnTo>
                    <a:pt x="20964" y="50742"/>
                  </a:lnTo>
                  <a:lnTo>
                    <a:pt x="21110" y="49006"/>
                  </a:lnTo>
                  <a:lnTo>
                    <a:pt x="21307" y="46800"/>
                  </a:lnTo>
                  <a:lnTo>
                    <a:pt x="21424" y="45570"/>
                  </a:lnTo>
                  <a:lnTo>
                    <a:pt x="21555" y="44232"/>
                  </a:lnTo>
                  <a:lnTo>
                    <a:pt x="21701" y="42858"/>
                  </a:lnTo>
                  <a:lnTo>
                    <a:pt x="21854" y="41375"/>
                  </a:lnTo>
                  <a:lnTo>
                    <a:pt x="22022" y="39892"/>
                  </a:lnTo>
                  <a:lnTo>
                    <a:pt x="22204" y="38373"/>
                  </a:lnTo>
                  <a:lnTo>
                    <a:pt x="22401" y="36854"/>
                  </a:lnTo>
                  <a:lnTo>
                    <a:pt x="22605" y="35299"/>
                  </a:lnTo>
                  <a:lnTo>
                    <a:pt x="22831" y="33780"/>
                  </a:lnTo>
                  <a:lnTo>
                    <a:pt x="23058" y="32297"/>
                  </a:lnTo>
                  <a:lnTo>
                    <a:pt x="23306" y="30814"/>
                  </a:lnTo>
                  <a:lnTo>
                    <a:pt x="23561" y="29404"/>
                  </a:lnTo>
                  <a:lnTo>
                    <a:pt x="23692" y="28753"/>
                  </a:lnTo>
                  <a:lnTo>
                    <a:pt x="23823" y="28066"/>
                  </a:lnTo>
                  <a:lnTo>
                    <a:pt x="23962" y="27451"/>
                  </a:lnTo>
                  <a:lnTo>
                    <a:pt x="24108" y="26800"/>
                  </a:lnTo>
                  <a:lnTo>
                    <a:pt x="24247" y="26221"/>
                  </a:lnTo>
                  <a:lnTo>
                    <a:pt x="24392" y="25642"/>
                  </a:lnTo>
                  <a:lnTo>
                    <a:pt x="24546" y="25100"/>
                  </a:lnTo>
                  <a:lnTo>
                    <a:pt x="24699" y="24557"/>
                  </a:lnTo>
                  <a:lnTo>
                    <a:pt x="24852" y="24087"/>
                  </a:lnTo>
                  <a:lnTo>
                    <a:pt x="25012" y="23617"/>
                  </a:lnTo>
                  <a:lnTo>
                    <a:pt x="25173" y="23183"/>
                  </a:lnTo>
                  <a:lnTo>
                    <a:pt x="25333" y="22821"/>
                  </a:lnTo>
                  <a:lnTo>
                    <a:pt x="25501" y="22460"/>
                  </a:lnTo>
                  <a:lnTo>
                    <a:pt x="25669" y="22134"/>
                  </a:lnTo>
                  <a:lnTo>
                    <a:pt x="25844" y="21845"/>
                  </a:lnTo>
                  <a:lnTo>
                    <a:pt x="26019" y="21628"/>
                  </a:lnTo>
                  <a:lnTo>
                    <a:pt x="26194" y="21411"/>
                  </a:lnTo>
                  <a:lnTo>
                    <a:pt x="26376" y="21266"/>
                  </a:lnTo>
                  <a:lnTo>
                    <a:pt x="26559" y="21158"/>
                  </a:lnTo>
                  <a:lnTo>
                    <a:pt x="26741" y="21122"/>
                  </a:lnTo>
                  <a:lnTo>
                    <a:pt x="26931" y="21122"/>
                  </a:lnTo>
                  <a:lnTo>
                    <a:pt x="27120" y="21158"/>
                  </a:lnTo>
                  <a:lnTo>
                    <a:pt x="27317" y="21230"/>
                  </a:lnTo>
                  <a:lnTo>
                    <a:pt x="27507" y="21411"/>
                  </a:lnTo>
                  <a:lnTo>
                    <a:pt x="27653" y="21556"/>
                  </a:lnTo>
                  <a:lnTo>
                    <a:pt x="27784" y="21700"/>
                  </a:lnTo>
                  <a:lnTo>
                    <a:pt x="27908" y="21917"/>
                  </a:lnTo>
                  <a:lnTo>
                    <a:pt x="28018" y="22134"/>
                  </a:lnTo>
                  <a:lnTo>
                    <a:pt x="28120" y="22424"/>
                  </a:lnTo>
                  <a:lnTo>
                    <a:pt x="28207" y="22677"/>
                  </a:lnTo>
                  <a:lnTo>
                    <a:pt x="28288" y="23002"/>
                  </a:lnTo>
                  <a:lnTo>
                    <a:pt x="28360" y="23364"/>
                  </a:lnTo>
                  <a:lnTo>
                    <a:pt x="28419" y="23762"/>
                  </a:lnTo>
                  <a:lnTo>
                    <a:pt x="28470" y="24160"/>
                  </a:lnTo>
                  <a:lnTo>
                    <a:pt x="28514" y="24630"/>
                  </a:lnTo>
                  <a:lnTo>
                    <a:pt x="28543" y="25100"/>
                  </a:lnTo>
                  <a:lnTo>
                    <a:pt x="28565" y="25642"/>
                  </a:lnTo>
                  <a:lnTo>
                    <a:pt x="28579" y="26185"/>
                  </a:lnTo>
                  <a:lnTo>
                    <a:pt x="28587" y="26800"/>
                  </a:lnTo>
                  <a:lnTo>
                    <a:pt x="28579" y="27451"/>
                  </a:lnTo>
                  <a:lnTo>
                    <a:pt x="28572" y="28066"/>
                  </a:lnTo>
                  <a:lnTo>
                    <a:pt x="28550" y="28680"/>
                  </a:lnTo>
                  <a:lnTo>
                    <a:pt x="28528" y="29295"/>
                  </a:lnTo>
                  <a:lnTo>
                    <a:pt x="28499" y="29946"/>
                  </a:lnTo>
                  <a:lnTo>
                    <a:pt x="28470" y="30597"/>
                  </a:lnTo>
                  <a:lnTo>
                    <a:pt x="28426" y="31284"/>
                  </a:lnTo>
                  <a:lnTo>
                    <a:pt x="28331" y="32659"/>
                  </a:lnTo>
                  <a:lnTo>
                    <a:pt x="28222" y="34033"/>
                  </a:lnTo>
                  <a:lnTo>
                    <a:pt x="28083" y="35480"/>
                  </a:lnTo>
                  <a:lnTo>
                    <a:pt x="27937" y="36926"/>
                  </a:lnTo>
                  <a:lnTo>
                    <a:pt x="27770" y="38409"/>
                  </a:lnTo>
                  <a:lnTo>
                    <a:pt x="27595" y="39892"/>
                  </a:lnTo>
                  <a:lnTo>
                    <a:pt x="27398" y="41375"/>
                  </a:lnTo>
                  <a:lnTo>
                    <a:pt x="27201" y="42858"/>
                  </a:lnTo>
                  <a:lnTo>
                    <a:pt x="26989" y="44340"/>
                  </a:lnTo>
                  <a:lnTo>
                    <a:pt x="26770" y="45823"/>
                  </a:lnTo>
                  <a:lnTo>
                    <a:pt x="26544" y="47270"/>
                  </a:lnTo>
                  <a:lnTo>
                    <a:pt x="26311" y="48717"/>
                  </a:lnTo>
                  <a:lnTo>
                    <a:pt x="26077" y="50091"/>
                  </a:lnTo>
                  <a:lnTo>
                    <a:pt x="25837" y="51465"/>
                  </a:lnTo>
                  <a:lnTo>
                    <a:pt x="25596" y="52767"/>
                  </a:lnTo>
                  <a:lnTo>
                    <a:pt x="25363" y="54033"/>
                  </a:lnTo>
                  <a:lnTo>
                    <a:pt x="25129" y="55263"/>
                  </a:lnTo>
                  <a:lnTo>
                    <a:pt x="24896" y="56420"/>
                  </a:lnTo>
                  <a:lnTo>
                    <a:pt x="24670" y="57505"/>
                  </a:lnTo>
                  <a:lnTo>
                    <a:pt x="24451" y="58518"/>
                  </a:lnTo>
                  <a:lnTo>
                    <a:pt x="24239" y="59458"/>
                  </a:lnTo>
                  <a:lnTo>
                    <a:pt x="24035" y="60290"/>
                  </a:lnTo>
                  <a:lnTo>
                    <a:pt x="23845" y="61049"/>
                  </a:lnTo>
                  <a:lnTo>
                    <a:pt x="23670" y="61736"/>
                  </a:lnTo>
                  <a:lnTo>
                    <a:pt x="23503" y="62279"/>
                  </a:lnTo>
                  <a:lnTo>
                    <a:pt x="23357" y="62749"/>
                  </a:lnTo>
                  <a:lnTo>
                    <a:pt x="23218" y="63075"/>
                  </a:lnTo>
                  <a:lnTo>
                    <a:pt x="23109" y="63292"/>
                  </a:lnTo>
                  <a:lnTo>
                    <a:pt x="23058" y="63364"/>
                  </a:lnTo>
                  <a:lnTo>
                    <a:pt x="23014" y="63364"/>
                  </a:lnTo>
                  <a:lnTo>
                    <a:pt x="22919" y="63400"/>
                  </a:lnTo>
                  <a:lnTo>
                    <a:pt x="22831" y="63436"/>
                  </a:lnTo>
                  <a:lnTo>
                    <a:pt x="22751" y="63545"/>
                  </a:lnTo>
                  <a:lnTo>
                    <a:pt x="22686" y="63653"/>
                  </a:lnTo>
                  <a:lnTo>
                    <a:pt x="22620" y="63762"/>
                  </a:lnTo>
                  <a:lnTo>
                    <a:pt x="22569" y="63906"/>
                  </a:lnTo>
                  <a:lnTo>
                    <a:pt x="22525" y="64087"/>
                  </a:lnTo>
                  <a:lnTo>
                    <a:pt x="22489" y="64268"/>
                  </a:lnTo>
                  <a:lnTo>
                    <a:pt x="22459" y="64449"/>
                  </a:lnTo>
                  <a:lnTo>
                    <a:pt x="22430" y="64666"/>
                  </a:lnTo>
                  <a:lnTo>
                    <a:pt x="22408" y="64883"/>
                  </a:lnTo>
                  <a:lnTo>
                    <a:pt x="22394" y="65064"/>
                  </a:lnTo>
                  <a:lnTo>
                    <a:pt x="22372" y="65498"/>
                  </a:lnTo>
                  <a:lnTo>
                    <a:pt x="22365" y="65859"/>
                  </a:lnTo>
                  <a:lnTo>
                    <a:pt x="22372" y="66293"/>
                  </a:lnTo>
                  <a:lnTo>
                    <a:pt x="22379" y="66691"/>
                  </a:lnTo>
                  <a:lnTo>
                    <a:pt x="22408" y="67017"/>
                  </a:lnTo>
                  <a:lnTo>
                    <a:pt x="22438" y="67306"/>
                  </a:lnTo>
                  <a:lnTo>
                    <a:pt x="22474" y="67559"/>
                  </a:lnTo>
                  <a:lnTo>
                    <a:pt x="22518" y="67776"/>
                  </a:lnTo>
                  <a:lnTo>
                    <a:pt x="22569" y="67957"/>
                  </a:lnTo>
                  <a:lnTo>
                    <a:pt x="22627" y="68102"/>
                  </a:lnTo>
                  <a:lnTo>
                    <a:pt x="22686" y="68246"/>
                  </a:lnTo>
                  <a:lnTo>
                    <a:pt x="22744" y="68319"/>
                  </a:lnTo>
                  <a:lnTo>
                    <a:pt x="22868" y="68463"/>
                  </a:lnTo>
                  <a:lnTo>
                    <a:pt x="22985" y="68536"/>
                  </a:lnTo>
                  <a:lnTo>
                    <a:pt x="23094" y="68572"/>
                  </a:lnTo>
                  <a:lnTo>
                    <a:pt x="23575" y="68789"/>
                  </a:lnTo>
                  <a:lnTo>
                    <a:pt x="24057" y="68970"/>
                  </a:lnTo>
                  <a:lnTo>
                    <a:pt x="24524" y="69223"/>
                  </a:lnTo>
                  <a:lnTo>
                    <a:pt x="24983" y="69440"/>
                  </a:lnTo>
                  <a:lnTo>
                    <a:pt x="25428" y="69693"/>
                  </a:lnTo>
                  <a:lnTo>
                    <a:pt x="25866" y="69982"/>
                  </a:lnTo>
                  <a:lnTo>
                    <a:pt x="26289" y="70272"/>
                  </a:lnTo>
                  <a:lnTo>
                    <a:pt x="26705" y="70597"/>
                  </a:lnTo>
                  <a:lnTo>
                    <a:pt x="27106" y="70923"/>
                  </a:lnTo>
                  <a:lnTo>
                    <a:pt x="27500" y="71284"/>
                  </a:lnTo>
                  <a:lnTo>
                    <a:pt x="27879" y="71646"/>
                  </a:lnTo>
                  <a:lnTo>
                    <a:pt x="28251" y="72008"/>
                  </a:lnTo>
                  <a:lnTo>
                    <a:pt x="28608" y="72405"/>
                  </a:lnTo>
                  <a:lnTo>
                    <a:pt x="28951" y="72803"/>
                  </a:lnTo>
                  <a:lnTo>
                    <a:pt x="29287" y="73237"/>
                  </a:lnTo>
                  <a:lnTo>
                    <a:pt x="29608" y="73671"/>
                  </a:lnTo>
                  <a:lnTo>
                    <a:pt x="29914" y="74141"/>
                  </a:lnTo>
                  <a:lnTo>
                    <a:pt x="30206" y="74612"/>
                  </a:lnTo>
                  <a:lnTo>
                    <a:pt x="30490" y="75082"/>
                  </a:lnTo>
                  <a:lnTo>
                    <a:pt x="30760" y="75588"/>
                  </a:lnTo>
                  <a:lnTo>
                    <a:pt x="31016" y="76094"/>
                  </a:lnTo>
                  <a:lnTo>
                    <a:pt x="31264" y="76637"/>
                  </a:lnTo>
                  <a:lnTo>
                    <a:pt x="31490" y="77179"/>
                  </a:lnTo>
                  <a:lnTo>
                    <a:pt x="31709" y="77722"/>
                  </a:lnTo>
                  <a:lnTo>
                    <a:pt x="31906" y="78301"/>
                  </a:lnTo>
                  <a:lnTo>
                    <a:pt x="32095" y="78879"/>
                  </a:lnTo>
                  <a:lnTo>
                    <a:pt x="32270" y="79458"/>
                  </a:lnTo>
                  <a:lnTo>
                    <a:pt x="32431" y="80073"/>
                  </a:lnTo>
                  <a:lnTo>
                    <a:pt x="32577" y="80688"/>
                  </a:lnTo>
                  <a:lnTo>
                    <a:pt x="32701" y="81302"/>
                  </a:lnTo>
                  <a:lnTo>
                    <a:pt x="32817" y="81953"/>
                  </a:lnTo>
                  <a:lnTo>
                    <a:pt x="32919" y="82604"/>
                  </a:lnTo>
                  <a:lnTo>
                    <a:pt x="33014" y="83328"/>
                  </a:lnTo>
                  <a:lnTo>
                    <a:pt x="33051" y="83689"/>
                  </a:lnTo>
                  <a:lnTo>
                    <a:pt x="33087" y="84087"/>
                  </a:lnTo>
                  <a:lnTo>
                    <a:pt x="33116" y="84449"/>
                  </a:lnTo>
                  <a:lnTo>
                    <a:pt x="33138" y="84810"/>
                  </a:lnTo>
                  <a:lnTo>
                    <a:pt x="33160" y="85208"/>
                  </a:lnTo>
                  <a:lnTo>
                    <a:pt x="33175" y="85606"/>
                  </a:lnTo>
                  <a:lnTo>
                    <a:pt x="33182" y="86004"/>
                  </a:lnTo>
                  <a:lnTo>
                    <a:pt x="33189" y="86402"/>
                  </a:lnTo>
                  <a:lnTo>
                    <a:pt x="33189" y="86800"/>
                  </a:lnTo>
                  <a:lnTo>
                    <a:pt x="33189" y="87197"/>
                  </a:lnTo>
                  <a:lnTo>
                    <a:pt x="33182" y="87631"/>
                  </a:lnTo>
                  <a:lnTo>
                    <a:pt x="33167" y="88029"/>
                  </a:lnTo>
                  <a:lnTo>
                    <a:pt x="33124" y="88897"/>
                  </a:lnTo>
                  <a:lnTo>
                    <a:pt x="33087" y="89512"/>
                  </a:lnTo>
                  <a:lnTo>
                    <a:pt x="33043" y="90127"/>
                  </a:lnTo>
                  <a:lnTo>
                    <a:pt x="32992" y="90706"/>
                  </a:lnTo>
                  <a:lnTo>
                    <a:pt x="32941" y="91248"/>
                  </a:lnTo>
                  <a:lnTo>
                    <a:pt x="32890" y="91791"/>
                  </a:lnTo>
                  <a:lnTo>
                    <a:pt x="32832" y="92333"/>
                  </a:lnTo>
                  <a:lnTo>
                    <a:pt x="32766" y="92803"/>
                  </a:lnTo>
                  <a:lnTo>
                    <a:pt x="32701" y="93310"/>
                  </a:lnTo>
                  <a:lnTo>
                    <a:pt x="32628" y="93744"/>
                  </a:lnTo>
                  <a:lnTo>
                    <a:pt x="32547" y="94214"/>
                  </a:lnTo>
                  <a:lnTo>
                    <a:pt x="32467" y="94612"/>
                  </a:lnTo>
                  <a:lnTo>
                    <a:pt x="32380" y="95009"/>
                  </a:lnTo>
                  <a:lnTo>
                    <a:pt x="32292" y="95407"/>
                  </a:lnTo>
                  <a:lnTo>
                    <a:pt x="32197" y="95769"/>
                  </a:lnTo>
                  <a:lnTo>
                    <a:pt x="32095" y="96094"/>
                  </a:lnTo>
                  <a:lnTo>
                    <a:pt x="31993" y="96420"/>
                  </a:lnTo>
                  <a:lnTo>
                    <a:pt x="31884" y="96709"/>
                  </a:lnTo>
                  <a:lnTo>
                    <a:pt x="31774" y="96999"/>
                  </a:lnTo>
                  <a:lnTo>
                    <a:pt x="31658" y="97252"/>
                  </a:lnTo>
                  <a:lnTo>
                    <a:pt x="31541" y="97505"/>
                  </a:lnTo>
                  <a:lnTo>
                    <a:pt x="31409" y="97722"/>
                  </a:lnTo>
                  <a:lnTo>
                    <a:pt x="31285" y="97939"/>
                  </a:lnTo>
                  <a:lnTo>
                    <a:pt x="31147" y="98120"/>
                  </a:lnTo>
                  <a:lnTo>
                    <a:pt x="31008" y="98264"/>
                  </a:lnTo>
                  <a:lnTo>
                    <a:pt x="30862" y="98409"/>
                  </a:lnTo>
                  <a:lnTo>
                    <a:pt x="30717" y="98554"/>
                  </a:lnTo>
                  <a:lnTo>
                    <a:pt x="30563" y="98662"/>
                  </a:lnTo>
                  <a:lnTo>
                    <a:pt x="30410" y="98735"/>
                  </a:lnTo>
                  <a:lnTo>
                    <a:pt x="30082" y="98843"/>
                  </a:lnTo>
                  <a:lnTo>
                    <a:pt x="29732" y="98879"/>
                  </a:lnTo>
                  <a:lnTo>
                    <a:pt x="29447" y="98879"/>
                  </a:lnTo>
                  <a:lnTo>
                    <a:pt x="29156" y="98807"/>
                  </a:lnTo>
                  <a:lnTo>
                    <a:pt x="28864" y="98662"/>
                  </a:lnTo>
                  <a:lnTo>
                    <a:pt x="28572" y="98518"/>
                  </a:lnTo>
                  <a:lnTo>
                    <a:pt x="28273" y="98337"/>
                  </a:lnTo>
                  <a:lnTo>
                    <a:pt x="27974" y="98084"/>
                  </a:lnTo>
                  <a:lnTo>
                    <a:pt x="27682" y="97830"/>
                  </a:lnTo>
                  <a:lnTo>
                    <a:pt x="27383" y="97541"/>
                  </a:lnTo>
                  <a:lnTo>
                    <a:pt x="27091" y="97216"/>
                  </a:lnTo>
                  <a:lnTo>
                    <a:pt x="26800" y="96854"/>
                  </a:lnTo>
                  <a:lnTo>
                    <a:pt x="26515" y="96492"/>
                  </a:lnTo>
                  <a:lnTo>
                    <a:pt x="26231" y="96131"/>
                  </a:lnTo>
                  <a:lnTo>
                    <a:pt x="25691" y="95335"/>
                  </a:lnTo>
                  <a:lnTo>
                    <a:pt x="25173" y="94539"/>
                  </a:lnTo>
                  <a:lnTo>
                    <a:pt x="24691" y="93707"/>
                  </a:lnTo>
                  <a:lnTo>
                    <a:pt x="24247" y="92912"/>
                  </a:lnTo>
                  <a:lnTo>
                    <a:pt x="23853" y="92188"/>
                  </a:lnTo>
                  <a:lnTo>
                    <a:pt x="23517" y="91501"/>
                  </a:lnTo>
                  <a:lnTo>
                    <a:pt x="23036" y="90489"/>
                  </a:lnTo>
                  <a:lnTo>
                    <a:pt x="22853" y="90091"/>
                  </a:lnTo>
                  <a:lnTo>
                    <a:pt x="22773" y="89946"/>
                  </a:lnTo>
                  <a:lnTo>
                    <a:pt x="22686" y="89874"/>
                  </a:lnTo>
                  <a:lnTo>
                    <a:pt x="22605" y="89874"/>
                  </a:lnTo>
                  <a:lnTo>
                    <a:pt x="22518" y="89946"/>
                  </a:lnTo>
                  <a:lnTo>
                    <a:pt x="22438" y="90055"/>
                  </a:lnTo>
                  <a:lnTo>
                    <a:pt x="22365" y="90235"/>
                  </a:lnTo>
                  <a:lnTo>
                    <a:pt x="22292" y="90525"/>
                  </a:lnTo>
                  <a:lnTo>
                    <a:pt x="22233" y="90814"/>
                  </a:lnTo>
                  <a:lnTo>
                    <a:pt x="22182" y="91176"/>
                  </a:lnTo>
                  <a:lnTo>
                    <a:pt x="22153" y="91574"/>
                  </a:lnTo>
                  <a:lnTo>
                    <a:pt x="22131" y="92008"/>
                  </a:lnTo>
                  <a:lnTo>
                    <a:pt x="22124" y="92405"/>
                  </a:lnTo>
                  <a:lnTo>
                    <a:pt x="22131" y="92839"/>
                  </a:lnTo>
                  <a:lnTo>
                    <a:pt x="22153" y="93237"/>
                  </a:lnTo>
                  <a:lnTo>
                    <a:pt x="22190" y="93635"/>
                  </a:lnTo>
                  <a:lnTo>
                    <a:pt x="22233" y="93997"/>
                  </a:lnTo>
                  <a:lnTo>
                    <a:pt x="22510" y="95769"/>
                  </a:lnTo>
                  <a:lnTo>
                    <a:pt x="22824" y="97867"/>
                  </a:lnTo>
                  <a:lnTo>
                    <a:pt x="23167" y="100254"/>
                  </a:lnTo>
                  <a:lnTo>
                    <a:pt x="23539" y="102894"/>
                  </a:lnTo>
                  <a:lnTo>
                    <a:pt x="23911" y="105751"/>
                  </a:lnTo>
                  <a:lnTo>
                    <a:pt x="24298" y="108789"/>
                  </a:lnTo>
                  <a:lnTo>
                    <a:pt x="24480" y="110344"/>
                  </a:lnTo>
                  <a:lnTo>
                    <a:pt x="24670" y="111935"/>
                  </a:lnTo>
                  <a:lnTo>
                    <a:pt x="24852" y="113563"/>
                  </a:lnTo>
                  <a:lnTo>
                    <a:pt x="25027" y="115190"/>
                  </a:lnTo>
                  <a:lnTo>
                    <a:pt x="25202" y="116818"/>
                  </a:lnTo>
                  <a:lnTo>
                    <a:pt x="25370" y="118445"/>
                  </a:lnTo>
                  <a:lnTo>
                    <a:pt x="25523" y="120109"/>
                  </a:lnTo>
                  <a:lnTo>
                    <a:pt x="25676" y="121736"/>
                  </a:lnTo>
                  <a:lnTo>
                    <a:pt x="25815" y="123364"/>
                  </a:lnTo>
                  <a:lnTo>
                    <a:pt x="25939" y="124955"/>
                  </a:lnTo>
                  <a:lnTo>
                    <a:pt x="26056" y="126546"/>
                  </a:lnTo>
                  <a:lnTo>
                    <a:pt x="26158" y="128102"/>
                  </a:lnTo>
                  <a:lnTo>
                    <a:pt x="26238" y="129621"/>
                  </a:lnTo>
                  <a:lnTo>
                    <a:pt x="26311" y="131103"/>
                  </a:lnTo>
                  <a:lnTo>
                    <a:pt x="26369" y="132550"/>
                  </a:lnTo>
                  <a:lnTo>
                    <a:pt x="26398" y="133960"/>
                  </a:lnTo>
                  <a:lnTo>
                    <a:pt x="26413" y="134648"/>
                  </a:lnTo>
                  <a:lnTo>
                    <a:pt x="26420" y="135299"/>
                  </a:lnTo>
                  <a:lnTo>
                    <a:pt x="26420" y="135950"/>
                  </a:lnTo>
                  <a:lnTo>
                    <a:pt x="26413" y="136601"/>
                  </a:lnTo>
                  <a:lnTo>
                    <a:pt x="26406" y="137215"/>
                  </a:lnTo>
                  <a:lnTo>
                    <a:pt x="26391" y="137830"/>
                  </a:lnTo>
                  <a:lnTo>
                    <a:pt x="26369" y="138409"/>
                  </a:lnTo>
                  <a:lnTo>
                    <a:pt x="26347" y="138988"/>
                  </a:lnTo>
                  <a:lnTo>
                    <a:pt x="26318" y="139458"/>
                  </a:lnTo>
                  <a:lnTo>
                    <a:pt x="26282" y="139928"/>
                  </a:lnTo>
                  <a:lnTo>
                    <a:pt x="26245" y="140362"/>
                  </a:lnTo>
                  <a:lnTo>
                    <a:pt x="26209" y="140796"/>
                  </a:lnTo>
                  <a:lnTo>
                    <a:pt x="26158" y="141230"/>
                  </a:lnTo>
                  <a:lnTo>
                    <a:pt x="26107" y="141592"/>
                  </a:lnTo>
                  <a:lnTo>
                    <a:pt x="26048" y="141989"/>
                  </a:lnTo>
                  <a:lnTo>
                    <a:pt x="25990" y="142351"/>
                  </a:lnTo>
                  <a:lnTo>
                    <a:pt x="25924" y="142677"/>
                  </a:lnTo>
                  <a:lnTo>
                    <a:pt x="25851" y="143002"/>
                  </a:lnTo>
                  <a:lnTo>
                    <a:pt x="25778" y="143291"/>
                  </a:lnTo>
                  <a:lnTo>
                    <a:pt x="25698" y="143581"/>
                  </a:lnTo>
                  <a:lnTo>
                    <a:pt x="25618" y="143870"/>
                  </a:lnTo>
                  <a:lnTo>
                    <a:pt x="25523" y="144123"/>
                  </a:lnTo>
                  <a:lnTo>
                    <a:pt x="25428" y="144340"/>
                  </a:lnTo>
                  <a:lnTo>
                    <a:pt x="25326" y="144557"/>
                  </a:lnTo>
                  <a:lnTo>
                    <a:pt x="25209" y="144810"/>
                  </a:lnTo>
                  <a:lnTo>
                    <a:pt x="25093" y="144991"/>
                  </a:lnTo>
                  <a:lnTo>
                    <a:pt x="24969" y="145172"/>
                  </a:lnTo>
                  <a:lnTo>
                    <a:pt x="24852" y="145317"/>
                  </a:lnTo>
                  <a:lnTo>
                    <a:pt x="24735" y="145425"/>
                  </a:lnTo>
                  <a:lnTo>
                    <a:pt x="24611" y="145498"/>
                  </a:lnTo>
                  <a:lnTo>
                    <a:pt x="24495" y="145534"/>
                  </a:lnTo>
                  <a:lnTo>
                    <a:pt x="24239" y="145534"/>
                  </a:lnTo>
                  <a:lnTo>
                    <a:pt x="24108" y="145461"/>
                  </a:lnTo>
                  <a:lnTo>
                    <a:pt x="23977" y="145389"/>
                  </a:lnTo>
                  <a:lnTo>
                    <a:pt x="23845" y="145244"/>
                  </a:lnTo>
                  <a:lnTo>
                    <a:pt x="23714" y="145100"/>
                  </a:lnTo>
                  <a:lnTo>
                    <a:pt x="23583" y="144883"/>
                  </a:lnTo>
                  <a:lnTo>
                    <a:pt x="23451" y="144666"/>
                  </a:lnTo>
                  <a:lnTo>
                    <a:pt x="23320" y="144413"/>
                  </a:lnTo>
                  <a:lnTo>
                    <a:pt x="23189" y="144087"/>
                  </a:lnTo>
                  <a:lnTo>
                    <a:pt x="23065" y="143798"/>
                  </a:lnTo>
                  <a:lnTo>
                    <a:pt x="22934" y="143436"/>
                  </a:lnTo>
                  <a:lnTo>
                    <a:pt x="22810" y="143038"/>
                  </a:lnTo>
                  <a:lnTo>
                    <a:pt x="22678" y="142640"/>
                  </a:lnTo>
                  <a:lnTo>
                    <a:pt x="22554" y="142206"/>
                  </a:lnTo>
                  <a:lnTo>
                    <a:pt x="22430" y="141736"/>
                  </a:lnTo>
                  <a:lnTo>
                    <a:pt x="22306" y="141266"/>
                  </a:lnTo>
                  <a:lnTo>
                    <a:pt x="22066" y="140253"/>
                  </a:lnTo>
                  <a:lnTo>
                    <a:pt x="21825" y="139132"/>
                  </a:lnTo>
                  <a:lnTo>
                    <a:pt x="21584" y="137939"/>
                  </a:lnTo>
                  <a:lnTo>
                    <a:pt x="21358" y="136673"/>
                  </a:lnTo>
                  <a:lnTo>
                    <a:pt x="21132" y="135335"/>
                  </a:lnTo>
                  <a:lnTo>
                    <a:pt x="20906" y="133960"/>
                  </a:lnTo>
                  <a:lnTo>
                    <a:pt x="20694" y="132550"/>
                  </a:lnTo>
                  <a:lnTo>
                    <a:pt x="20483" y="131103"/>
                  </a:lnTo>
                  <a:lnTo>
                    <a:pt x="20278" y="129584"/>
                  </a:lnTo>
                  <a:lnTo>
                    <a:pt x="20081" y="128102"/>
                  </a:lnTo>
                  <a:lnTo>
                    <a:pt x="19892" y="126546"/>
                  </a:lnTo>
                  <a:lnTo>
                    <a:pt x="19702" y="125027"/>
                  </a:lnTo>
                  <a:lnTo>
                    <a:pt x="19527" y="123508"/>
                  </a:lnTo>
                  <a:lnTo>
                    <a:pt x="19359" y="121989"/>
                  </a:lnTo>
                  <a:lnTo>
                    <a:pt x="19199" y="120470"/>
                  </a:lnTo>
                  <a:lnTo>
                    <a:pt x="19046" y="118988"/>
                  </a:lnTo>
                  <a:lnTo>
                    <a:pt x="18900" y="117541"/>
                  </a:lnTo>
                  <a:lnTo>
                    <a:pt x="18769" y="116131"/>
                  </a:lnTo>
                  <a:lnTo>
                    <a:pt x="18521" y="113490"/>
                  </a:lnTo>
                  <a:lnTo>
                    <a:pt x="18316" y="111067"/>
                  </a:lnTo>
                  <a:lnTo>
                    <a:pt x="18149" y="109006"/>
                  </a:lnTo>
                  <a:lnTo>
                    <a:pt x="18112" y="108608"/>
                  </a:lnTo>
                  <a:lnTo>
                    <a:pt x="18068" y="108282"/>
                  </a:lnTo>
                  <a:lnTo>
                    <a:pt x="18010" y="107957"/>
                  </a:lnTo>
                  <a:lnTo>
                    <a:pt x="17952" y="107740"/>
                  </a:lnTo>
                  <a:lnTo>
                    <a:pt x="17879" y="107523"/>
                  </a:lnTo>
                  <a:lnTo>
                    <a:pt x="17798" y="107414"/>
                  </a:lnTo>
                  <a:lnTo>
                    <a:pt x="17711" y="107342"/>
                  </a:lnTo>
                  <a:lnTo>
                    <a:pt x="17623" y="107342"/>
                  </a:lnTo>
                  <a:lnTo>
                    <a:pt x="17536" y="107414"/>
                  </a:lnTo>
                  <a:lnTo>
                    <a:pt x="17456" y="107559"/>
                  </a:lnTo>
                  <a:lnTo>
                    <a:pt x="17383" y="107776"/>
                  </a:lnTo>
                  <a:lnTo>
                    <a:pt x="17317" y="108029"/>
                  </a:lnTo>
                  <a:lnTo>
                    <a:pt x="17266" y="108319"/>
                  </a:lnTo>
                  <a:lnTo>
                    <a:pt x="17215" y="108680"/>
                  </a:lnTo>
                  <a:lnTo>
                    <a:pt x="17186" y="109042"/>
                  </a:lnTo>
                  <a:lnTo>
                    <a:pt x="17164" y="109440"/>
                  </a:lnTo>
                  <a:lnTo>
                    <a:pt x="17069" y="111827"/>
                  </a:lnTo>
                  <a:lnTo>
                    <a:pt x="16952" y="114575"/>
                  </a:lnTo>
                  <a:lnTo>
                    <a:pt x="16806" y="117577"/>
                  </a:lnTo>
                  <a:lnTo>
                    <a:pt x="16726" y="119205"/>
                  </a:lnTo>
                  <a:lnTo>
                    <a:pt x="16631" y="120832"/>
                  </a:lnTo>
                  <a:lnTo>
                    <a:pt x="16536" y="122532"/>
                  </a:lnTo>
                  <a:lnTo>
                    <a:pt x="16434" y="124232"/>
                  </a:lnTo>
                  <a:lnTo>
                    <a:pt x="16325" y="125968"/>
                  </a:lnTo>
                  <a:lnTo>
                    <a:pt x="16201" y="127704"/>
                  </a:lnTo>
                  <a:lnTo>
                    <a:pt x="16077" y="129440"/>
                  </a:lnTo>
                  <a:lnTo>
                    <a:pt x="15946" y="131176"/>
                  </a:lnTo>
                  <a:lnTo>
                    <a:pt x="15814" y="132912"/>
                  </a:lnTo>
                  <a:lnTo>
                    <a:pt x="15668" y="134575"/>
                  </a:lnTo>
                  <a:lnTo>
                    <a:pt x="15515" y="136239"/>
                  </a:lnTo>
                  <a:lnTo>
                    <a:pt x="15355" y="137866"/>
                  </a:lnTo>
                  <a:lnTo>
                    <a:pt x="15194" y="139422"/>
                  </a:lnTo>
                  <a:lnTo>
                    <a:pt x="15027" y="140941"/>
                  </a:lnTo>
                  <a:lnTo>
                    <a:pt x="14844" y="142387"/>
                  </a:lnTo>
                  <a:lnTo>
                    <a:pt x="14662" y="143725"/>
                  </a:lnTo>
                  <a:lnTo>
                    <a:pt x="14472" y="144991"/>
                  </a:lnTo>
                  <a:lnTo>
                    <a:pt x="14377" y="145606"/>
                  </a:lnTo>
                  <a:lnTo>
                    <a:pt x="14283" y="146185"/>
                  </a:lnTo>
                  <a:lnTo>
                    <a:pt x="14180" y="146727"/>
                  </a:lnTo>
                  <a:lnTo>
                    <a:pt x="14078" y="147234"/>
                  </a:lnTo>
                  <a:lnTo>
                    <a:pt x="13976" y="147740"/>
                  </a:lnTo>
                  <a:lnTo>
                    <a:pt x="13867" y="148210"/>
                  </a:lnTo>
                  <a:lnTo>
                    <a:pt x="13765" y="148644"/>
                  </a:lnTo>
                  <a:lnTo>
                    <a:pt x="13655" y="149042"/>
                  </a:lnTo>
                  <a:lnTo>
                    <a:pt x="13546" y="149403"/>
                  </a:lnTo>
                  <a:lnTo>
                    <a:pt x="13436" y="149729"/>
                  </a:lnTo>
                  <a:lnTo>
                    <a:pt x="13320" y="150018"/>
                  </a:lnTo>
                  <a:lnTo>
                    <a:pt x="13210" y="150308"/>
                  </a:lnTo>
                  <a:lnTo>
                    <a:pt x="13094" y="150525"/>
                  </a:lnTo>
                  <a:lnTo>
                    <a:pt x="12977" y="150705"/>
                  </a:lnTo>
                  <a:lnTo>
                    <a:pt x="12853" y="150850"/>
                  </a:lnTo>
                  <a:lnTo>
                    <a:pt x="12736" y="150959"/>
                  </a:lnTo>
                  <a:lnTo>
                    <a:pt x="12612" y="151031"/>
                  </a:lnTo>
                  <a:lnTo>
                    <a:pt x="12488" y="151031"/>
                  </a:lnTo>
                  <a:lnTo>
                    <a:pt x="12328" y="150995"/>
                  </a:lnTo>
                  <a:lnTo>
                    <a:pt x="12160" y="150886"/>
                  </a:lnTo>
                  <a:lnTo>
                    <a:pt x="11985" y="150705"/>
                  </a:lnTo>
                  <a:lnTo>
                    <a:pt x="11817" y="150452"/>
                  </a:lnTo>
                  <a:lnTo>
                    <a:pt x="11722" y="150271"/>
                  </a:lnTo>
                  <a:lnTo>
                    <a:pt x="11635" y="150054"/>
                  </a:lnTo>
                  <a:lnTo>
                    <a:pt x="11547" y="149874"/>
                  </a:lnTo>
                  <a:lnTo>
                    <a:pt x="11467" y="149620"/>
                  </a:lnTo>
                  <a:lnTo>
                    <a:pt x="11394" y="149367"/>
                  </a:lnTo>
                  <a:lnTo>
                    <a:pt x="11314" y="149114"/>
                  </a:lnTo>
                  <a:lnTo>
                    <a:pt x="11241" y="148825"/>
                  </a:lnTo>
                  <a:lnTo>
                    <a:pt x="11175" y="148499"/>
                  </a:lnTo>
                  <a:lnTo>
                    <a:pt x="11110" y="148174"/>
                  </a:lnTo>
                  <a:lnTo>
                    <a:pt x="11051" y="147812"/>
                  </a:lnTo>
                  <a:lnTo>
                    <a:pt x="10986" y="147451"/>
                  </a:lnTo>
                  <a:lnTo>
                    <a:pt x="10934" y="147053"/>
                  </a:lnTo>
                  <a:lnTo>
                    <a:pt x="10883" y="146655"/>
                  </a:lnTo>
                  <a:lnTo>
                    <a:pt x="10832" y="146221"/>
                  </a:lnTo>
                  <a:lnTo>
                    <a:pt x="10781" y="145751"/>
                  </a:lnTo>
                  <a:lnTo>
                    <a:pt x="10738" y="145281"/>
                  </a:lnTo>
                  <a:lnTo>
                    <a:pt x="10686" y="144630"/>
                  </a:lnTo>
                  <a:lnTo>
                    <a:pt x="10635" y="143942"/>
                  </a:lnTo>
                  <a:lnTo>
                    <a:pt x="10592" y="143255"/>
                  </a:lnTo>
                  <a:lnTo>
                    <a:pt x="10555" y="142496"/>
                  </a:lnTo>
                  <a:lnTo>
                    <a:pt x="10526" y="141772"/>
                  </a:lnTo>
                  <a:lnTo>
                    <a:pt x="10497" y="140977"/>
                  </a:lnTo>
                  <a:lnTo>
                    <a:pt x="10475" y="140181"/>
                  </a:lnTo>
                  <a:lnTo>
                    <a:pt x="10460" y="139385"/>
                  </a:lnTo>
                  <a:lnTo>
                    <a:pt x="10446" y="138554"/>
                  </a:lnTo>
                  <a:lnTo>
                    <a:pt x="10438" y="137722"/>
                  </a:lnTo>
                  <a:lnTo>
                    <a:pt x="10431" y="135986"/>
                  </a:lnTo>
                  <a:lnTo>
                    <a:pt x="10446" y="134214"/>
                  </a:lnTo>
                  <a:lnTo>
                    <a:pt x="10475" y="132405"/>
                  </a:lnTo>
                  <a:lnTo>
                    <a:pt x="10511" y="130561"/>
                  </a:lnTo>
                  <a:lnTo>
                    <a:pt x="10562" y="128680"/>
                  </a:lnTo>
                  <a:lnTo>
                    <a:pt x="10628" y="126800"/>
                  </a:lnTo>
                  <a:lnTo>
                    <a:pt x="10701" y="124883"/>
                  </a:lnTo>
                  <a:lnTo>
                    <a:pt x="10781" y="123002"/>
                  </a:lnTo>
                  <a:lnTo>
                    <a:pt x="10869" y="121121"/>
                  </a:lnTo>
                  <a:lnTo>
                    <a:pt x="10964" y="119277"/>
                  </a:lnTo>
                  <a:lnTo>
                    <a:pt x="11066" y="117469"/>
                  </a:lnTo>
                  <a:lnTo>
                    <a:pt x="11168" y="115697"/>
                  </a:lnTo>
                  <a:lnTo>
                    <a:pt x="11270" y="113961"/>
                  </a:lnTo>
                  <a:lnTo>
                    <a:pt x="11489" y="110669"/>
                  </a:lnTo>
                  <a:lnTo>
                    <a:pt x="11693" y="107668"/>
                  </a:lnTo>
                  <a:lnTo>
                    <a:pt x="11890" y="105064"/>
                  </a:lnTo>
                  <a:lnTo>
                    <a:pt x="12058" y="102894"/>
                  </a:lnTo>
                  <a:lnTo>
                    <a:pt x="12189" y="101230"/>
                  </a:lnTo>
                  <a:lnTo>
                    <a:pt x="12313" y="99747"/>
                  </a:lnTo>
                  <a:lnTo>
                    <a:pt x="12342" y="99386"/>
                  </a:lnTo>
                  <a:lnTo>
                    <a:pt x="12357" y="99024"/>
                  </a:lnTo>
                  <a:lnTo>
                    <a:pt x="12357" y="98662"/>
                  </a:lnTo>
                  <a:lnTo>
                    <a:pt x="12350" y="98301"/>
                  </a:lnTo>
                  <a:lnTo>
                    <a:pt x="12335" y="97939"/>
                  </a:lnTo>
                  <a:lnTo>
                    <a:pt x="12306" y="97613"/>
                  </a:lnTo>
                  <a:lnTo>
                    <a:pt x="12269" y="97288"/>
                  </a:lnTo>
                  <a:lnTo>
                    <a:pt x="12226" y="96999"/>
                  </a:lnTo>
                  <a:lnTo>
                    <a:pt x="12167" y="96745"/>
                  </a:lnTo>
                  <a:lnTo>
                    <a:pt x="12109" y="96528"/>
                  </a:lnTo>
                  <a:lnTo>
                    <a:pt x="12043" y="96384"/>
                  </a:lnTo>
                  <a:lnTo>
                    <a:pt x="11970" y="96239"/>
                  </a:lnTo>
                  <a:lnTo>
                    <a:pt x="11897" y="96167"/>
                  </a:lnTo>
                  <a:lnTo>
                    <a:pt x="11824" y="96167"/>
                  </a:lnTo>
                  <a:lnTo>
                    <a:pt x="11751" y="96203"/>
                  </a:lnTo>
                  <a:lnTo>
                    <a:pt x="11679" y="96311"/>
                  </a:lnTo>
                  <a:lnTo>
                    <a:pt x="11496" y="96601"/>
                  </a:lnTo>
                  <a:lnTo>
                    <a:pt x="11007" y="97360"/>
                  </a:lnTo>
                  <a:lnTo>
                    <a:pt x="10665" y="97830"/>
                  </a:lnTo>
                  <a:lnTo>
                    <a:pt x="10263" y="98373"/>
                  </a:lnTo>
                  <a:lnTo>
                    <a:pt x="9811" y="98952"/>
                  </a:lnTo>
                  <a:lnTo>
                    <a:pt x="9322" y="99566"/>
                  </a:lnTo>
                  <a:lnTo>
                    <a:pt x="8790" y="100181"/>
                  </a:lnTo>
                  <a:lnTo>
                    <a:pt x="8236" y="100760"/>
                  </a:lnTo>
                  <a:lnTo>
                    <a:pt x="7652" y="101302"/>
                  </a:lnTo>
                  <a:lnTo>
                    <a:pt x="7061" y="101772"/>
                  </a:lnTo>
                  <a:lnTo>
                    <a:pt x="6762" y="101989"/>
                  </a:lnTo>
                  <a:lnTo>
                    <a:pt x="6456" y="102206"/>
                  </a:lnTo>
                  <a:lnTo>
                    <a:pt x="6149" y="102351"/>
                  </a:lnTo>
                  <a:lnTo>
                    <a:pt x="5850" y="102496"/>
                  </a:lnTo>
                  <a:lnTo>
                    <a:pt x="5544" y="102640"/>
                  </a:lnTo>
                  <a:lnTo>
                    <a:pt x="5245" y="102713"/>
                  </a:lnTo>
                  <a:lnTo>
                    <a:pt x="4946" y="102749"/>
                  </a:lnTo>
                  <a:lnTo>
                    <a:pt x="4654" y="102785"/>
                  </a:lnTo>
                  <a:lnTo>
                    <a:pt x="4340" y="102749"/>
                  </a:lnTo>
                  <a:lnTo>
                    <a:pt x="4041" y="102713"/>
                  </a:lnTo>
                  <a:lnTo>
                    <a:pt x="3757" y="102604"/>
                  </a:lnTo>
                  <a:lnTo>
                    <a:pt x="3494" y="102423"/>
                  </a:lnTo>
                  <a:lnTo>
                    <a:pt x="3254" y="102243"/>
                  </a:lnTo>
                  <a:lnTo>
                    <a:pt x="3028" y="102026"/>
                  </a:lnTo>
                  <a:lnTo>
                    <a:pt x="2816" y="101772"/>
                  </a:lnTo>
                  <a:lnTo>
                    <a:pt x="2619" y="101519"/>
                  </a:lnTo>
                  <a:lnTo>
                    <a:pt x="2437" y="101194"/>
                  </a:lnTo>
                  <a:lnTo>
                    <a:pt x="2269" y="100868"/>
                  </a:lnTo>
                  <a:lnTo>
                    <a:pt x="2116" y="100507"/>
                  </a:lnTo>
                  <a:lnTo>
                    <a:pt x="1977" y="100145"/>
                  </a:lnTo>
                  <a:lnTo>
                    <a:pt x="1853" y="99747"/>
                  </a:lnTo>
                  <a:lnTo>
                    <a:pt x="1736" y="99349"/>
                  </a:lnTo>
                  <a:lnTo>
                    <a:pt x="1634" y="98915"/>
                  </a:lnTo>
                  <a:lnTo>
                    <a:pt x="1547" y="98518"/>
                  </a:lnTo>
                  <a:lnTo>
                    <a:pt x="1459" y="98047"/>
                  </a:lnTo>
                  <a:lnTo>
                    <a:pt x="1394" y="97613"/>
                  </a:lnTo>
                  <a:lnTo>
                    <a:pt x="1328" y="97179"/>
                  </a:lnTo>
                  <a:lnTo>
                    <a:pt x="1270" y="96745"/>
                  </a:lnTo>
                  <a:lnTo>
                    <a:pt x="1226" y="96311"/>
                  </a:lnTo>
                  <a:lnTo>
                    <a:pt x="1182" y="95841"/>
                  </a:lnTo>
                  <a:lnTo>
                    <a:pt x="1153" y="95443"/>
                  </a:lnTo>
                  <a:lnTo>
                    <a:pt x="1124" y="95009"/>
                  </a:lnTo>
                  <a:lnTo>
                    <a:pt x="1080" y="94214"/>
                  </a:lnTo>
                  <a:lnTo>
                    <a:pt x="1058" y="93454"/>
                  </a:lnTo>
                  <a:lnTo>
                    <a:pt x="1043" y="92803"/>
                  </a:lnTo>
                  <a:lnTo>
                    <a:pt x="1036" y="92261"/>
                  </a:lnTo>
                  <a:lnTo>
                    <a:pt x="1029" y="91393"/>
                  </a:lnTo>
                  <a:lnTo>
                    <a:pt x="1029" y="90561"/>
                  </a:lnTo>
                  <a:lnTo>
                    <a:pt x="1036" y="89765"/>
                  </a:lnTo>
                  <a:lnTo>
                    <a:pt x="1051" y="88970"/>
                  </a:lnTo>
                  <a:lnTo>
                    <a:pt x="1073" y="88174"/>
                  </a:lnTo>
                  <a:lnTo>
                    <a:pt x="1102" y="87414"/>
                  </a:lnTo>
                  <a:lnTo>
                    <a:pt x="1138" y="86691"/>
                  </a:lnTo>
                  <a:lnTo>
                    <a:pt x="1182" y="86004"/>
                  </a:lnTo>
                  <a:lnTo>
                    <a:pt x="1233" y="85281"/>
                  </a:lnTo>
                  <a:lnTo>
                    <a:pt x="1291" y="84630"/>
                  </a:lnTo>
                  <a:lnTo>
                    <a:pt x="1357" y="83979"/>
                  </a:lnTo>
                  <a:lnTo>
                    <a:pt x="1430" y="83328"/>
                  </a:lnTo>
                  <a:lnTo>
                    <a:pt x="1503" y="82713"/>
                  </a:lnTo>
                  <a:lnTo>
                    <a:pt x="1591" y="82134"/>
                  </a:lnTo>
                  <a:lnTo>
                    <a:pt x="1685" y="81556"/>
                  </a:lnTo>
                  <a:lnTo>
                    <a:pt x="1787" y="81013"/>
                  </a:lnTo>
                  <a:lnTo>
                    <a:pt x="1911" y="80398"/>
                  </a:lnTo>
                  <a:lnTo>
                    <a:pt x="2035" y="79820"/>
                  </a:lnTo>
                  <a:lnTo>
                    <a:pt x="2174" y="79277"/>
                  </a:lnTo>
                  <a:lnTo>
                    <a:pt x="2320" y="78771"/>
                  </a:lnTo>
                  <a:lnTo>
                    <a:pt x="2466" y="78264"/>
                  </a:lnTo>
                  <a:lnTo>
                    <a:pt x="2619" y="77830"/>
                  </a:lnTo>
                  <a:lnTo>
                    <a:pt x="2779" y="77396"/>
                  </a:lnTo>
                  <a:lnTo>
                    <a:pt x="2947" y="76962"/>
                  </a:lnTo>
                  <a:lnTo>
                    <a:pt x="3115" y="76601"/>
                  </a:lnTo>
                  <a:lnTo>
                    <a:pt x="3290" y="76239"/>
                  </a:lnTo>
                  <a:lnTo>
                    <a:pt x="3472" y="75877"/>
                  </a:lnTo>
                  <a:lnTo>
                    <a:pt x="3655" y="75588"/>
                  </a:lnTo>
                  <a:lnTo>
                    <a:pt x="3844" y="75299"/>
                  </a:lnTo>
                  <a:lnTo>
                    <a:pt x="4034" y="75009"/>
                  </a:lnTo>
                  <a:lnTo>
                    <a:pt x="4224" y="74756"/>
                  </a:lnTo>
                  <a:lnTo>
                    <a:pt x="4421" y="74539"/>
                  </a:lnTo>
                  <a:lnTo>
                    <a:pt x="4815" y="74141"/>
                  </a:lnTo>
                  <a:lnTo>
                    <a:pt x="5216" y="73816"/>
                  </a:lnTo>
                  <a:lnTo>
                    <a:pt x="5617" y="73563"/>
                  </a:lnTo>
                  <a:lnTo>
                    <a:pt x="6018" y="73346"/>
                  </a:lnTo>
                  <a:lnTo>
                    <a:pt x="6412" y="73201"/>
                  </a:lnTo>
                  <a:lnTo>
                    <a:pt x="6806" y="73093"/>
                  </a:lnTo>
                  <a:lnTo>
                    <a:pt x="7193" y="73056"/>
                  </a:lnTo>
                  <a:lnTo>
                    <a:pt x="7557" y="73020"/>
                  </a:lnTo>
                  <a:lnTo>
                    <a:pt x="7864" y="73020"/>
                  </a:lnTo>
                  <a:lnTo>
                    <a:pt x="8163" y="73056"/>
                  </a:lnTo>
                  <a:lnTo>
                    <a:pt x="8724" y="73201"/>
                  </a:lnTo>
                  <a:lnTo>
                    <a:pt x="9235" y="73346"/>
                  </a:lnTo>
                  <a:lnTo>
                    <a:pt x="9673" y="73527"/>
                  </a:lnTo>
                  <a:lnTo>
                    <a:pt x="10037" y="73707"/>
                  </a:lnTo>
                  <a:lnTo>
                    <a:pt x="10314" y="73888"/>
                  </a:lnTo>
                  <a:lnTo>
                    <a:pt x="10555" y="74069"/>
                  </a:lnTo>
                  <a:lnTo>
                    <a:pt x="10643" y="74069"/>
                  </a:lnTo>
                  <a:lnTo>
                    <a:pt x="10730" y="74033"/>
                  </a:lnTo>
                  <a:lnTo>
                    <a:pt x="10810" y="73924"/>
                  </a:lnTo>
                  <a:lnTo>
                    <a:pt x="10883" y="73780"/>
                  </a:lnTo>
                  <a:lnTo>
                    <a:pt x="10956" y="73563"/>
                  </a:lnTo>
                  <a:lnTo>
                    <a:pt x="11015" y="73273"/>
                  </a:lnTo>
                  <a:lnTo>
                    <a:pt x="11066" y="72948"/>
                  </a:lnTo>
                  <a:lnTo>
                    <a:pt x="11110" y="72586"/>
                  </a:lnTo>
                  <a:lnTo>
                    <a:pt x="11139" y="72188"/>
                  </a:lnTo>
                  <a:lnTo>
                    <a:pt x="11146" y="71754"/>
                  </a:lnTo>
                  <a:lnTo>
                    <a:pt x="11153" y="71357"/>
                  </a:lnTo>
                  <a:lnTo>
                    <a:pt x="11139" y="70959"/>
                  </a:lnTo>
                  <a:lnTo>
                    <a:pt x="11110" y="70561"/>
                  </a:lnTo>
                  <a:lnTo>
                    <a:pt x="11073" y="70199"/>
                  </a:lnTo>
                  <a:lnTo>
                    <a:pt x="11022" y="69874"/>
                  </a:lnTo>
                  <a:lnTo>
                    <a:pt x="10964" y="69548"/>
                  </a:lnTo>
                  <a:lnTo>
                    <a:pt x="10475" y="67559"/>
                  </a:lnTo>
                  <a:lnTo>
                    <a:pt x="9964" y="65353"/>
                  </a:lnTo>
                  <a:lnTo>
                    <a:pt x="9439" y="63002"/>
                  </a:lnTo>
                  <a:lnTo>
                    <a:pt x="8899" y="60507"/>
                  </a:lnTo>
                  <a:lnTo>
                    <a:pt x="8367" y="57939"/>
                  </a:lnTo>
                  <a:lnTo>
                    <a:pt x="7842" y="55299"/>
                  </a:lnTo>
                  <a:lnTo>
                    <a:pt x="7579" y="53961"/>
                  </a:lnTo>
                  <a:lnTo>
                    <a:pt x="7331" y="52622"/>
                  </a:lnTo>
                  <a:lnTo>
                    <a:pt x="7083" y="51284"/>
                  </a:lnTo>
                  <a:lnTo>
                    <a:pt x="6842" y="49946"/>
                  </a:lnTo>
                  <a:lnTo>
                    <a:pt x="6609" y="48608"/>
                  </a:lnTo>
                  <a:lnTo>
                    <a:pt x="6383" y="47306"/>
                  </a:lnTo>
                  <a:lnTo>
                    <a:pt x="6171" y="45968"/>
                  </a:lnTo>
                  <a:lnTo>
                    <a:pt x="5974" y="44702"/>
                  </a:lnTo>
                  <a:lnTo>
                    <a:pt x="5785" y="43400"/>
                  </a:lnTo>
                  <a:lnTo>
                    <a:pt x="5610" y="42170"/>
                  </a:lnTo>
                  <a:lnTo>
                    <a:pt x="5442" y="40941"/>
                  </a:lnTo>
                  <a:lnTo>
                    <a:pt x="5296" y="39747"/>
                  </a:lnTo>
                  <a:lnTo>
                    <a:pt x="5165" y="38590"/>
                  </a:lnTo>
                  <a:lnTo>
                    <a:pt x="5055" y="37469"/>
                  </a:lnTo>
                  <a:lnTo>
                    <a:pt x="4960" y="36420"/>
                  </a:lnTo>
                  <a:lnTo>
                    <a:pt x="4880" y="35371"/>
                  </a:lnTo>
                  <a:lnTo>
                    <a:pt x="4829" y="34395"/>
                  </a:lnTo>
                  <a:lnTo>
                    <a:pt x="4807" y="33925"/>
                  </a:lnTo>
                  <a:lnTo>
                    <a:pt x="4793" y="33491"/>
                  </a:lnTo>
                  <a:lnTo>
                    <a:pt x="4785" y="33057"/>
                  </a:lnTo>
                  <a:lnTo>
                    <a:pt x="4778" y="32623"/>
                  </a:lnTo>
                  <a:lnTo>
                    <a:pt x="4785" y="32189"/>
                  </a:lnTo>
                  <a:lnTo>
                    <a:pt x="4793" y="31791"/>
                  </a:lnTo>
                  <a:lnTo>
                    <a:pt x="4807" y="31429"/>
                  </a:lnTo>
                  <a:lnTo>
                    <a:pt x="4829" y="31067"/>
                  </a:lnTo>
                  <a:lnTo>
                    <a:pt x="4866" y="30670"/>
                  </a:lnTo>
                  <a:lnTo>
                    <a:pt x="4917" y="30272"/>
                  </a:lnTo>
                  <a:lnTo>
                    <a:pt x="4990" y="29874"/>
                  </a:lnTo>
                  <a:lnTo>
                    <a:pt x="5041" y="29657"/>
                  </a:lnTo>
                  <a:lnTo>
                    <a:pt x="5092" y="29476"/>
                  </a:lnTo>
                  <a:lnTo>
                    <a:pt x="5150" y="29259"/>
                  </a:lnTo>
                  <a:lnTo>
                    <a:pt x="5216" y="29078"/>
                  </a:lnTo>
                  <a:lnTo>
                    <a:pt x="5289" y="28897"/>
                  </a:lnTo>
                  <a:lnTo>
                    <a:pt x="5369" y="28717"/>
                  </a:lnTo>
                  <a:lnTo>
                    <a:pt x="5486" y="28500"/>
                  </a:lnTo>
                  <a:lnTo>
                    <a:pt x="5602" y="28319"/>
                  </a:lnTo>
                  <a:lnTo>
                    <a:pt x="5726" y="28138"/>
                  </a:lnTo>
                  <a:lnTo>
                    <a:pt x="5850" y="27993"/>
                  </a:lnTo>
                  <a:lnTo>
                    <a:pt x="5974" y="27885"/>
                  </a:lnTo>
                  <a:lnTo>
                    <a:pt x="6106" y="27812"/>
                  </a:lnTo>
                  <a:lnTo>
                    <a:pt x="6230" y="27776"/>
                  </a:lnTo>
                  <a:lnTo>
                    <a:pt x="6514" y="27776"/>
                  </a:lnTo>
                  <a:lnTo>
                    <a:pt x="6660" y="27849"/>
                  </a:lnTo>
                  <a:lnTo>
                    <a:pt x="6813" y="27921"/>
                  </a:lnTo>
                  <a:lnTo>
                    <a:pt x="6966" y="28066"/>
                  </a:lnTo>
                  <a:lnTo>
                    <a:pt x="7112" y="28210"/>
                  </a:lnTo>
                  <a:lnTo>
                    <a:pt x="7265" y="28391"/>
                  </a:lnTo>
                  <a:lnTo>
                    <a:pt x="7419" y="28608"/>
                  </a:lnTo>
                  <a:lnTo>
                    <a:pt x="7572" y="28861"/>
                  </a:lnTo>
                  <a:lnTo>
                    <a:pt x="7725" y="29151"/>
                  </a:lnTo>
                  <a:lnTo>
                    <a:pt x="7878" y="29440"/>
                  </a:lnTo>
                  <a:lnTo>
                    <a:pt x="8024" y="29765"/>
                  </a:lnTo>
                  <a:lnTo>
                    <a:pt x="8177" y="30127"/>
                  </a:lnTo>
                  <a:lnTo>
                    <a:pt x="8476" y="30923"/>
                  </a:lnTo>
                  <a:lnTo>
                    <a:pt x="8775" y="31791"/>
                  </a:lnTo>
                  <a:lnTo>
                    <a:pt x="9074" y="32731"/>
                  </a:lnTo>
                  <a:lnTo>
                    <a:pt x="9366" y="33708"/>
                  </a:lnTo>
                  <a:lnTo>
                    <a:pt x="9651" y="34793"/>
                  </a:lnTo>
                  <a:lnTo>
                    <a:pt x="9928" y="35914"/>
                  </a:lnTo>
                  <a:lnTo>
                    <a:pt x="10205" y="37035"/>
                  </a:lnTo>
                  <a:lnTo>
                    <a:pt x="10468" y="38228"/>
                  </a:lnTo>
                  <a:lnTo>
                    <a:pt x="10730" y="39422"/>
                  </a:lnTo>
                  <a:lnTo>
                    <a:pt x="10978" y="40615"/>
                  </a:lnTo>
                  <a:lnTo>
                    <a:pt x="11219" y="41845"/>
                  </a:lnTo>
                  <a:lnTo>
                    <a:pt x="11452" y="43038"/>
                  </a:lnTo>
                  <a:lnTo>
                    <a:pt x="11671" y="44196"/>
                  </a:lnTo>
                  <a:lnTo>
                    <a:pt x="11883" y="45353"/>
                  </a:lnTo>
                  <a:lnTo>
                    <a:pt x="12262" y="47559"/>
                  </a:lnTo>
                  <a:lnTo>
                    <a:pt x="12590" y="49512"/>
                  </a:lnTo>
                  <a:lnTo>
                    <a:pt x="12860" y="51176"/>
                  </a:lnTo>
                  <a:lnTo>
                    <a:pt x="13057" y="52478"/>
                  </a:lnTo>
                  <a:lnTo>
                    <a:pt x="13232" y="53671"/>
                  </a:lnTo>
                  <a:lnTo>
                    <a:pt x="13269" y="53924"/>
                  </a:lnTo>
                  <a:lnTo>
                    <a:pt x="13312" y="54141"/>
                  </a:lnTo>
                  <a:lnTo>
                    <a:pt x="13363" y="54322"/>
                  </a:lnTo>
                  <a:lnTo>
                    <a:pt x="13415" y="54503"/>
                  </a:lnTo>
                  <a:lnTo>
                    <a:pt x="13473" y="54612"/>
                  </a:lnTo>
                  <a:lnTo>
                    <a:pt x="13531" y="54684"/>
                  </a:lnTo>
                  <a:lnTo>
                    <a:pt x="13590" y="54756"/>
                  </a:lnTo>
                  <a:lnTo>
                    <a:pt x="13721" y="54756"/>
                  </a:lnTo>
                  <a:lnTo>
                    <a:pt x="13787" y="54684"/>
                  </a:lnTo>
                  <a:lnTo>
                    <a:pt x="13859" y="54539"/>
                  </a:lnTo>
                  <a:lnTo>
                    <a:pt x="13932" y="54358"/>
                  </a:lnTo>
                  <a:lnTo>
                    <a:pt x="13991" y="54141"/>
                  </a:lnTo>
                  <a:lnTo>
                    <a:pt x="14049" y="53852"/>
                  </a:lnTo>
                  <a:lnTo>
                    <a:pt x="14093" y="53527"/>
                  </a:lnTo>
                  <a:lnTo>
                    <a:pt x="14129" y="53201"/>
                  </a:lnTo>
                  <a:lnTo>
                    <a:pt x="14151" y="52839"/>
                  </a:lnTo>
                  <a:lnTo>
                    <a:pt x="14166" y="52442"/>
                  </a:lnTo>
                  <a:lnTo>
                    <a:pt x="14239" y="48753"/>
                  </a:lnTo>
                  <a:lnTo>
                    <a:pt x="14326" y="44919"/>
                  </a:lnTo>
                  <a:lnTo>
                    <a:pt x="14436" y="40977"/>
                  </a:lnTo>
                  <a:lnTo>
                    <a:pt x="14560" y="36999"/>
                  </a:lnTo>
                  <a:lnTo>
                    <a:pt x="14698" y="32984"/>
                  </a:lnTo>
                  <a:lnTo>
                    <a:pt x="14779" y="31031"/>
                  </a:lnTo>
                  <a:lnTo>
                    <a:pt x="14859" y="29078"/>
                  </a:lnTo>
                  <a:lnTo>
                    <a:pt x="14946" y="27125"/>
                  </a:lnTo>
                  <a:lnTo>
                    <a:pt x="15034" y="25245"/>
                  </a:lnTo>
                  <a:lnTo>
                    <a:pt x="15121" y="23400"/>
                  </a:lnTo>
                  <a:lnTo>
                    <a:pt x="15216" y="21592"/>
                  </a:lnTo>
                  <a:lnTo>
                    <a:pt x="15318" y="19856"/>
                  </a:lnTo>
                  <a:lnTo>
                    <a:pt x="15420" y="18192"/>
                  </a:lnTo>
                  <a:lnTo>
                    <a:pt x="15523" y="16565"/>
                  </a:lnTo>
                  <a:lnTo>
                    <a:pt x="15632" y="15046"/>
                  </a:lnTo>
                  <a:lnTo>
                    <a:pt x="15749" y="13599"/>
                  </a:lnTo>
                  <a:lnTo>
                    <a:pt x="15858" y="12225"/>
                  </a:lnTo>
                  <a:lnTo>
                    <a:pt x="15975" y="10959"/>
                  </a:lnTo>
                  <a:lnTo>
                    <a:pt x="16099" y="9802"/>
                  </a:lnTo>
                  <a:lnTo>
                    <a:pt x="16223" y="8753"/>
                  </a:lnTo>
                  <a:lnTo>
                    <a:pt x="16347" y="7812"/>
                  </a:lnTo>
                  <a:lnTo>
                    <a:pt x="16412" y="7415"/>
                  </a:lnTo>
                  <a:lnTo>
                    <a:pt x="16471" y="7017"/>
                  </a:lnTo>
                  <a:lnTo>
                    <a:pt x="16536" y="6655"/>
                  </a:lnTo>
                  <a:lnTo>
                    <a:pt x="16602" y="6330"/>
                  </a:lnTo>
                  <a:lnTo>
                    <a:pt x="16668" y="6040"/>
                  </a:lnTo>
                  <a:lnTo>
                    <a:pt x="16733" y="5787"/>
                  </a:lnTo>
                  <a:lnTo>
                    <a:pt x="16799" y="5570"/>
                  </a:lnTo>
                  <a:lnTo>
                    <a:pt x="16872" y="5425"/>
                  </a:lnTo>
                  <a:lnTo>
                    <a:pt x="16938" y="5281"/>
                  </a:lnTo>
                  <a:lnTo>
                    <a:pt x="17003" y="5172"/>
                  </a:lnTo>
                  <a:lnTo>
                    <a:pt x="17076" y="5100"/>
                  </a:lnTo>
                  <a:close/>
                  <a:moveTo>
                    <a:pt x="17025" y="1"/>
                  </a:moveTo>
                  <a:lnTo>
                    <a:pt x="16916" y="73"/>
                  </a:lnTo>
                  <a:lnTo>
                    <a:pt x="16799" y="181"/>
                  </a:lnTo>
                  <a:lnTo>
                    <a:pt x="16690" y="326"/>
                  </a:lnTo>
                  <a:lnTo>
                    <a:pt x="16588" y="543"/>
                  </a:lnTo>
                  <a:lnTo>
                    <a:pt x="16478" y="760"/>
                  </a:lnTo>
                  <a:lnTo>
                    <a:pt x="16376" y="1013"/>
                  </a:lnTo>
                  <a:lnTo>
                    <a:pt x="16274" y="1339"/>
                  </a:lnTo>
                  <a:lnTo>
                    <a:pt x="16172" y="1664"/>
                  </a:lnTo>
                  <a:lnTo>
                    <a:pt x="16077" y="2062"/>
                  </a:lnTo>
                  <a:lnTo>
                    <a:pt x="15982" y="2460"/>
                  </a:lnTo>
                  <a:lnTo>
                    <a:pt x="15887" y="2930"/>
                  </a:lnTo>
                  <a:lnTo>
                    <a:pt x="15800" y="3400"/>
                  </a:lnTo>
                  <a:lnTo>
                    <a:pt x="15705" y="3907"/>
                  </a:lnTo>
                  <a:lnTo>
                    <a:pt x="15617" y="4449"/>
                  </a:lnTo>
                  <a:lnTo>
                    <a:pt x="15530" y="5028"/>
                  </a:lnTo>
                  <a:lnTo>
                    <a:pt x="15450" y="5606"/>
                  </a:lnTo>
                  <a:lnTo>
                    <a:pt x="15369" y="6221"/>
                  </a:lnTo>
                  <a:lnTo>
                    <a:pt x="15209" y="7559"/>
                  </a:lnTo>
                  <a:lnTo>
                    <a:pt x="15056" y="8970"/>
                  </a:lnTo>
                  <a:lnTo>
                    <a:pt x="14910" y="10489"/>
                  </a:lnTo>
                  <a:lnTo>
                    <a:pt x="14771" y="12080"/>
                  </a:lnTo>
                  <a:lnTo>
                    <a:pt x="14647" y="13708"/>
                  </a:lnTo>
                  <a:lnTo>
                    <a:pt x="14516" y="15407"/>
                  </a:lnTo>
                  <a:lnTo>
                    <a:pt x="14399" y="17180"/>
                  </a:lnTo>
                  <a:lnTo>
                    <a:pt x="14290" y="18988"/>
                  </a:lnTo>
                  <a:lnTo>
                    <a:pt x="14188" y="20832"/>
                  </a:lnTo>
                  <a:lnTo>
                    <a:pt x="14086" y="22713"/>
                  </a:lnTo>
                  <a:lnTo>
                    <a:pt x="13991" y="24594"/>
                  </a:lnTo>
                  <a:lnTo>
                    <a:pt x="13903" y="26474"/>
                  </a:lnTo>
                  <a:lnTo>
                    <a:pt x="13823" y="28391"/>
                  </a:lnTo>
                  <a:lnTo>
                    <a:pt x="13743" y="30272"/>
                  </a:lnTo>
                  <a:lnTo>
                    <a:pt x="13670" y="32152"/>
                  </a:lnTo>
                  <a:lnTo>
                    <a:pt x="13546" y="35841"/>
                  </a:lnTo>
                  <a:lnTo>
                    <a:pt x="13436" y="39313"/>
                  </a:lnTo>
                  <a:lnTo>
                    <a:pt x="13349" y="42604"/>
                  </a:lnTo>
                  <a:lnTo>
                    <a:pt x="13276" y="45570"/>
                  </a:lnTo>
                  <a:lnTo>
                    <a:pt x="13006" y="43979"/>
                  </a:lnTo>
                  <a:lnTo>
                    <a:pt x="12707" y="42243"/>
                  </a:lnTo>
                  <a:lnTo>
                    <a:pt x="12371" y="40434"/>
                  </a:lnTo>
                  <a:lnTo>
                    <a:pt x="12014" y="38554"/>
                  </a:lnTo>
                  <a:lnTo>
                    <a:pt x="11627" y="36637"/>
                  </a:lnTo>
                  <a:lnTo>
                    <a:pt x="11430" y="35697"/>
                  </a:lnTo>
                  <a:lnTo>
                    <a:pt x="11226" y="34756"/>
                  </a:lnTo>
                  <a:lnTo>
                    <a:pt x="11015" y="33816"/>
                  </a:lnTo>
                  <a:lnTo>
                    <a:pt x="10796" y="32876"/>
                  </a:lnTo>
                  <a:lnTo>
                    <a:pt x="10577" y="31972"/>
                  </a:lnTo>
                  <a:lnTo>
                    <a:pt x="10351" y="31067"/>
                  </a:lnTo>
                  <a:lnTo>
                    <a:pt x="10118" y="30199"/>
                  </a:lnTo>
                  <a:lnTo>
                    <a:pt x="9884" y="29368"/>
                  </a:lnTo>
                  <a:lnTo>
                    <a:pt x="9643" y="28536"/>
                  </a:lnTo>
                  <a:lnTo>
                    <a:pt x="9403" y="27776"/>
                  </a:lnTo>
                  <a:lnTo>
                    <a:pt x="9162" y="27017"/>
                  </a:lnTo>
                  <a:lnTo>
                    <a:pt x="8914" y="26330"/>
                  </a:lnTo>
                  <a:lnTo>
                    <a:pt x="8666" y="25679"/>
                  </a:lnTo>
                  <a:lnTo>
                    <a:pt x="8418" y="25100"/>
                  </a:lnTo>
                  <a:lnTo>
                    <a:pt x="8163" y="24557"/>
                  </a:lnTo>
                  <a:lnTo>
                    <a:pt x="7907" y="24087"/>
                  </a:lnTo>
                  <a:lnTo>
                    <a:pt x="7652" y="23653"/>
                  </a:lnTo>
                  <a:lnTo>
                    <a:pt x="7397" y="23328"/>
                  </a:lnTo>
                  <a:lnTo>
                    <a:pt x="7134" y="23038"/>
                  </a:lnTo>
                  <a:lnTo>
                    <a:pt x="6879" y="22821"/>
                  </a:lnTo>
                  <a:lnTo>
                    <a:pt x="6616" y="22713"/>
                  </a:lnTo>
                  <a:lnTo>
                    <a:pt x="6361" y="22677"/>
                  </a:lnTo>
                  <a:lnTo>
                    <a:pt x="6179" y="22677"/>
                  </a:lnTo>
                  <a:lnTo>
                    <a:pt x="6004" y="22749"/>
                  </a:lnTo>
                  <a:lnTo>
                    <a:pt x="5829" y="22858"/>
                  </a:lnTo>
                  <a:lnTo>
                    <a:pt x="5653" y="23002"/>
                  </a:lnTo>
                  <a:lnTo>
                    <a:pt x="5478" y="23183"/>
                  </a:lnTo>
                  <a:lnTo>
                    <a:pt x="5311" y="23436"/>
                  </a:lnTo>
                  <a:lnTo>
                    <a:pt x="5143" y="23689"/>
                  </a:lnTo>
                  <a:lnTo>
                    <a:pt x="4975" y="24015"/>
                  </a:lnTo>
                  <a:lnTo>
                    <a:pt x="4822" y="24377"/>
                  </a:lnTo>
                  <a:lnTo>
                    <a:pt x="4676" y="24738"/>
                  </a:lnTo>
                  <a:lnTo>
                    <a:pt x="4545" y="25136"/>
                  </a:lnTo>
                  <a:lnTo>
                    <a:pt x="4428" y="25534"/>
                  </a:lnTo>
                  <a:lnTo>
                    <a:pt x="4326" y="26004"/>
                  </a:lnTo>
                  <a:lnTo>
                    <a:pt x="4231" y="26438"/>
                  </a:lnTo>
                  <a:lnTo>
                    <a:pt x="4144" y="26908"/>
                  </a:lnTo>
                  <a:lnTo>
                    <a:pt x="4071" y="27378"/>
                  </a:lnTo>
                  <a:lnTo>
                    <a:pt x="4012" y="27849"/>
                  </a:lnTo>
                  <a:lnTo>
                    <a:pt x="3954" y="28319"/>
                  </a:lnTo>
                  <a:lnTo>
                    <a:pt x="3910" y="28789"/>
                  </a:lnTo>
                  <a:lnTo>
                    <a:pt x="3866" y="29259"/>
                  </a:lnTo>
                  <a:lnTo>
                    <a:pt x="3837" y="29729"/>
                  </a:lnTo>
                  <a:lnTo>
                    <a:pt x="3808" y="30199"/>
                  </a:lnTo>
                  <a:lnTo>
                    <a:pt x="3793" y="30633"/>
                  </a:lnTo>
                  <a:lnTo>
                    <a:pt x="3772" y="31067"/>
                  </a:lnTo>
                  <a:lnTo>
                    <a:pt x="3764" y="31574"/>
                  </a:lnTo>
                  <a:lnTo>
                    <a:pt x="3757" y="32080"/>
                  </a:lnTo>
                  <a:lnTo>
                    <a:pt x="3757" y="32586"/>
                  </a:lnTo>
                  <a:lnTo>
                    <a:pt x="3757" y="33129"/>
                  </a:lnTo>
                  <a:lnTo>
                    <a:pt x="3772" y="33671"/>
                  </a:lnTo>
                  <a:lnTo>
                    <a:pt x="3786" y="34214"/>
                  </a:lnTo>
                  <a:lnTo>
                    <a:pt x="3801" y="34756"/>
                  </a:lnTo>
                  <a:lnTo>
                    <a:pt x="3830" y="35335"/>
                  </a:lnTo>
                  <a:lnTo>
                    <a:pt x="3888" y="36456"/>
                  </a:lnTo>
                  <a:lnTo>
                    <a:pt x="3976" y="37650"/>
                  </a:lnTo>
                  <a:lnTo>
                    <a:pt x="4071" y="38843"/>
                  </a:lnTo>
                  <a:lnTo>
                    <a:pt x="4187" y="40073"/>
                  </a:lnTo>
                  <a:lnTo>
                    <a:pt x="4311" y="41302"/>
                  </a:lnTo>
                  <a:lnTo>
                    <a:pt x="4457" y="42568"/>
                  </a:lnTo>
                  <a:lnTo>
                    <a:pt x="4610" y="43834"/>
                  </a:lnTo>
                  <a:lnTo>
                    <a:pt x="4778" y="45100"/>
                  </a:lnTo>
                  <a:lnTo>
                    <a:pt x="4953" y="46366"/>
                  </a:lnTo>
                  <a:lnTo>
                    <a:pt x="5143" y="47668"/>
                  </a:lnTo>
                  <a:lnTo>
                    <a:pt x="5340" y="48934"/>
                  </a:lnTo>
                  <a:lnTo>
                    <a:pt x="5544" y="50236"/>
                  </a:lnTo>
                  <a:lnTo>
                    <a:pt x="5756" y="51501"/>
                  </a:lnTo>
                  <a:lnTo>
                    <a:pt x="5974" y="52767"/>
                  </a:lnTo>
                  <a:lnTo>
                    <a:pt x="6193" y="54033"/>
                  </a:lnTo>
                  <a:lnTo>
                    <a:pt x="6419" y="55299"/>
                  </a:lnTo>
                  <a:lnTo>
                    <a:pt x="6879" y="57722"/>
                  </a:lnTo>
                  <a:lnTo>
                    <a:pt x="7338" y="60073"/>
                  </a:lnTo>
                  <a:lnTo>
                    <a:pt x="7798" y="62315"/>
                  </a:lnTo>
                  <a:lnTo>
                    <a:pt x="8243" y="64449"/>
                  </a:lnTo>
                  <a:lnTo>
                    <a:pt x="8666" y="66402"/>
                  </a:lnTo>
                  <a:lnTo>
                    <a:pt x="9060" y="68174"/>
                  </a:lnTo>
                  <a:lnTo>
                    <a:pt x="8630" y="68065"/>
                  </a:lnTo>
                  <a:lnTo>
                    <a:pt x="8170" y="67957"/>
                  </a:lnTo>
                  <a:lnTo>
                    <a:pt x="7674" y="67921"/>
                  </a:lnTo>
                  <a:lnTo>
                    <a:pt x="7156" y="67957"/>
                  </a:lnTo>
                  <a:lnTo>
                    <a:pt x="6616" y="68029"/>
                  </a:lnTo>
                  <a:lnTo>
                    <a:pt x="6339" y="68102"/>
                  </a:lnTo>
                  <a:lnTo>
                    <a:pt x="6062" y="68210"/>
                  </a:lnTo>
                  <a:lnTo>
                    <a:pt x="5785" y="68319"/>
                  </a:lnTo>
                  <a:lnTo>
                    <a:pt x="5500" y="68463"/>
                  </a:lnTo>
                  <a:lnTo>
                    <a:pt x="5223" y="68644"/>
                  </a:lnTo>
                  <a:lnTo>
                    <a:pt x="4939" y="68861"/>
                  </a:lnTo>
                  <a:lnTo>
                    <a:pt x="4661" y="69078"/>
                  </a:lnTo>
                  <a:lnTo>
                    <a:pt x="4384" y="69367"/>
                  </a:lnTo>
                  <a:lnTo>
                    <a:pt x="4107" y="69657"/>
                  </a:lnTo>
                  <a:lnTo>
                    <a:pt x="3837" y="70018"/>
                  </a:lnTo>
                  <a:lnTo>
                    <a:pt x="3567" y="70380"/>
                  </a:lnTo>
                  <a:lnTo>
                    <a:pt x="3297" y="70814"/>
                  </a:lnTo>
                  <a:lnTo>
                    <a:pt x="3042" y="71248"/>
                  </a:lnTo>
                  <a:lnTo>
                    <a:pt x="2787" y="71754"/>
                  </a:lnTo>
                  <a:lnTo>
                    <a:pt x="2539" y="72297"/>
                  </a:lnTo>
                  <a:lnTo>
                    <a:pt x="2298" y="72876"/>
                  </a:lnTo>
                  <a:lnTo>
                    <a:pt x="2065" y="73527"/>
                  </a:lnTo>
                  <a:lnTo>
                    <a:pt x="1839" y="74214"/>
                  </a:lnTo>
                  <a:lnTo>
                    <a:pt x="1627" y="74973"/>
                  </a:lnTo>
                  <a:lnTo>
                    <a:pt x="1415" y="75769"/>
                  </a:lnTo>
                  <a:lnTo>
                    <a:pt x="1226" y="76601"/>
                  </a:lnTo>
                  <a:lnTo>
                    <a:pt x="1043" y="77505"/>
                  </a:lnTo>
                  <a:lnTo>
                    <a:pt x="905" y="78264"/>
                  </a:lnTo>
                  <a:lnTo>
                    <a:pt x="781" y="79024"/>
                  </a:lnTo>
                  <a:lnTo>
                    <a:pt x="657" y="79856"/>
                  </a:lnTo>
                  <a:lnTo>
                    <a:pt x="555" y="80651"/>
                  </a:lnTo>
                  <a:lnTo>
                    <a:pt x="453" y="81519"/>
                  </a:lnTo>
                  <a:lnTo>
                    <a:pt x="365" y="82424"/>
                  </a:lnTo>
                  <a:lnTo>
                    <a:pt x="285" y="83328"/>
                  </a:lnTo>
                  <a:lnTo>
                    <a:pt x="219" y="84232"/>
                  </a:lnTo>
                  <a:lnTo>
                    <a:pt x="154" y="85208"/>
                  </a:lnTo>
                  <a:lnTo>
                    <a:pt x="110" y="86185"/>
                  </a:lnTo>
                  <a:lnTo>
                    <a:pt x="66" y="87197"/>
                  </a:lnTo>
                  <a:lnTo>
                    <a:pt x="37" y="88210"/>
                  </a:lnTo>
                  <a:lnTo>
                    <a:pt x="15" y="89259"/>
                  </a:lnTo>
                  <a:lnTo>
                    <a:pt x="0" y="90344"/>
                  </a:lnTo>
                  <a:lnTo>
                    <a:pt x="0" y="91429"/>
                  </a:lnTo>
                  <a:lnTo>
                    <a:pt x="8" y="92550"/>
                  </a:lnTo>
                  <a:lnTo>
                    <a:pt x="22" y="93201"/>
                  </a:lnTo>
                  <a:lnTo>
                    <a:pt x="37" y="93888"/>
                  </a:lnTo>
                  <a:lnTo>
                    <a:pt x="51" y="94539"/>
                  </a:lnTo>
                  <a:lnTo>
                    <a:pt x="81" y="95226"/>
                  </a:lnTo>
                  <a:lnTo>
                    <a:pt x="110" y="95877"/>
                  </a:lnTo>
                  <a:lnTo>
                    <a:pt x="154" y="96565"/>
                  </a:lnTo>
                  <a:lnTo>
                    <a:pt x="197" y="97216"/>
                  </a:lnTo>
                  <a:lnTo>
                    <a:pt x="248" y="97903"/>
                  </a:lnTo>
                  <a:lnTo>
                    <a:pt x="307" y="98554"/>
                  </a:lnTo>
                  <a:lnTo>
                    <a:pt x="380" y="99205"/>
                  </a:lnTo>
                  <a:lnTo>
                    <a:pt x="453" y="99856"/>
                  </a:lnTo>
                  <a:lnTo>
                    <a:pt x="540" y="100471"/>
                  </a:lnTo>
                  <a:lnTo>
                    <a:pt x="635" y="101085"/>
                  </a:lnTo>
                  <a:lnTo>
                    <a:pt x="737" y="101700"/>
                  </a:lnTo>
                  <a:lnTo>
                    <a:pt x="854" y="102279"/>
                  </a:lnTo>
                  <a:lnTo>
                    <a:pt x="978" y="102857"/>
                  </a:lnTo>
                  <a:lnTo>
                    <a:pt x="1109" y="103400"/>
                  </a:lnTo>
                  <a:lnTo>
                    <a:pt x="1255" y="103906"/>
                  </a:lnTo>
                  <a:lnTo>
                    <a:pt x="1415" y="104413"/>
                  </a:lnTo>
                  <a:lnTo>
                    <a:pt x="1583" y="104883"/>
                  </a:lnTo>
                  <a:lnTo>
                    <a:pt x="1766" y="105317"/>
                  </a:lnTo>
                  <a:lnTo>
                    <a:pt x="1955" y="105751"/>
                  </a:lnTo>
                  <a:lnTo>
                    <a:pt x="2159" y="106112"/>
                  </a:lnTo>
                  <a:lnTo>
                    <a:pt x="2378" y="106474"/>
                  </a:lnTo>
                  <a:lnTo>
                    <a:pt x="2612" y="106800"/>
                  </a:lnTo>
                  <a:lnTo>
                    <a:pt x="2860" y="107053"/>
                  </a:lnTo>
                  <a:lnTo>
                    <a:pt x="3122" y="107306"/>
                  </a:lnTo>
                  <a:lnTo>
                    <a:pt x="3400" y="107523"/>
                  </a:lnTo>
                  <a:lnTo>
                    <a:pt x="3691" y="107668"/>
                  </a:lnTo>
                  <a:lnTo>
                    <a:pt x="3998" y="107776"/>
                  </a:lnTo>
                  <a:lnTo>
                    <a:pt x="4319" y="107848"/>
                  </a:lnTo>
                  <a:lnTo>
                    <a:pt x="4654" y="107885"/>
                  </a:lnTo>
                  <a:lnTo>
                    <a:pt x="5092" y="107848"/>
                  </a:lnTo>
                  <a:lnTo>
                    <a:pt x="5529" y="107740"/>
                  </a:lnTo>
                  <a:lnTo>
                    <a:pt x="5967" y="107559"/>
                  </a:lnTo>
                  <a:lnTo>
                    <a:pt x="6412" y="107342"/>
                  </a:lnTo>
                  <a:lnTo>
                    <a:pt x="6850" y="107089"/>
                  </a:lnTo>
                  <a:lnTo>
                    <a:pt x="7287" y="106763"/>
                  </a:lnTo>
                  <a:lnTo>
                    <a:pt x="7718" y="106438"/>
                  </a:lnTo>
                  <a:lnTo>
                    <a:pt x="8141" y="106040"/>
                  </a:lnTo>
                  <a:lnTo>
                    <a:pt x="8549" y="105642"/>
                  </a:lnTo>
                  <a:lnTo>
                    <a:pt x="8950" y="105244"/>
                  </a:lnTo>
                  <a:lnTo>
                    <a:pt x="9337" y="104810"/>
                  </a:lnTo>
                  <a:lnTo>
                    <a:pt x="9702" y="104376"/>
                  </a:lnTo>
                  <a:lnTo>
                    <a:pt x="10380" y="103508"/>
                  </a:lnTo>
                  <a:lnTo>
                    <a:pt x="10964" y="102713"/>
                  </a:lnTo>
                  <a:lnTo>
                    <a:pt x="10810" y="104738"/>
                  </a:lnTo>
                  <a:lnTo>
                    <a:pt x="10650" y="106980"/>
                  </a:lnTo>
                  <a:lnTo>
                    <a:pt x="10482" y="109476"/>
                  </a:lnTo>
                  <a:lnTo>
                    <a:pt x="10307" y="112188"/>
                  </a:lnTo>
                  <a:lnTo>
                    <a:pt x="10139" y="115009"/>
                  </a:lnTo>
                  <a:lnTo>
                    <a:pt x="9972" y="117975"/>
                  </a:lnTo>
                  <a:lnTo>
                    <a:pt x="9899" y="119494"/>
                  </a:lnTo>
                  <a:lnTo>
                    <a:pt x="9826" y="121049"/>
                  </a:lnTo>
                  <a:lnTo>
                    <a:pt x="9753" y="122604"/>
                  </a:lnTo>
                  <a:lnTo>
                    <a:pt x="9687" y="124159"/>
                  </a:lnTo>
                  <a:lnTo>
                    <a:pt x="9629" y="125715"/>
                  </a:lnTo>
                  <a:lnTo>
                    <a:pt x="9578" y="127306"/>
                  </a:lnTo>
                  <a:lnTo>
                    <a:pt x="9527" y="128861"/>
                  </a:lnTo>
                  <a:lnTo>
                    <a:pt x="9490" y="130452"/>
                  </a:lnTo>
                  <a:lnTo>
                    <a:pt x="9461" y="132008"/>
                  </a:lnTo>
                  <a:lnTo>
                    <a:pt x="9439" y="133526"/>
                  </a:lnTo>
                  <a:lnTo>
                    <a:pt x="9425" y="135045"/>
                  </a:lnTo>
                  <a:lnTo>
                    <a:pt x="9417" y="136564"/>
                  </a:lnTo>
                  <a:lnTo>
                    <a:pt x="9425" y="138047"/>
                  </a:lnTo>
                  <a:lnTo>
                    <a:pt x="9439" y="139494"/>
                  </a:lnTo>
                  <a:lnTo>
                    <a:pt x="9468" y="140904"/>
                  </a:lnTo>
                  <a:lnTo>
                    <a:pt x="9505" y="142279"/>
                  </a:lnTo>
                  <a:lnTo>
                    <a:pt x="9556" y="143617"/>
                  </a:lnTo>
                  <a:lnTo>
                    <a:pt x="9622" y="144883"/>
                  </a:lnTo>
                  <a:lnTo>
                    <a:pt x="9702" y="146149"/>
                  </a:lnTo>
                  <a:lnTo>
                    <a:pt x="9746" y="146727"/>
                  </a:lnTo>
                  <a:lnTo>
                    <a:pt x="9797" y="147306"/>
                  </a:lnTo>
                  <a:lnTo>
                    <a:pt x="9862" y="148029"/>
                  </a:lnTo>
                  <a:lnTo>
                    <a:pt x="9935" y="148716"/>
                  </a:lnTo>
                  <a:lnTo>
                    <a:pt x="10008" y="149367"/>
                  </a:lnTo>
                  <a:lnTo>
                    <a:pt x="10096" y="150018"/>
                  </a:lnTo>
                  <a:lnTo>
                    <a:pt x="10183" y="150633"/>
                  </a:lnTo>
                  <a:lnTo>
                    <a:pt x="10271" y="151176"/>
                  </a:lnTo>
                  <a:lnTo>
                    <a:pt x="10373" y="151718"/>
                  </a:lnTo>
                  <a:lnTo>
                    <a:pt x="10475" y="152224"/>
                  </a:lnTo>
                  <a:lnTo>
                    <a:pt x="10577" y="152731"/>
                  </a:lnTo>
                  <a:lnTo>
                    <a:pt x="10694" y="153165"/>
                  </a:lnTo>
                  <a:lnTo>
                    <a:pt x="10810" y="153599"/>
                  </a:lnTo>
                  <a:lnTo>
                    <a:pt x="10934" y="153997"/>
                  </a:lnTo>
                  <a:lnTo>
                    <a:pt x="11058" y="154358"/>
                  </a:lnTo>
                  <a:lnTo>
                    <a:pt x="11190" y="154684"/>
                  </a:lnTo>
                  <a:lnTo>
                    <a:pt x="11328" y="154973"/>
                  </a:lnTo>
                  <a:lnTo>
                    <a:pt x="11474" y="155226"/>
                  </a:lnTo>
                  <a:lnTo>
                    <a:pt x="11598" y="155443"/>
                  </a:lnTo>
                  <a:lnTo>
                    <a:pt x="11730" y="155624"/>
                  </a:lnTo>
                  <a:lnTo>
                    <a:pt x="11854" y="155805"/>
                  </a:lnTo>
                  <a:lnTo>
                    <a:pt x="11985" y="155913"/>
                  </a:lnTo>
                  <a:lnTo>
                    <a:pt x="12109" y="156022"/>
                  </a:lnTo>
                  <a:lnTo>
                    <a:pt x="12240" y="156094"/>
                  </a:lnTo>
                  <a:lnTo>
                    <a:pt x="12364" y="156130"/>
                  </a:lnTo>
                  <a:lnTo>
                    <a:pt x="12634" y="156130"/>
                  </a:lnTo>
                  <a:lnTo>
                    <a:pt x="12773" y="156058"/>
                  </a:lnTo>
                  <a:lnTo>
                    <a:pt x="12911" y="155986"/>
                  </a:lnTo>
                  <a:lnTo>
                    <a:pt x="13050" y="155877"/>
                  </a:lnTo>
                  <a:lnTo>
                    <a:pt x="13181" y="155696"/>
                  </a:lnTo>
                  <a:lnTo>
                    <a:pt x="13320" y="155516"/>
                  </a:lnTo>
                  <a:lnTo>
                    <a:pt x="13451" y="155299"/>
                  </a:lnTo>
                  <a:lnTo>
                    <a:pt x="13575" y="155082"/>
                  </a:lnTo>
                  <a:lnTo>
                    <a:pt x="13699" y="154792"/>
                  </a:lnTo>
                  <a:lnTo>
                    <a:pt x="13823" y="154467"/>
                  </a:lnTo>
                  <a:lnTo>
                    <a:pt x="13947" y="154141"/>
                  </a:lnTo>
                  <a:lnTo>
                    <a:pt x="14071" y="153780"/>
                  </a:lnTo>
                  <a:lnTo>
                    <a:pt x="14188" y="153418"/>
                  </a:lnTo>
                  <a:lnTo>
                    <a:pt x="14304" y="152984"/>
                  </a:lnTo>
                  <a:lnTo>
                    <a:pt x="14421" y="152550"/>
                  </a:lnTo>
                  <a:lnTo>
                    <a:pt x="14531" y="152116"/>
                  </a:lnTo>
                  <a:lnTo>
                    <a:pt x="14640" y="151610"/>
                  </a:lnTo>
                  <a:lnTo>
                    <a:pt x="14749" y="151103"/>
                  </a:lnTo>
                  <a:lnTo>
                    <a:pt x="14961" y="150054"/>
                  </a:lnTo>
                  <a:lnTo>
                    <a:pt x="15165" y="148897"/>
                  </a:lnTo>
                  <a:lnTo>
                    <a:pt x="15362" y="147668"/>
                  </a:lnTo>
                  <a:lnTo>
                    <a:pt x="15544" y="146402"/>
                  </a:lnTo>
                  <a:lnTo>
                    <a:pt x="15727" y="145064"/>
                  </a:lnTo>
                  <a:lnTo>
                    <a:pt x="15902" y="143653"/>
                  </a:lnTo>
                  <a:lnTo>
                    <a:pt x="16070" y="142206"/>
                  </a:lnTo>
                  <a:lnTo>
                    <a:pt x="16230" y="140724"/>
                  </a:lnTo>
                  <a:lnTo>
                    <a:pt x="16383" y="139241"/>
                  </a:lnTo>
                  <a:lnTo>
                    <a:pt x="16529" y="137686"/>
                  </a:lnTo>
                  <a:lnTo>
                    <a:pt x="16668" y="136130"/>
                  </a:lnTo>
                  <a:lnTo>
                    <a:pt x="16799" y="134539"/>
                  </a:lnTo>
                  <a:lnTo>
                    <a:pt x="16923" y="132984"/>
                  </a:lnTo>
                  <a:lnTo>
                    <a:pt x="17047" y="131393"/>
                  </a:lnTo>
                  <a:lnTo>
                    <a:pt x="17156" y="129838"/>
                  </a:lnTo>
                  <a:lnTo>
                    <a:pt x="17266" y="128282"/>
                  </a:lnTo>
                  <a:lnTo>
                    <a:pt x="17361" y="126727"/>
                  </a:lnTo>
                  <a:lnTo>
                    <a:pt x="17543" y="123762"/>
                  </a:lnTo>
                  <a:lnTo>
                    <a:pt x="17704" y="120904"/>
                  </a:lnTo>
                  <a:lnTo>
                    <a:pt x="17835" y="118300"/>
                  </a:lnTo>
                  <a:lnTo>
                    <a:pt x="18054" y="120543"/>
                  </a:lnTo>
                  <a:lnTo>
                    <a:pt x="18309" y="123002"/>
                  </a:lnTo>
                  <a:lnTo>
                    <a:pt x="18586" y="125570"/>
                  </a:lnTo>
                  <a:lnTo>
                    <a:pt x="18732" y="126908"/>
                  </a:lnTo>
                  <a:lnTo>
                    <a:pt x="18893" y="128246"/>
                  </a:lnTo>
                  <a:lnTo>
                    <a:pt x="19053" y="129584"/>
                  </a:lnTo>
                  <a:lnTo>
                    <a:pt x="19221" y="130923"/>
                  </a:lnTo>
                  <a:lnTo>
                    <a:pt x="19403" y="132261"/>
                  </a:lnTo>
                  <a:lnTo>
                    <a:pt x="19585" y="133599"/>
                  </a:lnTo>
                  <a:lnTo>
                    <a:pt x="19768" y="134937"/>
                  </a:lnTo>
                  <a:lnTo>
                    <a:pt x="19965" y="136275"/>
                  </a:lnTo>
                  <a:lnTo>
                    <a:pt x="20169" y="137541"/>
                  </a:lnTo>
                  <a:lnTo>
                    <a:pt x="20373" y="138807"/>
                  </a:lnTo>
                  <a:lnTo>
                    <a:pt x="20585" y="140036"/>
                  </a:lnTo>
                  <a:lnTo>
                    <a:pt x="20804" y="141230"/>
                  </a:lnTo>
                  <a:lnTo>
                    <a:pt x="21030" y="142387"/>
                  </a:lnTo>
                  <a:lnTo>
                    <a:pt x="21256" y="143472"/>
                  </a:lnTo>
                  <a:lnTo>
                    <a:pt x="21489" y="144485"/>
                  </a:lnTo>
                  <a:lnTo>
                    <a:pt x="21730" y="145461"/>
                  </a:lnTo>
                  <a:lnTo>
                    <a:pt x="21971" y="146402"/>
                  </a:lnTo>
                  <a:lnTo>
                    <a:pt x="22219" y="147234"/>
                  </a:lnTo>
                  <a:lnTo>
                    <a:pt x="22474" y="147993"/>
                  </a:lnTo>
                  <a:lnTo>
                    <a:pt x="22605" y="148318"/>
                  </a:lnTo>
                  <a:lnTo>
                    <a:pt x="22729" y="148644"/>
                  </a:lnTo>
                  <a:lnTo>
                    <a:pt x="22861" y="148969"/>
                  </a:lnTo>
                  <a:lnTo>
                    <a:pt x="22992" y="149259"/>
                  </a:lnTo>
                  <a:lnTo>
                    <a:pt x="23131" y="149512"/>
                  </a:lnTo>
                  <a:lnTo>
                    <a:pt x="23262" y="149729"/>
                  </a:lnTo>
                  <a:lnTo>
                    <a:pt x="23400" y="149946"/>
                  </a:lnTo>
                  <a:lnTo>
                    <a:pt x="23532" y="150127"/>
                  </a:lnTo>
                  <a:lnTo>
                    <a:pt x="23670" y="150271"/>
                  </a:lnTo>
                  <a:lnTo>
                    <a:pt x="23809" y="150416"/>
                  </a:lnTo>
                  <a:lnTo>
                    <a:pt x="23947" y="150525"/>
                  </a:lnTo>
                  <a:lnTo>
                    <a:pt x="24086" y="150597"/>
                  </a:lnTo>
                  <a:lnTo>
                    <a:pt x="24232" y="150633"/>
                  </a:lnTo>
                  <a:lnTo>
                    <a:pt x="24546" y="150633"/>
                  </a:lnTo>
                  <a:lnTo>
                    <a:pt x="24713" y="150561"/>
                  </a:lnTo>
                  <a:lnTo>
                    <a:pt x="24881" y="150452"/>
                  </a:lnTo>
                  <a:lnTo>
                    <a:pt x="25056" y="150308"/>
                  </a:lnTo>
                  <a:lnTo>
                    <a:pt x="25224" y="150127"/>
                  </a:lnTo>
                  <a:lnTo>
                    <a:pt x="25392" y="149874"/>
                  </a:lnTo>
                  <a:lnTo>
                    <a:pt x="25559" y="149584"/>
                  </a:lnTo>
                  <a:lnTo>
                    <a:pt x="25727" y="149259"/>
                  </a:lnTo>
                  <a:lnTo>
                    <a:pt x="25880" y="148933"/>
                  </a:lnTo>
                  <a:lnTo>
                    <a:pt x="26034" y="148535"/>
                  </a:lnTo>
                  <a:lnTo>
                    <a:pt x="26172" y="148138"/>
                  </a:lnTo>
                  <a:lnTo>
                    <a:pt x="26304" y="147704"/>
                  </a:lnTo>
                  <a:lnTo>
                    <a:pt x="26435" y="147234"/>
                  </a:lnTo>
                  <a:lnTo>
                    <a:pt x="26552" y="146763"/>
                  </a:lnTo>
                  <a:lnTo>
                    <a:pt x="26668" y="146221"/>
                  </a:lnTo>
                  <a:lnTo>
                    <a:pt x="26770" y="145678"/>
                  </a:lnTo>
                  <a:lnTo>
                    <a:pt x="26865" y="145100"/>
                  </a:lnTo>
                  <a:lnTo>
                    <a:pt x="26960" y="144485"/>
                  </a:lnTo>
                  <a:lnTo>
                    <a:pt x="27040" y="143870"/>
                  </a:lnTo>
                  <a:lnTo>
                    <a:pt x="27113" y="143183"/>
                  </a:lnTo>
                  <a:lnTo>
                    <a:pt x="27179" y="142496"/>
                  </a:lnTo>
                  <a:lnTo>
                    <a:pt x="27244" y="141772"/>
                  </a:lnTo>
                  <a:lnTo>
                    <a:pt x="27296" y="141013"/>
                  </a:lnTo>
                  <a:lnTo>
                    <a:pt x="27339" y="140253"/>
                  </a:lnTo>
                  <a:lnTo>
                    <a:pt x="27368" y="139675"/>
                  </a:lnTo>
                  <a:lnTo>
                    <a:pt x="27390" y="139096"/>
                  </a:lnTo>
                  <a:lnTo>
                    <a:pt x="27405" y="138517"/>
                  </a:lnTo>
                  <a:lnTo>
                    <a:pt x="27420" y="137903"/>
                  </a:lnTo>
                  <a:lnTo>
                    <a:pt x="27441" y="136673"/>
                  </a:lnTo>
                  <a:lnTo>
                    <a:pt x="27441" y="135407"/>
                  </a:lnTo>
                  <a:lnTo>
                    <a:pt x="27427" y="134105"/>
                  </a:lnTo>
                  <a:lnTo>
                    <a:pt x="27405" y="132767"/>
                  </a:lnTo>
                  <a:lnTo>
                    <a:pt x="27361" y="131429"/>
                  </a:lnTo>
                  <a:lnTo>
                    <a:pt x="27310" y="130055"/>
                  </a:lnTo>
                  <a:lnTo>
                    <a:pt x="27244" y="128680"/>
                  </a:lnTo>
                  <a:lnTo>
                    <a:pt x="27172" y="127270"/>
                  </a:lnTo>
                  <a:lnTo>
                    <a:pt x="27084" y="125823"/>
                  </a:lnTo>
                  <a:lnTo>
                    <a:pt x="26989" y="124413"/>
                  </a:lnTo>
                  <a:lnTo>
                    <a:pt x="26880" y="122966"/>
                  </a:lnTo>
                  <a:lnTo>
                    <a:pt x="26770" y="121519"/>
                  </a:lnTo>
                  <a:lnTo>
                    <a:pt x="26646" y="120073"/>
                  </a:lnTo>
                  <a:lnTo>
                    <a:pt x="26515" y="118626"/>
                  </a:lnTo>
                  <a:lnTo>
                    <a:pt x="26384" y="117179"/>
                  </a:lnTo>
                  <a:lnTo>
                    <a:pt x="26245" y="115733"/>
                  </a:lnTo>
                  <a:lnTo>
                    <a:pt x="26099" y="114322"/>
                  </a:lnTo>
                  <a:lnTo>
                    <a:pt x="25953" y="112912"/>
                  </a:lnTo>
                  <a:lnTo>
                    <a:pt x="25647" y="110163"/>
                  </a:lnTo>
                  <a:lnTo>
                    <a:pt x="25333" y="107487"/>
                  </a:lnTo>
                  <a:lnTo>
                    <a:pt x="25020" y="104919"/>
                  </a:lnTo>
                  <a:lnTo>
                    <a:pt x="24706" y="102496"/>
                  </a:lnTo>
                  <a:lnTo>
                    <a:pt x="24407" y="100217"/>
                  </a:lnTo>
                  <a:lnTo>
                    <a:pt x="24123" y="98156"/>
                  </a:lnTo>
                  <a:lnTo>
                    <a:pt x="24123" y="98156"/>
                  </a:lnTo>
                  <a:lnTo>
                    <a:pt x="24706" y="99132"/>
                  </a:lnTo>
                  <a:lnTo>
                    <a:pt x="25020" y="99675"/>
                  </a:lnTo>
                  <a:lnTo>
                    <a:pt x="25341" y="100181"/>
                  </a:lnTo>
                  <a:lnTo>
                    <a:pt x="25676" y="100651"/>
                  </a:lnTo>
                  <a:lnTo>
                    <a:pt x="26026" y="101158"/>
                  </a:lnTo>
                  <a:lnTo>
                    <a:pt x="26384" y="101628"/>
                  </a:lnTo>
                  <a:lnTo>
                    <a:pt x="26741" y="102062"/>
                  </a:lnTo>
                  <a:lnTo>
                    <a:pt x="27113" y="102460"/>
                  </a:lnTo>
                  <a:lnTo>
                    <a:pt x="27485" y="102821"/>
                  </a:lnTo>
                  <a:lnTo>
                    <a:pt x="27857" y="103183"/>
                  </a:lnTo>
                  <a:lnTo>
                    <a:pt x="28236" y="103436"/>
                  </a:lnTo>
                  <a:lnTo>
                    <a:pt x="28616" y="103689"/>
                  </a:lnTo>
                  <a:lnTo>
                    <a:pt x="28988" y="103834"/>
                  </a:lnTo>
                  <a:lnTo>
                    <a:pt x="29367" y="103942"/>
                  </a:lnTo>
                  <a:lnTo>
                    <a:pt x="29732" y="103979"/>
                  </a:lnTo>
                  <a:lnTo>
                    <a:pt x="30009" y="103979"/>
                  </a:lnTo>
                  <a:lnTo>
                    <a:pt x="30272" y="103906"/>
                  </a:lnTo>
                  <a:lnTo>
                    <a:pt x="30520" y="103798"/>
                  </a:lnTo>
                  <a:lnTo>
                    <a:pt x="30760" y="103653"/>
                  </a:lnTo>
                  <a:lnTo>
                    <a:pt x="30986" y="103472"/>
                  </a:lnTo>
                  <a:lnTo>
                    <a:pt x="31213" y="103255"/>
                  </a:lnTo>
                  <a:lnTo>
                    <a:pt x="31417" y="103002"/>
                  </a:lnTo>
                  <a:lnTo>
                    <a:pt x="31621" y="102713"/>
                  </a:lnTo>
                  <a:lnTo>
                    <a:pt x="31811" y="102423"/>
                  </a:lnTo>
                  <a:lnTo>
                    <a:pt x="31993" y="102062"/>
                  </a:lnTo>
                  <a:lnTo>
                    <a:pt x="32168" y="101700"/>
                  </a:lnTo>
                  <a:lnTo>
                    <a:pt x="32329" y="101302"/>
                  </a:lnTo>
                  <a:lnTo>
                    <a:pt x="32482" y="100868"/>
                  </a:lnTo>
                  <a:lnTo>
                    <a:pt x="32635" y="100434"/>
                  </a:lnTo>
                  <a:lnTo>
                    <a:pt x="32774" y="99964"/>
                  </a:lnTo>
                  <a:lnTo>
                    <a:pt x="32905" y="99494"/>
                  </a:lnTo>
                  <a:lnTo>
                    <a:pt x="33022" y="98988"/>
                  </a:lnTo>
                  <a:lnTo>
                    <a:pt x="33138" y="98445"/>
                  </a:lnTo>
                  <a:lnTo>
                    <a:pt x="33248" y="97939"/>
                  </a:lnTo>
                  <a:lnTo>
                    <a:pt x="33350" y="97360"/>
                  </a:lnTo>
                  <a:lnTo>
                    <a:pt x="33445" y="96818"/>
                  </a:lnTo>
                  <a:lnTo>
                    <a:pt x="33532" y="96239"/>
                  </a:lnTo>
                  <a:lnTo>
                    <a:pt x="33620" y="95660"/>
                  </a:lnTo>
                  <a:lnTo>
                    <a:pt x="33693" y="95082"/>
                  </a:lnTo>
                  <a:lnTo>
                    <a:pt x="33766" y="94467"/>
                  </a:lnTo>
                  <a:lnTo>
                    <a:pt x="33831" y="93888"/>
                  </a:lnTo>
                  <a:lnTo>
                    <a:pt x="33890" y="93273"/>
                  </a:lnTo>
                  <a:lnTo>
                    <a:pt x="33941" y="92695"/>
                  </a:lnTo>
                  <a:lnTo>
                    <a:pt x="34035" y="91501"/>
                  </a:lnTo>
                  <a:lnTo>
                    <a:pt x="34116" y="90308"/>
                  </a:lnTo>
                  <a:lnTo>
                    <a:pt x="34152" y="89584"/>
                  </a:lnTo>
                  <a:lnTo>
                    <a:pt x="34181" y="88861"/>
                  </a:lnTo>
                  <a:lnTo>
                    <a:pt x="34203" y="88174"/>
                  </a:lnTo>
                  <a:lnTo>
                    <a:pt x="34218" y="87487"/>
                  </a:lnTo>
                  <a:lnTo>
                    <a:pt x="34218" y="86800"/>
                  </a:lnTo>
                  <a:lnTo>
                    <a:pt x="34218" y="86112"/>
                  </a:lnTo>
                  <a:lnTo>
                    <a:pt x="34210" y="85425"/>
                  </a:lnTo>
                  <a:lnTo>
                    <a:pt x="34189" y="84738"/>
                  </a:lnTo>
                  <a:lnTo>
                    <a:pt x="34167" y="84087"/>
                  </a:lnTo>
                  <a:lnTo>
                    <a:pt x="34130" y="83436"/>
                  </a:lnTo>
                  <a:lnTo>
                    <a:pt x="34086" y="82785"/>
                  </a:lnTo>
                  <a:lnTo>
                    <a:pt x="34035" y="82134"/>
                  </a:lnTo>
                  <a:lnTo>
                    <a:pt x="33984" y="81519"/>
                  </a:lnTo>
                  <a:lnTo>
                    <a:pt x="33919" y="80905"/>
                  </a:lnTo>
                  <a:lnTo>
                    <a:pt x="33846" y="80290"/>
                  </a:lnTo>
                  <a:lnTo>
                    <a:pt x="33758" y="79675"/>
                  </a:lnTo>
                  <a:lnTo>
                    <a:pt x="33627" y="78807"/>
                  </a:lnTo>
                  <a:lnTo>
                    <a:pt x="33481" y="77975"/>
                  </a:lnTo>
                  <a:lnTo>
                    <a:pt x="33313" y="77143"/>
                  </a:lnTo>
                  <a:lnTo>
                    <a:pt x="33138" y="76384"/>
                  </a:lnTo>
                  <a:lnTo>
                    <a:pt x="32949" y="75624"/>
                  </a:lnTo>
                  <a:lnTo>
                    <a:pt x="32744" y="74901"/>
                  </a:lnTo>
                  <a:lnTo>
                    <a:pt x="32526" y="74178"/>
                  </a:lnTo>
                  <a:lnTo>
                    <a:pt x="32292" y="73527"/>
                  </a:lnTo>
                  <a:lnTo>
                    <a:pt x="32051" y="72876"/>
                  </a:lnTo>
                  <a:lnTo>
                    <a:pt x="31796" y="72261"/>
                  </a:lnTo>
                  <a:lnTo>
                    <a:pt x="31533" y="71646"/>
                  </a:lnTo>
                  <a:lnTo>
                    <a:pt x="31264" y="71103"/>
                  </a:lnTo>
                  <a:lnTo>
                    <a:pt x="30979" y="70561"/>
                  </a:lnTo>
                  <a:lnTo>
                    <a:pt x="30695" y="70018"/>
                  </a:lnTo>
                  <a:lnTo>
                    <a:pt x="30396" y="69548"/>
                  </a:lnTo>
                  <a:lnTo>
                    <a:pt x="30089" y="69042"/>
                  </a:lnTo>
                  <a:lnTo>
                    <a:pt x="29776" y="68608"/>
                  </a:lnTo>
                  <a:lnTo>
                    <a:pt x="29455" y="68174"/>
                  </a:lnTo>
                  <a:lnTo>
                    <a:pt x="29126" y="67776"/>
                  </a:lnTo>
                  <a:lnTo>
                    <a:pt x="28798" y="67378"/>
                  </a:lnTo>
                  <a:lnTo>
                    <a:pt x="28463" y="67017"/>
                  </a:lnTo>
                  <a:lnTo>
                    <a:pt x="28127" y="66655"/>
                  </a:lnTo>
                  <a:lnTo>
                    <a:pt x="27441" y="66040"/>
                  </a:lnTo>
                  <a:lnTo>
                    <a:pt x="26741" y="65462"/>
                  </a:lnTo>
                  <a:lnTo>
                    <a:pt x="26041" y="64955"/>
                  </a:lnTo>
                  <a:lnTo>
                    <a:pt x="25341" y="64521"/>
                  </a:lnTo>
                  <a:lnTo>
                    <a:pt x="24648" y="64160"/>
                  </a:lnTo>
                  <a:lnTo>
                    <a:pt x="24845" y="63364"/>
                  </a:lnTo>
                  <a:lnTo>
                    <a:pt x="25042" y="62568"/>
                  </a:lnTo>
                  <a:lnTo>
                    <a:pt x="25239" y="61700"/>
                  </a:lnTo>
                  <a:lnTo>
                    <a:pt x="25443" y="60796"/>
                  </a:lnTo>
                  <a:lnTo>
                    <a:pt x="25640" y="59820"/>
                  </a:lnTo>
                  <a:lnTo>
                    <a:pt x="25844" y="58843"/>
                  </a:lnTo>
                  <a:lnTo>
                    <a:pt x="26048" y="57830"/>
                  </a:lnTo>
                  <a:lnTo>
                    <a:pt x="26252" y="56745"/>
                  </a:lnTo>
                  <a:lnTo>
                    <a:pt x="26457" y="55660"/>
                  </a:lnTo>
                  <a:lnTo>
                    <a:pt x="26661" y="54539"/>
                  </a:lnTo>
                  <a:lnTo>
                    <a:pt x="26865" y="53382"/>
                  </a:lnTo>
                  <a:lnTo>
                    <a:pt x="27062" y="52225"/>
                  </a:lnTo>
                  <a:lnTo>
                    <a:pt x="27252" y="51031"/>
                  </a:lnTo>
                  <a:lnTo>
                    <a:pt x="27449" y="49838"/>
                  </a:lnTo>
                  <a:lnTo>
                    <a:pt x="27631" y="48608"/>
                  </a:lnTo>
                  <a:lnTo>
                    <a:pt x="27813" y="47378"/>
                  </a:lnTo>
                  <a:lnTo>
                    <a:pt x="27988" y="46113"/>
                  </a:lnTo>
                  <a:lnTo>
                    <a:pt x="28164" y="44883"/>
                  </a:lnTo>
                  <a:lnTo>
                    <a:pt x="28324" y="43617"/>
                  </a:lnTo>
                  <a:lnTo>
                    <a:pt x="28484" y="42351"/>
                  </a:lnTo>
                  <a:lnTo>
                    <a:pt x="28630" y="41122"/>
                  </a:lnTo>
                  <a:lnTo>
                    <a:pt x="28776" y="39856"/>
                  </a:lnTo>
                  <a:lnTo>
                    <a:pt x="28908" y="38626"/>
                  </a:lnTo>
                  <a:lnTo>
                    <a:pt x="29032" y="37396"/>
                  </a:lnTo>
                  <a:lnTo>
                    <a:pt x="29141" y="36167"/>
                  </a:lnTo>
                  <a:lnTo>
                    <a:pt x="29243" y="34973"/>
                  </a:lnTo>
                  <a:lnTo>
                    <a:pt x="29331" y="33780"/>
                  </a:lnTo>
                  <a:lnTo>
                    <a:pt x="29411" y="32623"/>
                  </a:lnTo>
                  <a:lnTo>
                    <a:pt x="29477" y="31465"/>
                  </a:lnTo>
                  <a:lnTo>
                    <a:pt x="29535" y="30344"/>
                  </a:lnTo>
                  <a:lnTo>
                    <a:pt x="29571" y="29259"/>
                  </a:lnTo>
                  <a:lnTo>
                    <a:pt x="29601" y="28210"/>
                  </a:lnTo>
                  <a:lnTo>
                    <a:pt x="29608" y="27595"/>
                  </a:lnTo>
                  <a:lnTo>
                    <a:pt x="29615" y="27017"/>
                  </a:lnTo>
                  <a:lnTo>
                    <a:pt x="29608" y="26474"/>
                  </a:lnTo>
                  <a:lnTo>
                    <a:pt x="29608" y="25896"/>
                  </a:lnTo>
                  <a:lnTo>
                    <a:pt x="29593" y="25353"/>
                  </a:lnTo>
                  <a:lnTo>
                    <a:pt x="29579" y="24847"/>
                  </a:lnTo>
                  <a:lnTo>
                    <a:pt x="29564" y="24304"/>
                  </a:lnTo>
                  <a:lnTo>
                    <a:pt x="29542" y="23834"/>
                  </a:lnTo>
                  <a:lnTo>
                    <a:pt x="29513" y="23328"/>
                  </a:lnTo>
                  <a:lnTo>
                    <a:pt x="29477" y="22858"/>
                  </a:lnTo>
                  <a:lnTo>
                    <a:pt x="29440" y="22387"/>
                  </a:lnTo>
                  <a:lnTo>
                    <a:pt x="29404" y="21953"/>
                  </a:lnTo>
                  <a:lnTo>
                    <a:pt x="29353" y="21519"/>
                  </a:lnTo>
                  <a:lnTo>
                    <a:pt x="29309" y="21122"/>
                  </a:lnTo>
                  <a:lnTo>
                    <a:pt x="29250" y="20724"/>
                  </a:lnTo>
                  <a:lnTo>
                    <a:pt x="29192" y="20326"/>
                  </a:lnTo>
                  <a:lnTo>
                    <a:pt x="29134" y="19964"/>
                  </a:lnTo>
                  <a:lnTo>
                    <a:pt x="29061" y="19603"/>
                  </a:lnTo>
                  <a:lnTo>
                    <a:pt x="28995" y="19277"/>
                  </a:lnTo>
                  <a:lnTo>
                    <a:pt x="28915" y="18952"/>
                  </a:lnTo>
                  <a:lnTo>
                    <a:pt x="28835" y="18662"/>
                  </a:lnTo>
                  <a:lnTo>
                    <a:pt x="28754" y="18373"/>
                  </a:lnTo>
                  <a:lnTo>
                    <a:pt x="28667" y="18084"/>
                  </a:lnTo>
                  <a:lnTo>
                    <a:pt x="28572" y="17831"/>
                  </a:lnTo>
                  <a:lnTo>
                    <a:pt x="28477" y="17577"/>
                  </a:lnTo>
                  <a:lnTo>
                    <a:pt x="28375" y="17360"/>
                  </a:lnTo>
                  <a:lnTo>
                    <a:pt x="28273" y="17180"/>
                  </a:lnTo>
                  <a:lnTo>
                    <a:pt x="28164" y="16963"/>
                  </a:lnTo>
                  <a:lnTo>
                    <a:pt x="28054" y="16782"/>
                  </a:lnTo>
                  <a:lnTo>
                    <a:pt x="27937" y="16637"/>
                  </a:lnTo>
                  <a:lnTo>
                    <a:pt x="27689" y="16384"/>
                  </a:lnTo>
                  <a:lnTo>
                    <a:pt x="27536" y="16239"/>
                  </a:lnTo>
                  <a:lnTo>
                    <a:pt x="27383" y="16167"/>
                  </a:lnTo>
                  <a:lnTo>
                    <a:pt x="27230" y="16095"/>
                  </a:lnTo>
                  <a:lnTo>
                    <a:pt x="27077" y="16022"/>
                  </a:lnTo>
                  <a:lnTo>
                    <a:pt x="26639" y="16022"/>
                  </a:lnTo>
                  <a:lnTo>
                    <a:pt x="26493" y="16058"/>
                  </a:lnTo>
                  <a:lnTo>
                    <a:pt x="26347" y="16131"/>
                  </a:lnTo>
                  <a:lnTo>
                    <a:pt x="26209" y="16239"/>
                  </a:lnTo>
                  <a:lnTo>
                    <a:pt x="26070" y="16348"/>
                  </a:lnTo>
                  <a:lnTo>
                    <a:pt x="25932" y="16492"/>
                  </a:lnTo>
                  <a:lnTo>
                    <a:pt x="25654" y="16818"/>
                  </a:lnTo>
                  <a:lnTo>
                    <a:pt x="25392" y="17216"/>
                  </a:lnTo>
                  <a:lnTo>
                    <a:pt x="25129" y="17686"/>
                  </a:lnTo>
                  <a:lnTo>
                    <a:pt x="24874" y="18228"/>
                  </a:lnTo>
                  <a:lnTo>
                    <a:pt x="24626" y="18843"/>
                  </a:lnTo>
                  <a:lnTo>
                    <a:pt x="24385" y="19530"/>
                  </a:lnTo>
                  <a:lnTo>
                    <a:pt x="24152" y="20254"/>
                  </a:lnTo>
                  <a:lnTo>
                    <a:pt x="23918" y="21049"/>
                  </a:lnTo>
                  <a:lnTo>
                    <a:pt x="23699" y="21881"/>
                  </a:lnTo>
                  <a:lnTo>
                    <a:pt x="23481" y="22785"/>
                  </a:lnTo>
                  <a:lnTo>
                    <a:pt x="23269" y="23689"/>
                  </a:lnTo>
                  <a:lnTo>
                    <a:pt x="23065" y="24666"/>
                  </a:lnTo>
                  <a:lnTo>
                    <a:pt x="22868" y="25642"/>
                  </a:lnTo>
                  <a:lnTo>
                    <a:pt x="22671" y="26691"/>
                  </a:lnTo>
                  <a:lnTo>
                    <a:pt x="22489" y="27740"/>
                  </a:lnTo>
                  <a:lnTo>
                    <a:pt x="22306" y="28789"/>
                  </a:lnTo>
                  <a:lnTo>
                    <a:pt x="22131" y="29874"/>
                  </a:lnTo>
                  <a:lnTo>
                    <a:pt x="21971" y="30995"/>
                  </a:lnTo>
                  <a:lnTo>
                    <a:pt x="21810" y="32080"/>
                  </a:lnTo>
                  <a:lnTo>
                    <a:pt x="21650" y="33201"/>
                  </a:lnTo>
                  <a:lnTo>
                    <a:pt x="21504" y="34322"/>
                  </a:lnTo>
                  <a:lnTo>
                    <a:pt x="21365" y="35407"/>
                  </a:lnTo>
                  <a:lnTo>
                    <a:pt x="21227" y="36529"/>
                  </a:lnTo>
                  <a:lnTo>
                    <a:pt x="21095" y="37613"/>
                  </a:lnTo>
                  <a:lnTo>
                    <a:pt x="20862" y="39747"/>
                  </a:lnTo>
                  <a:lnTo>
                    <a:pt x="20833" y="37143"/>
                  </a:lnTo>
                  <a:lnTo>
                    <a:pt x="20789" y="34431"/>
                  </a:lnTo>
                  <a:lnTo>
                    <a:pt x="20731" y="31646"/>
                  </a:lnTo>
                  <a:lnTo>
                    <a:pt x="20665" y="28753"/>
                  </a:lnTo>
                  <a:lnTo>
                    <a:pt x="20621" y="27306"/>
                  </a:lnTo>
                  <a:lnTo>
                    <a:pt x="20570" y="25859"/>
                  </a:lnTo>
                  <a:lnTo>
                    <a:pt x="20519" y="24377"/>
                  </a:lnTo>
                  <a:lnTo>
                    <a:pt x="20461" y="22930"/>
                  </a:lnTo>
                  <a:lnTo>
                    <a:pt x="20402" y="21483"/>
                  </a:lnTo>
                  <a:lnTo>
                    <a:pt x="20330" y="20073"/>
                  </a:lnTo>
                  <a:lnTo>
                    <a:pt x="20257" y="18662"/>
                  </a:lnTo>
                  <a:lnTo>
                    <a:pt x="20176" y="17252"/>
                  </a:lnTo>
                  <a:lnTo>
                    <a:pt x="20089" y="15878"/>
                  </a:lnTo>
                  <a:lnTo>
                    <a:pt x="20001" y="14539"/>
                  </a:lnTo>
                  <a:lnTo>
                    <a:pt x="19899" y="13237"/>
                  </a:lnTo>
                  <a:lnTo>
                    <a:pt x="19790" y="11935"/>
                  </a:lnTo>
                  <a:lnTo>
                    <a:pt x="19680" y="10706"/>
                  </a:lnTo>
                  <a:lnTo>
                    <a:pt x="19556" y="9512"/>
                  </a:lnTo>
                  <a:lnTo>
                    <a:pt x="19432" y="8355"/>
                  </a:lnTo>
                  <a:lnTo>
                    <a:pt x="19294" y="7270"/>
                  </a:lnTo>
                  <a:lnTo>
                    <a:pt x="19148" y="6221"/>
                  </a:lnTo>
                  <a:lnTo>
                    <a:pt x="18995" y="5245"/>
                  </a:lnTo>
                  <a:lnTo>
                    <a:pt x="18834" y="4341"/>
                  </a:lnTo>
                  <a:lnTo>
                    <a:pt x="18659" y="3509"/>
                  </a:lnTo>
                  <a:lnTo>
                    <a:pt x="18484" y="2713"/>
                  </a:lnTo>
                  <a:lnTo>
                    <a:pt x="18389" y="2351"/>
                  </a:lnTo>
                  <a:lnTo>
                    <a:pt x="18294" y="2026"/>
                  </a:lnTo>
                  <a:lnTo>
                    <a:pt x="18192" y="1700"/>
                  </a:lnTo>
                  <a:lnTo>
                    <a:pt x="18097" y="1375"/>
                  </a:lnTo>
                  <a:lnTo>
                    <a:pt x="17995" y="1122"/>
                  </a:lnTo>
                  <a:lnTo>
                    <a:pt x="17886" y="869"/>
                  </a:lnTo>
                  <a:lnTo>
                    <a:pt x="17791" y="652"/>
                  </a:lnTo>
                  <a:lnTo>
                    <a:pt x="17704" y="471"/>
                  </a:lnTo>
                  <a:lnTo>
                    <a:pt x="17609" y="326"/>
                  </a:lnTo>
                  <a:lnTo>
                    <a:pt x="17514" y="218"/>
                  </a:lnTo>
                  <a:lnTo>
                    <a:pt x="17419" y="109"/>
                  </a:lnTo>
                  <a:lnTo>
                    <a:pt x="17332" y="37"/>
                  </a:lnTo>
                  <a:lnTo>
                    <a:pt x="17237" y="1"/>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7"/>
            <p:cNvSpPr/>
            <p:nvPr/>
          </p:nvSpPr>
          <p:spPr>
            <a:xfrm rot="10800000">
              <a:off x="5823157" y="-856613"/>
              <a:ext cx="103017" cy="138146"/>
            </a:xfrm>
            <a:custGeom>
              <a:avLst/>
              <a:gdLst/>
              <a:ahLst/>
              <a:cxnLst/>
              <a:rect l="l" t="t" r="r" b="b"/>
              <a:pathLst>
                <a:path w="4049" h="24015" extrusionOk="0">
                  <a:moveTo>
                    <a:pt x="518" y="0"/>
                  </a:moveTo>
                  <a:lnTo>
                    <a:pt x="431" y="36"/>
                  </a:lnTo>
                  <a:lnTo>
                    <a:pt x="351" y="145"/>
                  </a:lnTo>
                  <a:lnTo>
                    <a:pt x="270" y="326"/>
                  </a:lnTo>
                  <a:lnTo>
                    <a:pt x="198" y="543"/>
                  </a:lnTo>
                  <a:lnTo>
                    <a:pt x="161" y="724"/>
                  </a:lnTo>
                  <a:lnTo>
                    <a:pt x="125" y="904"/>
                  </a:lnTo>
                  <a:lnTo>
                    <a:pt x="95" y="1121"/>
                  </a:lnTo>
                  <a:lnTo>
                    <a:pt x="66" y="1338"/>
                  </a:lnTo>
                  <a:lnTo>
                    <a:pt x="44" y="1555"/>
                  </a:lnTo>
                  <a:lnTo>
                    <a:pt x="30" y="1772"/>
                  </a:lnTo>
                  <a:lnTo>
                    <a:pt x="15" y="2026"/>
                  </a:lnTo>
                  <a:lnTo>
                    <a:pt x="8" y="2243"/>
                  </a:lnTo>
                  <a:lnTo>
                    <a:pt x="1" y="2496"/>
                  </a:lnTo>
                  <a:lnTo>
                    <a:pt x="8" y="2749"/>
                  </a:lnTo>
                  <a:lnTo>
                    <a:pt x="15" y="3002"/>
                  </a:lnTo>
                  <a:lnTo>
                    <a:pt x="22" y="3219"/>
                  </a:lnTo>
                  <a:lnTo>
                    <a:pt x="37" y="3472"/>
                  </a:lnTo>
                  <a:lnTo>
                    <a:pt x="59" y="3689"/>
                  </a:lnTo>
                  <a:lnTo>
                    <a:pt x="88" y="3906"/>
                  </a:lnTo>
                  <a:lnTo>
                    <a:pt x="117" y="4123"/>
                  </a:lnTo>
                  <a:lnTo>
                    <a:pt x="3130" y="23038"/>
                  </a:lnTo>
                  <a:lnTo>
                    <a:pt x="3166" y="23219"/>
                  </a:lnTo>
                  <a:lnTo>
                    <a:pt x="3203" y="23400"/>
                  </a:lnTo>
                  <a:lnTo>
                    <a:pt x="3247" y="23545"/>
                  </a:lnTo>
                  <a:lnTo>
                    <a:pt x="3283" y="23689"/>
                  </a:lnTo>
                  <a:lnTo>
                    <a:pt x="3334" y="23798"/>
                  </a:lnTo>
                  <a:lnTo>
                    <a:pt x="3378" y="23870"/>
                  </a:lnTo>
                  <a:lnTo>
                    <a:pt x="3429" y="23942"/>
                  </a:lnTo>
                  <a:lnTo>
                    <a:pt x="3473" y="23979"/>
                  </a:lnTo>
                  <a:lnTo>
                    <a:pt x="3524" y="24015"/>
                  </a:lnTo>
                  <a:lnTo>
                    <a:pt x="3575" y="23979"/>
                  </a:lnTo>
                  <a:lnTo>
                    <a:pt x="3626" y="23942"/>
                  </a:lnTo>
                  <a:lnTo>
                    <a:pt x="3670" y="23906"/>
                  </a:lnTo>
                  <a:lnTo>
                    <a:pt x="3721" y="23834"/>
                  </a:lnTo>
                  <a:lnTo>
                    <a:pt x="3764" y="23725"/>
                  </a:lnTo>
                  <a:lnTo>
                    <a:pt x="3808" y="23617"/>
                  </a:lnTo>
                  <a:lnTo>
                    <a:pt x="3852" y="23436"/>
                  </a:lnTo>
                  <a:lnTo>
                    <a:pt x="3888" y="23291"/>
                  </a:lnTo>
                  <a:lnTo>
                    <a:pt x="3925" y="23074"/>
                  </a:lnTo>
                  <a:lnTo>
                    <a:pt x="3954" y="22894"/>
                  </a:lnTo>
                  <a:lnTo>
                    <a:pt x="3983" y="22677"/>
                  </a:lnTo>
                  <a:lnTo>
                    <a:pt x="4005" y="22460"/>
                  </a:lnTo>
                  <a:lnTo>
                    <a:pt x="4020" y="22206"/>
                  </a:lnTo>
                  <a:lnTo>
                    <a:pt x="4034" y="21989"/>
                  </a:lnTo>
                  <a:lnTo>
                    <a:pt x="4042" y="21736"/>
                  </a:lnTo>
                  <a:lnTo>
                    <a:pt x="4049" y="21519"/>
                  </a:lnTo>
                  <a:lnTo>
                    <a:pt x="4049" y="21266"/>
                  </a:lnTo>
                  <a:lnTo>
                    <a:pt x="4042" y="21013"/>
                  </a:lnTo>
                  <a:lnTo>
                    <a:pt x="4027" y="20760"/>
                  </a:lnTo>
                  <a:lnTo>
                    <a:pt x="4012" y="20543"/>
                  </a:lnTo>
                  <a:lnTo>
                    <a:pt x="3991" y="20290"/>
                  </a:lnTo>
                  <a:lnTo>
                    <a:pt x="3969" y="20073"/>
                  </a:lnTo>
                  <a:lnTo>
                    <a:pt x="3939" y="19856"/>
                  </a:lnTo>
                  <a:lnTo>
                    <a:pt x="920" y="977"/>
                  </a:lnTo>
                  <a:lnTo>
                    <a:pt x="883" y="760"/>
                  </a:lnTo>
                  <a:lnTo>
                    <a:pt x="839" y="543"/>
                  </a:lnTo>
                  <a:lnTo>
                    <a:pt x="788" y="398"/>
                  </a:lnTo>
                  <a:lnTo>
                    <a:pt x="737" y="253"/>
                  </a:lnTo>
                  <a:lnTo>
                    <a:pt x="686" y="145"/>
                  </a:lnTo>
                  <a:lnTo>
                    <a:pt x="628" y="73"/>
                  </a:lnTo>
                  <a:lnTo>
                    <a:pt x="577" y="36"/>
                  </a:lnTo>
                  <a:lnTo>
                    <a:pt x="518" y="0"/>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7"/>
            <p:cNvSpPr/>
            <p:nvPr/>
          </p:nvSpPr>
          <p:spPr>
            <a:xfrm rot="10800000">
              <a:off x="5834477" y="-1014294"/>
              <a:ext cx="181151" cy="65331"/>
            </a:xfrm>
            <a:custGeom>
              <a:avLst/>
              <a:gdLst/>
              <a:ahLst/>
              <a:cxnLst/>
              <a:rect l="l" t="t" r="r" b="b"/>
              <a:pathLst>
                <a:path w="7120" h="11357" extrusionOk="0">
                  <a:moveTo>
                    <a:pt x="6609" y="1"/>
                  </a:moveTo>
                  <a:lnTo>
                    <a:pt x="6558" y="37"/>
                  </a:lnTo>
                  <a:lnTo>
                    <a:pt x="6507" y="73"/>
                  </a:lnTo>
                  <a:lnTo>
                    <a:pt x="409" y="6293"/>
                  </a:lnTo>
                  <a:lnTo>
                    <a:pt x="358" y="6366"/>
                  </a:lnTo>
                  <a:lnTo>
                    <a:pt x="314" y="6438"/>
                  </a:lnTo>
                  <a:lnTo>
                    <a:pt x="263" y="6547"/>
                  </a:lnTo>
                  <a:lnTo>
                    <a:pt x="227" y="6691"/>
                  </a:lnTo>
                  <a:lnTo>
                    <a:pt x="183" y="6836"/>
                  </a:lnTo>
                  <a:lnTo>
                    <a:pt x="147" y="7017"/>
                  </a:lnTo>
                  <a:lnTo>
                    <a:pt x="117" y="7198"/>
                  </a:lnTo>
                  <a:lnTo>
                    <a:pt x="88" y="7378"/>
                  </a:lnTo>
                  <a:lnTo>
                    <a:pt x="59" y="7595"/>
                  </a:lnTo>
                  <a:lnTo>
                    <a:pt x="37" y="7812"/>
                  </a:lnTo>
                  <a:lnTo>
                    <a:pt x="23" y="8066"/>
                  </a:lnTo>
                  <a:lnTo>
                    <a:pt x="8" y="8283"/>
                  </a:lnTo>
                  <a:lnTo>
                    <a:pt x="1" y="8536"/>
                  </a:lnTo>
                  <a:lnTo>
                    <a:pt x="1" y="8789"/>
                  </a:lnTo>
                  <a:lnTo>
                    <a:pt x="1" y="9042"/>
                  </a:lnTo>
                  <a:lnTo>
                    <a:pt x="15" y="9295"/>
                  </a:lnTo>
                  <a:lnTo>
                    <a:pt x="23" y="9548"/>
                  </a:lnTo>
                  <a:lnTo>
                    <a:pt x="44" y="9802"/>
                  </a:lnTo>
                  <a:lnTo>
                    <a:pt x="66" y="10019"/>
                  </a:lnTo>
                  <a:lnTo>
                    <a:pt x="96" y="10236"/>
                  </a:lnTo>
                  <a:lnTo>
                    <a:pt x="125" y="10453"/>
                  </a:lnTo>
                  <a:lnTo>
                    <a:pt x="154" y="10633"/>
                  </a:lnTo>
                  <a:lnTo>
                    <a:pt x="198" y="10778"/>
                  </a:lnTo>
                  <a:lnTo>
                    <a:pt x="234" y="10923"/>
                  </a:lnTo>
                  <a:lnTo>
                    <a:pt x="278" y="11067"/>
                  </a:lnTo>
                  <a:lnTo>
                    <a:pt x="322" y="11140"/>
                  </a:lnTo>
                  <a:lnTo>
                    <a:pt x="365" y="11248"/>
                  </a:lnTo>
                  <a:lnTo>
                    <a:pt x="417" y="11284"/>
                  </a:lnTo>
                  <a:lnTo>
                    <a:pt x="468" y="11321"/>
                  </a:lnTo>
                  <a:lnTo>
                    <a:pt x="519" y="11357"/>
                  </a:lnTo>
                  <a:lnTo>
                    <a:pt x="570" y="11321"/>
                  </a:lnTo>
                  <a:lnTo>
                    <a:pt x="621" y="11284"/>
                  </a:lnTo>
                  <a:lnTo>
                    <a:pt x="6711" y="5064"/>
                  </a:lnTo>
                  <a:lnTo>
                    <a:pt x="6763" y="4991"/>
                  </a:lnTo>
                  <a:lnTo>
                    <a:pt x="6814" y="4919"/>
                  </a:lnTo>
                  <a:lnTo>
                    <a:pt x="6857" y="4774"/>
                  </a:lnTo>
                  <a:lnTo>
                    <a:pt x="6901" y="4666"/>
                  </a:lnTo>
                  <a:lnTo>
                    <a:pt x="6938" y="4521"/>
                  </a:lnTo>
                  <a:lnTo>
                    <a:pt x="6974" y="4340"/>
                  </a:lnTo>
                  <a:lnTo>
                    <a:pt x="7011" y="4160"/>
                  </a:lnTo>
                  <a:lnTo>
                    <a:pt x="7040" y="3979"/>
                  </a:lnTo>
                  <a:lnTo>
                    <a:pt x="7062" y="3762"/>
                  </a:lnTo>
                  <a:lnTo>
                    <a:pt x="7083" y="3545"/>
                  </a:lnTo>
                  <a:lnTo>
                    <a:pt x="7105" y="3292"/>
                  </a:lnTo>
                  <a:lnTo>
                    <a:pt x="7113" y="3075"/>
                  </a:lnTo>
                  <a:lnTo>
                    <a:pt x="7120" y="2821"/>
                  </a:lnTo>
                  <a:lnTo>
                    <a:pt x="7120" y="2568"/>
                  </a:lnTo>
                  <a:lnTo>
                    <a:pt x="7120" y="2315"/>
                  </a:lnTo>
                  <a:lnTo>
                    <a:pt x="7113" y="2062"/>
                  </a:lnTo>
                  <a:lnTo>
                    <a:pt x="7083" y="1628"/>
                  </a:lnTo>
                  <a:lnTo>
                    <a:pt x="7047" y="1230"/>
                  </a:lnTo>
                  <a:lnTo>
                    <a:pt x="6996" y="869"/>
                  </a:lnTo>
                  <a:lnTo>
                    <a:pt x="6930" y="579"/>
                  </a:lnTo>
                  <a:lnTo>
                    <a:pt x="6857" y="326"/>
                  </a:lnTo>
                  <a:lnTo>
                    <a:pt x="6784" y="145"/>
                  </a:lnTo>
                  <a:lnTo>
                    <a:pt x="6697" y="37"/>
                  </a:lnTo>
                  <a:lnTo>
                    <a:pt x="6609" y="1"/>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7"/>
            <p:cNvSpPr/>
            <p:nvPr/>
          </p:nvSpPr>
          <p:spPr>
            <a:xfrm rot="10800000">
              <a:off x="5762453" y="-1200490"/>
              <a:ext cx="59790" cy="159994"/>
            </a:xfrm>
            <a:custGeom>
              <a:avLst/>
              <a:gdLst/>
              <a:ahLst/>
              <a:cxnLst/>
              <a:rect l="l" t="t" r="r" b="b"/>
              <a:pathLst>
                <a:path w="2350" h="27813" extrusionOk="0">
                  <a:moveTo>
                    <a:pt x="1839" y="1"/>
                  </a:moveTo>
                  <a:lnTo>
                    <a:pt x="1751" y="37"/>
                  </a:lnTo>
                  <a:lnTo>
                    <a:pt x="1671" y="109"/>
                  </a:lnTo>
                  <a:lnTo>
                    <a:pt x="1598" y="290"/>
                  </a:lnTo>
                  <a:lnTo>
                    <a:pt x="1532" y="507"/>
                  </a:lnTo>
                  <a:lnTo>
                    <a:pt x="1467" y="760"/>
                  </a:lnTo>
                  <a:lnTo>
                    <a:pt x="1415" y="1086"/>
                  </a:lnTo>
                  <a:lnTo>
                    <a:pt x="1372" y="1447"/>
                  </a:lnTo>
                  <a:lnTo>
                    <a:pt x="1343" y="1845"/>
                  </a:lnTo>
                  <a:lnTo>
                    <a:pt x="22" y="24558"/>
                  </a:lnTo>
                  <a:lnTo>
                    <a:pt x="8" y="24811"/>
                  </a:lnTo>
                  <a:lnTo>
                    <a:pt x="0" y="25064"/>
                  </a:lnTo>
                  <a:lnTo>
                    <a:pt x="0" y="25317"/>
                  </a:lnTo>
                  <a:lnTo>
                    <a:pt x="8" y="25570"/>
                  </a:lnTo>
                  <a:lnTo>
                    <a:pt x="15" y="25823"/>
                  </a:lnTo>
                  <a:lnTo>
                    <a:pt x="30" y="26077"/>
                  </a:lnTo>
                  <a:lnTo>
                    <a:pt x="44" y="26294"/>
                  </a:lnTo>
                  <a:lnTo>
                    <a:pt x="66" y="26511"/>
                  </a:lnTo>
                  <a:lnTo>
                    <a:pt x="95" y="26728"/>
                  </a:lnTo>
                  <a:lnTo>
                    <a:pt x="124" y="26908"/>
                  </a:lnTo>
                  <a:lnTo>
                    <a:pt x="154" y="27089"/>
                  </a:lnTo>
                  <a:lnTo>
                    <a:pt x="190" y="27270"/>
                  </a:lnTo>
                  <a:lnTo>
                    <a:pt x="234" y="27415"/>
                  </a:lnTo>
                  <a:lnTo>
                    <a:pt x="278" y="27523"/>
                  </a:lnTo>
                  <a:lnTo>
                    <a:pt x="321" y="27632"/>
                  </a:lnTo>
                  <a:lnTo>
                    <a:pt x="372" y="27740"/>
                  </a:lnTo>
                  <a:lnTo>
                    <a:pt x="423" y="27776"/>
                  </a:lnTo>
                  <a:lnTo>
                    <a:pt x="474" y="27813"/>
                  </a:lnTo>
                  <a:lnTo>
                    <a:pt x="577" y="27813"/>
                  </a:lnTo>
                  <a:lnTo>
                    <a:pt x="628" y="27776"/>
                  </a:lnTo>
                  <a:lnTo>
                    <a:pt x="679" y="27704"/>
                  </a:lnTo>
                  <a:lnTo>
                    <a:pt x="722" y="27596"/>
                  </a:lnTo>
                  <a:lnTo>
                    <a:pt x="766" y="27487"/>
                  </a:lnTo>
                  <a:lnTo>
                    <a:pt x="810" y="27379"/>
                  </a:lnTo>
                  <a:lnTo>
                    <a:pt x="846" y="27234"/>
                  </a:lnTo>
                  <a:lnTo>
                    <a:pt x="883" y="27053"/>
                  </a:lnTo>
                  <a:lnTo>
                    <a:pt x="919" y="26872"/>
                  </a:lnTo>
                  <a:lnTo>
                    <a:pt x="949" y="26691"/>
                  </a:lnTo>
                  <a:lnTo>
                    <a:pt x="970" y="26474"/>
                  </a:lnTo>
                  <a:lnTo>
                    <a:pt x="992" y="26221"/>
                  </a:lnTo>
                  <a:lnTo>
                    <a:pt x="1007" y="25968"/>
                  </a:lnTo>
                  <a:lnTo>
                    <a:pt x="2327" y="3256"/>
                  </a:lnTo>
                  <a:lnTo>
                    <a:pt x="2342" y="3003"/>
                  </a:lnTo>
                  <a:lnTo>
                    <a:pt x="2349" y="2749"/>
                  </a:lnTo>
                  <a:lnTo>
                    <a:pt x="2349" y="2496"/>
                  </a:lnTo>
                  <a:lnTo>
                    <a:pt x="2349" y="2243"/>
                  </a:lnTo>
                  <a:lnTo>
                    <a:pt x="2335" y="1990"/>
                  </a:lnTo>
                  <a:lnTo>
                    <a:pt x="2327" y="1737"/>
                  </a:lnTo>
                  <a:lnTo>
                    <a:pt x="2305" y="1520"/>
                  </a:lnTo>
                  <a:lnTo>
                    <a:pt x="2283" y="1303"/>
                  </a:lnTo>
                  <a:lnTo>
                    <a:pt x="2262" y="1086"/>
                  </a:lnTo>
                  <a:lnTo>
                    <a:pt x="2232" y="905"/>
                  </a:lnTo>
                  <a:lnTo>
                    <a:pt x="2196" y="724"/>
                  </a:lnTo>
                  <a:lnTo>
                    <a:pt x="2159" y="543"/>
                  </a:lnTo>
                  <a:lnTo>
                    <a:pt x="2116" y="399"/>
                  </a:lnTo>
                  <a:lnTo>
                    <a:pt x="2072" y="290"/>
                  </a:lnTo>
                  <a:lnTo>
                    <a:pt x="2028" y="182"/>
                  </a:lnTo>
                  <a:lnTo>
                    <a:pt x="1977" y="73"/>
                  </a:lnTo>
                  <a:lnTo>
                    <a:pt x="1904" y="1"/>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7"/>
            <p:cNvSpPr/>
            <p:nvPr/>
          </p:nvSpPr>
          <p:spPr>
            <a:xfrm rot="10800000">
              <a:off x="5572248" y="-1186345"/>
              <a:ext cx="86861" cy="156664"/>
            </a:xfrm>
            <a:custGeom>
              <a:avLst/>
              <a:gdLst/>
              <a:ahLst/>
              <a:cxnLst/>
              <a:rect l="l" t="t" r="r" b="b"/>
              <a:pathLst>
                <a:path w="3414" h="27234" extrusionOk="0">
                  <a:moveTo>
                    <a:pt x="452" y="0"/>
                  </a:moveTo>
                  <a:lnTo>
                    <a:pt x="387" y="72"/>
                  </a:lnTo>
                  <a:lnTo>
                    <a:pt x="328" y="181"/>
                  </a:lnTo>
                  <a:lnTo>
                    <a:pt x="270" y="289"/>
                  </a:lnTo>
                  <a:lnTo>
                    <a:pt x="226" y="434"/>
                  </a:lnTo>
                  <a:lnTo>
                    <a:pt x="182" y="579"/>
                  </a:lnTo>
                  <a:lnTo>
                    <a:pt x="146" y="760"/>
                  </a:lnTo>
                  <a:lnTo>
                    <a:pt x="109" y="940"/>
                  </a:lnTo>
                  <a:lnTo>
                    <a:pt x="80" y="1157"/>
                  </a:lnTo>
                  <a:lnTo>
                    <a:pt x="58" y="1338"/>
                  </a:lnTo>
                  <a:lnTo>
                    <a:pt x="36" y="1591"/>
                  </a:lnTo>
                  <a:lnTo>
                    <a:pt x="22" y="1808"/>
                  </a:lnTo>
                  <a:lnTo>
                    <a:pt x="7" y="2062"/>
                  </a:lnTo>
                  <a:lnTo>
                    <a:pt x="0" y="2279"/>
                  </a:lnTo>
                  <a:lnTo>
                    <a:pt x="0" y="2532"/>
                  </a:lnTo>
                  <a:lnTo>
                    <a:pt x="0" y="2785"/>
                  </a:lnTo>
                  <a:lnTo>
                    <a:pt x="7" y="3038"/>
                  </a:lnTo>
                  <a:lnTo>
                    <a:pt x="22" y="3255"/>
                  </a:lnTo>
                  <a:lnTo>
                    <a:pt x="36" y="3508"/>
                  </a:lnTo>
                  <a:lnTo>
                    <a:pt x="58" y="3761"/>
                  </a:lnTo>
                  <a:lnTo>
                    <a:pt x="2444" y="25859"/>
                  </a:lnTo>
                  <a:lnTo>
                    <a:pt x="2473" y="26076"/>
                  </a:lnTo>
                  <a:lnTo>
                    <a:pt x="2502" y="26293"/>
                  </a:lnTo>
                  <a:lnTo>
                    <a:pt x="2538" y="26474"/>
                  </a:lnTo>
                  <a:lnTo>
                    <a:pt x="2575" y="26655"/>
                  </a:lnTo>
                  <a:lnTo>
                    <a:pt x="2619" y="26799"/>
                  </a:lnTo>
                  <a:lnTo>
                    <a:pt x="2662" y="26908"/>
                  </a:lnTo>
                  <a:lnTo>
                    <a:pt x="2706" y="27016"/>
                  </a:lnTo>
                  <a:lnTo>
                    <a:pt x="2750" y="27125"/>
                  </a:lnTo>
                  <a:lnTo>
                    <a:pt x="2801" y="27161"/>
                  </a:lnTo>
                  <a:lnTo>
                    <a:pt x="2845" y="27197"/>
                  </a:lnTo>
                  <a:lnTo>
                    <a:pt x="2896" y="27233"/>
                  </a:lnTo>
                  <a:lnTo>
                    <a:pt x="2947" y="27197"/>
                  </a:lnTo>
                  <a:lnTo>
                    <a:pt x="2998" y="27161"/>
                  </a:lnTo>
                  <a:lnTo>
                    <a:pt x="3049" y="27125"/>
                  </a:lnTo>
                  <a:lnTo>
                    <a:pt x="3093" y="27016"/>
                  </a:lnTo>
                  <a:lnTo>
                    <a:pt x="3144" y="26908"/>
                  </a:lnTo>
                  <a:lnTo>
                    <a:pt x="3188" y="26763"/>
                  </a:lnTo>
                  <a:lnTo>
                    <a:pt x="3231" y="26618"/>
                  </a:lnTo>
                  <a:lnTo>
                    <a:pt x="3268" y="26438"/>
                  </a:lnTo>
                  <a:lnTo>
                    <a:pt x="3297" y="26257"/>
                  </a:lnTo>
                  <a:lnTo>
                    <a:pt x="3326" y="26076"/>
                  </a:lnTo>
                  <a:lnTo>
                    <a:pt x="3355" y="25859"/>
                  </a:lnTo>
                  <a:lnTo>
                    <a:pt x="3377" y="25642"/>
                  </a:lnTo>
                  <a:lnTo>
                    <a:pt x="3392" y="25389"/>
                  </a:lnTo>
                  <a:lnTo>
                    <a:pt x="3406" y="25172"/>
                  </a:lnTo>
                  <a:lnTo>
                    <a:pt x="3414" y="24919"/>
                  </a:lnTo>
                  <a:lnTo>
                    <a:pt x="3414" y="24665"/>
                  </a:lnTo>
                  <a:lnTo>
                    <a:pt x="3414" y="24448"/>
                  </a:lnTo>
                  <a:lnTo>
                    <a:pt x="3406" y="24195"/>
                  </a:lnTo>
                  <a:lnTo>
                    <a:pt x="3392" y="23942"/>
                  </a:lnTo>
                  <a:lnTo>
                    <a:pt x="3377" y="23689"/>
                  </a:lnTo>
                  <a:lnTo>
                    <a:pt x="3355" y="23472"/>
                  </a:lnTo>
                  <a:lnTo>
                    <a:pt x="963" y="1338"/>
                  </a:lnTo>
                  <a:lnTo>
                    <a:pt x="926" y="1049"/>
                  </a:lnTo>
                  <a:lnTo>
                    <a:pt x="883" y="760"/>
                  </a:lnTo>
                  <a:lnTo>
                    <a:pt x="832" y="543"/>
                  </a:lnTo>
                  <a:lnTo>
                    <a:pt x="773" y="362"/>
                  </a:lnTo>
                  <a:lnTo>
                    <a:pt x="715" y="181"/>
                  </a:lnTo>
                  <a:lnTo>
                    <a:pt x="649" y="72"/>
                  </a:lnTo>
                  <a:lnTo>
                    <a:pt x="584" y="36"/>
                  </a:lnTo>
                  <a:lnTo>
                    <a:pt x="511" y="0"/>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7"/>
            <p:cNvSpPr/>
            <p:nvPr/>
          </p:nvSpPr>
          <p:spPr>
            <a:xfrm rot="10800000">
              <a:off x="5425268" y="-978303"/>
              <a:ext cx="195449" cy="55966"/>
            </a:xfrm>
            <a:custGeom>
              <a:avLst/>
              <a:gdLst/>
              <a:ahLst/>
              <a:cxnLst/>
              <a:rect l="l" t="t" r="r" b="b"/>
              <a:pathLst>
                <a:path w="7682" h="9729" extrusionOk="0">
                  <a:moveTo>
                    <a:pt x="512" y="0"/>
                  </a:moveTo>
                  <a:lnTo>
                    <a:pt x="417" y="36"/>
                  </a:lnTo>
                  <a:lnTo>
                    <a:pt x="329" y="181"/>
                  </a:lnTo>
                  <a:lnTo>
                    <a:pt x="249" y="362"/>
                  </a:lnTo>
                  <a:lnTo>
                    <a:pt x="176" y="615"/>
                  </a:lnTo>
                  <a:lnTo>
                    <a:pt x="110" y="941"/>
                  </a:lnTo>
                  <a:lnTo>
                    <a:pt x="59" y="1302"/>
                  </a:lnTo>
                  <a:lnTo>
                    <a:pt x="23" y="1736"/>
                  </a:lnTo>
                  <a:lnTo>
                    <a:pt x="8" y="1953"/>
                  </a:lnTo>
                  <a:lnTo>
                    <a:pt x="1" y="2206"/>
                  </a:lnTo>
                  <a:lnTo>
                    <a:pt x="1" y="2460"/>
                  </a:lnTo>
                  <a:lnTo>
                    <a:pt x="1" y="2713"/>
                  </a:lnTo>
                  <a:lnTo>
                    <a:pt x="1" y="2966"/>
                  </a:lnTo>
                  <a:lnTo>
                    <a:pt x="16" y="3219"/>
                  </a:lnTo>
                  <a:lnTo>
                    <a:pt x="30" y="3436"/>
                  </a:lnTo>
                  <a:lnTo>
                    <a:pt x="52" y="3653"/>
                  </a:lnTo>
                  <a:lnTo>
                    <a:pt x="74" y="3870"/>
                  </a:lnTo>
                  <a:lnTo>
                    <a:pt x="103" y="4087"/>
                  </a:lnTo>
                  <a:lnTo>
                    <a:pt x="132" y="4268"/>
                  </a:lnTo>
                  <a:lnTo>
                    <a:pt x="169" y="4449"/>
                  </a:lnTo>
                  <a:lnTo>
                    <a:pt x="205" y="4593"/>
                  </a:lnTo>
                  <a:lnTo>
                    <a:pt x="249" y="4738"/>
                  </a:lnTo>
                  <a:lnTo>
                    <a:pt x="293" y="4847"/>
                  </a:lnTo>
                  <a:lnTo>
                    <a:pt x="336" y="4955"/>
                  </a:lnTo>
                  <a:lnTo>
                    <a:pt x="388" y="5027"/>
                  </a:lnTo>
                  <a:lnTo>
                    <a:pt x="439" y="5064"/>
                  </a:lnTo>
                  <a:lnTo>
                    <a:pt x="7098" y="9729"/>
                  </a:lnTo>
                  <a:lnTo>
                    <a:pt x="7200" y="9729"/>
                  </a:lnTo>
                  <a:lnTo>
                    <a:pt x="7251" y="9693"/>
                  </a:lnTo>
                  <a:lnTo>
                    <a:pt x="7302" y="9657"/>
                  </a:lnTo>
                  <a:lnTo>
                    <a:pt x="7346" y="9584"/>
                  </a:lnTo>
                  <a:lnTo>
                    <a:pt x="7397" y="9476"/>
                  </a:lnTo>
                  <a:lnTo>
                    <a:pt x="7441" y="9367"/>
                  </a:lnTo>
                  <a:lnTo>
                    <a:pt x="7478" y="9223"/>
                  </a:lnTo>
                  <a:lnTo>
                    <a:pt x="7521" y="9078"/>
                  </a:lnTo>
                  <a:lnTo>
                    <a:pt x="7550" y="8897"/>
                  </a:lnTo>
                  <a:lnTo>
                    <a:pt x="7587" y="8716"/>
                  </a:lnTo>
                  <a:lnTo>
                    <a:pt x="7616" y="8499"/>
                  </a:lnTo>
                  <a:lnTo>
                    <a:pt x="7638" y="8282"/>
                  </a:lnTo>
                  <a:lnTo>
                    <a:pt x="7653" y="8029"/>
                  </a:lnTo>
                  <a:lnTo>
                    <a:pt x="7667" y="7812"/>
                  </a:lnTo>
                  <a:lnTo>
                    <a:pt x="7682" y="7559"/>
                  </a:lnTo>
                  <a:lnTo>
                    <a:pt x="7682" y="7270"/>
                  </a:lnTo>
                  <a:lnTo>
                    <a:pt x="7682" y="7017"/>
                  </a:lnTo>
                  <a:lnTo>
                    <a:pt x="7682" y="6763"/>
                  </a:lnTo>
                  <a:lnTo>
                    <a:pt x="7667" y="6546"/>
                  </a:lnTo>
                  <a:lnTo>
                    <a:pt x="7653" y="6293"/>
                  </a:lnTo>
                  <a:lnTo>
                    <a:pt x="7631" y="6076"/>
                  </a:lnTo>
                  <a:lnTo>
                    <a:pt x="7609" y="5859"/>
                  </a:lnTo>
                  <a:lnTo>
                    <a:pt x="7580" y="5642"/>
                  </a:lnTo>
                  <a:lnTo>
                    <a:pt x="7550" y="5461"/>
                  </a:lnTo>
                  <a:lnTo>
                    <a:pt x="7514" y="5281"/>
                  </a:lnTo>
                  <a:lnTo>
                    <a:pt x="7478" y="5136"/>
                  </a:lnTo>
                  <a:lnTo>
                    <a:pt x="7434" y="4991"/>
                  </a:lnTo>
                  <a:lnTo>
                    <a:pt x="7390" y="4883"/>
                  </a:lnTo>
                  <a:lnTo>
                    <a:pt x="7346" y="4774"/>
                  </a:lnTo>
                  <a:lnTo>
                    <a:pt x="7295" y="4702"/>
                  </a:lnTo>
                  <a:lnTo>
                    <a:pt x="7244" y="4666"/>
                  </a:lnTo>
                  <a:lnTo>
                    <a:pt x="584" y="36"/>
                  </a:lnTo>
                  <a:lnTo>
                    <a:pt x="512" y="0"/>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7"/>
            <p:cNvSpPr/>
            <p:nvPr/>
          </p:nvSpPr>
          <p:spPr>
            <a:xfrm rot="10800000">
              <a:off x="5524926" y="-845798"/>
              <a:ext cx="103755" cy="127332"/>
            </a:xfrm>
            <a:custGeom>
              <a:avLst/>
              <a:gdLst/>
              <a:ahLst/>
              <a:cxnLst/>
              <a:rect l="l" t="t" r="r" b="b"/>
              <a:pathLst>
                <a:path w="4078" h="22135" extrusionOk="0">
                  <a:moveTo>
                    <a:pt x="3509" y="0"/>
                  </a:moveTo>
                  <a:lnTo>
                    <a:pt x="3458" y="73"/>
                  </a:lnTo>
                  <a:lnTo>
                    <a:pt x="3407" y="109"/>
                  </a:lnTo>
                  <a:lnTo>
                    <a:pt x="3356" y="217"/>
                  </a:lnTo>
                  <a:lnTo>
                    <a:pt x="3305" y="326"/>
                  </a:lnTo>
                  <a:lnTo>
                    <a:pt x="3261" y="470"/>
                  </a:lnTo>
                  <a:lnTo>
                    <a:pt x="3217" y="651"/>
                  </a:lnTo>
                  <a:lnTo>
                    <a:pt x="3173" y="868"/>
                  </a:lnTo>
                  <a:lnTo>
                    <a:pt x="124" y="17903"/>
                  </a:lnTo>
                  <a:lnTo>
                    <a:pt x="95" y="18083"/>
                  </a:lnTo>
                  <a:lnTo>
                    <a:pt x="66" y="18300"/>
                  </a:lnTo>
                  <a:lnTo>
                    <a:pt x="44" y="18517"/>
                  </a:lnTo>
                  <a:lnTo>
                    <a:pt x="22" y="18771"/>
                  </a:lnTo>
                  <a:lnTo>
                    <a:pt x="8" y="18988"/>
                  </a:lnTo>
                  <a:lnTo>
                    <a:pt x="0" y="19241"/>
                  </a:lnTo>
                  <a:lnTo>
                    <a:pt x="0" y="19494"/>
                  </a:lnTo>
                  <a:lnTo>
                    <a:pt x="0" y="19747"/>
                  </a:lnTo>
                  <a:lnTo>
                    <a:pt x="0" y="19964"/>
                  </a:lnTo>
                  <a:lnTo>
                    <a:pt x="15" y="20217"/>
                  </a:lnTo>
                  <a:lnTo>
                    <a:pt x="29" y="20434"/>
                  </a:lnTo>
                  <a:lnTo>
                    <a:pt x="44" y="20687"/>
                  </a:lnTo>
                  <a:lnTo>
                    <a:pt x="73" y="20904"/>
                  </a:lnTo>
                  <a:lnTo>
                    <a:pt x="95" y="21121"/>
                  </a:lnTo>
                  <a:lnTo>
                    <a:pt x="132" y="21302"/>
                  </a:lnTo>
                  <a:lnTo>
                    <a:pt x="168" y="21483"/>
                  </a:lnTo>
                  <a:lnTo>
                    <a:pt x="212" y="21664"/>
                  </a:lnTo>
                  <a:lnTo>
                    <a:pt x="256" y="21772"/>
                  </a:lnTo>
                  <a:lnTo>
                    <a:pt x="299" y="21917"/>
                  </a:lnTo>
                  <a:lnTo>
                    <a:pt x="343" y="21989"/>
                  </a:lnTo>
                  <a:lnTo>
                    <a:pt x="394" y="22062"/>
                  </a:lnTo>
                  <a:lnTo>
                    <a:pt x="445" y="22098"/>
                  </a:lnTo>
                  <a:lnTo>
                    <a:pt x="489" y="22134"/>
                  </a:lnTo>
                  <a:lnTo>
                    <a:pt x="540" y="22134"/>
                  </a:lnTo>
                  <a:lnTo>
                    <a:pt x="591" y="22098"/>
                  </a:lnTo>
                  <a:lnTo>
                    <a:pt x="642" y="22062"/>
                  </a:lnTo>
                  <a:lnTo>
                    <a:pt x="686" y="21989"/>
                  </a:lnTo>
                  <a:lnTo>
                    <a:pt x="730" y="21881"/>
                  </a:lnTo>
                  <a:lnTo>
                    <a:pt x="773" y="21772"/>
                  </a:lnTo>
                  <a:lnTo>
                    <a:pt x="817" y="21628"/>
                  </a:lnTo>
                  <a:lnTo>
                    <a:pt x="861" y="21447"/>
                  </a:lnTo>
                  <a:lnTo>
                    <a:pt x="897" y="21266"/>
                  </a:lnTo>
                  <a:lnTo>
                    <a:pt x="3946" y="4232"/>
                  </a:lnTo>
                  <a:lnTo>
                    <a:pt x="3976" y="4051"/>
                  </a:lnTo>
                  <a:lnTo>
                    <a:pt x="4005" y="3834"/>
                  </a:lnTo>
                  <a:lnTo>
                    <a:pt x="4027" y="3617"/>
                  </a:lnTo>
                  <a:lnTo>
                    <a:pt x="4049" y="3364"/>
                  </a:lnTo>
                  <a:lnTo>
                    <a:pt x="4063" y="3147"/>
                  </a:lnTo>
                  <a:lnTo>
                    <a:pt x="4070" y="2894"/>
                  </a:lnTo>
                  <a:lnTo>
                    <a:pt x="4078" y="2640"/>
                  </a:lnTo>
                  <a:lnTo>
                    <a:pt x="4070" y="2387"/>
                  </a:lnTo>
                  <a:lnTo>
                    <a:pt x="4070" y="2170"/>
                  </a:lnTo>
                  <a:lnTo>
                    <a:pt x="4056" y="1917"/>
                  </a:lnTo>
                  <a:lnTo>
                    <a:pt x="4041" y="1700"/>
                  </a:lnTo>
                  <a:lnTo>
                    <a:pt x="4027" y="1447"/>
                  </a:lnTo>
                  <a:lnTo>
                    <a:pt x="3998" y="1230"/>
                  </a:lnTo>
                  <a:lnTo>
                    <a:pt x="3976" y="1013"/>
                  </a:lnTo>
                  <a:lnTo>
                    <a:pt x="3939" y="832"/>
                  </a:lnTo>
                  <a:lnTo>
                    <a:pt x="3903" y="651"/>
                  </a:lnTo>
                  <a:lnTo>
                    <a:pt x="3866" y="507"/>
                  </a:lnTo>
                  <a:lnTo>
                    <a:pt x="3822" y="362"/>
                  </a:lnTo>
                  <a:lnTo>
                    <a:pt x="3742" y="181"/>
                  </a:lnTo>
                  <a:lnTo>
                    <a:pt x="3655" y="36"/>
                  </a:lnTo>
                  <a:lnTo>
                    <a:pt x="3560" y="0"/>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7"/>
            <p:cNvSpPr/>
            <p:nvPr/>
          </p:nvSpPr>
          <p:spPr>
            <a:xfrm rot="10800000">
              <a:off x="5708084" y="-811680"/>
              <a:ext cx="37324" cy="167271"/>
            </a:xfrm>
            <a:custGeom>
              <a:avLst/>
              <a:gdLst/>
              <a:ahLst/>
              <a:cxnLst/>
              <a:rect l="l" t="t" r="r" b="b"/>
              <a:pathLst>
                <a:path w="1467" h="29078" extrusionOk="0">
                  <a:moveTo>
                    <a:pt x="905" y="0"/>
                  </a:moveTo>
                  <a:lnTo>
                    <a:pt x="854" y="36"/>
                  </a:lnTo>
                  <a:lnTo>
                    <a:pt x="810" y="109"/>
                  </a:lnTo>
                  <a:lnTo>
                    <a:pt x="766" y="181"/>
                  </a:lnTo>
                  <a:lnTo>
                    <a:pt x="679" y="398"/>
                  </a:lnTo>
                  <a:lnTo>
                    <a:pt x="606" y="651"/>
                  </a:lnTo>
                  <a:lnTo>
                    <a:pt x="547" y="1013"/>
                  </a:lnTo>
                  <a:lnTo>
                    <a:pt x="496" y="1411"/>
                  </a:lnTo>
                  <a:lnTo>
                    <a:pt x="474" y="1628"/>
                  </a:lnTo>
                  <a:lnTo>
                    <a:pt x="460" y="1845"/>
                  </a:lnTo>
                  <a:lnTo>
                    <a:pt x="445" y="2062"/>
                  </a:lnTo>
                  <a:lnTo>
                    <a:pt x="438" y="2315"/>
                  </a:lnTo>
                  <a:lnTo>
                    <a:pt x="0" y="26293"/>
                  </a:lnTo>
                  <a:lnTo>
                    <a:pt x="0" y="26582"/>
                  </a:lnTo>
                  <a:lnTo>
                    <a:pt x="0" y="26835"/>
                  </a:lnTo>
                  <a:lnTo>
                    <a:pt x="7" y="27089"/>
                  </a:lnTo>
                  <a:lnTo>
                    <a:pt x="22" y="27306"/>
                  </a:lnTo>
                  <a:lnTo>
                    <a:pt x="37" y="27559"/>
                  </a:lnTo>
                  <a:lnTo>
                    <a:pt x="59" y="27776"/>
                  </a:lnTo>
                  <a:lnTo>
                    <a:pt x="88" y="27993"/>
                  </a:lnTo>
                  <a:lnTo>
                    <a:pt x="117" y="28174"/>
                  </a:lnTo>
                  <a:lnTo>
                    <a:pt x="153" y="28354"/>
                  </a:lnTo>
                  <a:lnTo>
                    <a:pt x="190" y="28499"/>
                  </a:lnTo>
                  <a:lnTo>
                    <a:pt x="226" y="28680"/>
                  </a:lnTo>
                  <a:lnTo>
                    <a:pt x="270" y="28788"/>
                  </a:lnTo>
                  <a:lnTo>
                    <a:pt x="314" y="28897"/>
                  </a:lnTo>
                  <a:lnTo>
                    <a:pt x="365" y="28969"/>
                  </a:lnTo>
                  <a:lnTo>
                    <a:pt x="416" y="29042"/>
                  </a:lnTo>
                  <a:lnTo>
                    <a:pt x="467" y="29078"/>
                  </a:lnTo>
                  <a:lnTo>
                    <a:pt x="569" y="29078"/>
                  </a:lnTo>
                  <a:lnTo>
                    <a:pt x="620" y="29042"/>
                  </a:lnTo>
                  <a:lnTo>
                    <a:pt x="671" y="28969"/>
                  </a:lnTo>
                  <a:lnTo>
                    <a:pt x="715" y="28897"/>
                  </a:lnTo>
                  <a:lnTo>
                    <a:pt x="766" y="28788"/>
                  </a:lnTo>
                  <a:lnTo>
                    <a:pt x="803" y="28644"/>
                  </a:lnTo>
                  <a:lnTo>
                    <a:pt x="846" y="28499"/>
                  </a:lnTo>
                  <a:lnTo>
                    <a:pt x="883" y="28354"/>
                  </a:lnTo>
                  <a:lnTo>
                    <a:pt x="912" y="28174"/>
                  </a:lnTo>
                  <a:lnTo>
                    <a:pt x="941" y="27957"/>
                  </a:lnTo>
                  <a:lnTo>
                    <a:pt x="970" y="27740"/>
                  </a:lnTo>
                  <a:lnTo>
                    <a:pt x="985" y="27523"/>
                  </a:lnTo>
                  <a:lnTo>
                    <a:pt x="1007" y="27269"/>
                  </a:lnTo>
                  <a:lnTo>
                    <a:pt x="1014" y="27016"/>
                  </a:lnTo>
                  <a:lnTo>
                    <a:pt x="1021" y="26763"/>
                  </a:lnTo>
                  <a:lnTo>
                    <a:pt x="1466" y="2785"/>
                  </a:lnTo>
                  <a:lnTo>
                    <a:pt x="1466" y="2532"/>
                  </a:lnTo>
                  <a:lnTo>
                    <a:pt x="1466" y="2279"/>
                  </a:lnTo>
                  <a:lnTo>
                    <a:pt x="1459" y="2025"/>
                  </a:lnTo>
                  <a:lnTo>
                    <a:pt x="1444" y="1772"/>
                  </a:lnTo>
                  <a:lnTo>
                    <a:pt x="1423" y="1555"/>
                  </a:lnTo>
                  <a:lnTo>
                    <a:pt x="1401" y="1338"/>
                  </a:lnTo>
                  <a:lnTo>
                    <a:pt x="1379" y="1121"/>
                  </a:lnTo>
                  <a:lnTo>
                    <a:pt x="1350" y="940"/>
                  </a:lnTo>
                  <a:lnTo>
                    <a:pt x="1313" y="760"/>
                  </a:lnTo>
                  <a:lnTo>
                    <a:pt x="1277" y="579"/>
                  </a:lnTo>
                  <a:lnTo>
                    <a:pt x="1240" y="434"/>
                  </a:lnTo>
                  <a:lnTo>
                    <a:pt x="1196" y="289"/>
                  </a:lnTo>
                  <a:lnTo>
                    <a:pt x="1153" y="181"/>
                  </a:lnTo>
                  <a:lnTo>
                    <a:pt x="1102" y="109"/>
                  </a:lnTo>
                  <a:lnTo>
                    <a:pt x="1051" y="36"/>
                  </a:lnTo>
                  <a:lnTo>
                    <a:pt x="999" y="0"/>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7"/>
            <p:cNvSpPr/>
            <p:nvPr/>
          </p:nvSpPr>
          <p:spPr>
            <a:xfrm rot="10800000">
              <a:off x="5569089" y="-1108138"/>
              <a:ext cx="315334" cy="353474"/>
            </a:xfrm>
            <a:custGeom>
              <a:avLst/>
              <a:gdLst/>
              <a:ahLst/>
              <a:cxnLst/>
              <a:rect l="l" t="t" r="r" b="b"/>
              <a:pathLst>
                <a:path w="12394" h="61447" extrusionOk="0">
                  <a:moveTo>
                    <a:pt x="6194" y="0"/>
                  </a:moveTo>
                  <a:lnTo>
                    <a:pt x="5880" y="36"/>
                  </a:lnTo>
                  <a:lnTo>
                    <a:pt x="5566" y="181"/>
                  </a:lnTo>
                  <a:lnTo>
                    <a:pt x="5253" y="362"/>
                  </a:lnTo>
                  <a:lnTo>
                    <a:pt x="4946" y="615"/>
                  </a:lnTo>
                  <a:lnTo>
                    <a:pt x="4647" y="977"/>
                  </a:lnTo>
                  <a:lnTo>
                    <a:pt x="4355" y="1375"/>
                  </a:lnTo>
                  <a:lnTo>
                    <a:pt x="4064" y="1881"/>
                  </a:lnTo>
                  <a:lnTo>
                    <a:pt x="3787" y="2423"/>
                  </a:lnTo>
                  <a:lnTo>
                    <a:pt x="3509" y="3038"/>
                  </a:lnTo>
                  <a:lnTo>
                    <a:pt x="3247" y="3725"/>
                  </a:lnTo>
                  <a:lnTo>
                    <a:pt x="2984" y="4449"/>
                  </a:lnTo>
                  <a:lnTo>
                    <a:pt x="2736" y="5244"/>
                  </a:lnTo>
                  <a:lnTo>
                    <a:pt x="2488" y="6112"/>
                  </a:lnTo>
                  <a:lnTo>
                    <a:pt x="2255" y="7016"/>
                  </a:lnTo>
                  <a:lnTo>
                    <a:pt x="2029" y="7993"/>
                  </a:lnTo>
                  <a:lnTo>
                    <a:pt x="1817" y="9006"/>
                  </a:lnTo>
                  <a:lnTo>
                    <a:pt x="1613" y="10054"/>
                  </a:lnTo>
                  <a:lnTo>
                    <a:pt x="1416" y="11176"/>
                  </a:lnTo>
                  <a:lnTo>
                    <a:pt x="1234" y="12333"/>
                  </a:lnTo>
                  <a:lnTo>
                    <a:pt x="1058" y="13563"/>
                  </a:lnTo>
                  <a:lnTo>
                    <a:pt x="898" y="14792"/>
                  </a:lnTo>
                  <a:lnTo>
                    <a:pt x="752" y="16094"/>
                  </a:lnTo>
                  <a:lnTo>
                    <a:pt x="613" y="17396"/>
                  </a:lnTo>
                  <a:lnTo>
                    <a:pt x="489" y="18771"/>
                  </a:lnTo>
                  <a:lnTo>
                    <a:pt x="380" y="20181"/>
                  </a:lnTo>
                  <a:lnTo>
                    <a:pt x="278" y="21591"/>
                  </a:lnTo>
                  <a:lnTo>
                    <a:pt x="198" y="23038"/>
                  </a:lnTo>
                  <a:lnTo>
                    <a:pt x="125" y="24521"/>
                  </a:lnTo>
                  <a:lnTo>
                    <a:pt x="74" y="26040"/>
                  </a:lnTo>
                  <a:lnTo>
                    <a:pt x="30" y="27595"/>
                  </a:lnTo>
                  <a:lnTo>
                    <a:pt x="8" y="29150"/>
                  </a:lnTo>
                  <a:lnTo>
                    <a:pt x="1" y="30742"/>
                  </a:lnTo>
                  <a:lnTo>
                    <a:pt x="8" y="32297"/>
                  </a:lnTo>
                  <a:lnTo>
                    <a:pt x="30" y="33852"/>
                  </a:lnTo>
                  <a:lnTo>
                    <a:pt x="74" y="35407"/>
                  </a:lnTo>
                  <a:lnTo>
                    <a:pt x="125" y="36926"/>
                  </a:lnTo>
                  <a:lnTo>
                    <a:pt x="198" y="38409"/>
                  </a:lnTo>
                  <a:lnTo>
                    <a:pt x="278" y="39855"/>
                  </a:lnTo>
                  <a:lnTo>
                    <a:pt x="380" y="41302"/>
                  </a:lnTo>
                  <a:lnTo>
                    <a:pt x="489" y="42676"/>
                  </a:lnTo>
                  <a:lnTo>
                    <a:pt x="613" y="44051"/>
                  </a:lnTo>
                  <a:lnTo>
                    <a:pt x="752" y="45353"/>
                  </a:lnTo>
                  <a:lnTo>
                    <a:pt x="898" y="46655"/>
                  </a:lnTo>
                  <a:lnTo>
                    <a:pt x="1058" y="47884"/>
                  </a:lnTo>
                  <a:lnTo>
                    <a:pt x="1234" y="49114"/>
                  </a:lnTo>
                  <a:lnTo>
                    <a:pt x="1416" y="50271"/>
                  </a:lnTo>
                  <a:lnTo>
                    <a:pt x="1613" y="51393"/>
                  </a:lnTo>
                  <a:lnTo>
                    <a:pt x="1817" y="52441"/>
                  </a:lnTo>
                  <a:lnTo>
                    <a:pt x="2029" y="53454"/>
                  </a:lnTo>
                  <a:lnTo>
                    <a:pt x="2255" y="54430"/>
                  </a:lnTo>
                  <a:lnTo>
                    <a:pt x="2488" y="55335"/>
                  </a:lnTo>
                  <a:lnTo>
                    <a:pt x="2736" y="56203"/>
                  </a:lnTo>
                  <a:lnTo>
                    <a:pt x="2984" y="56998"/>
                  </a:lnTo>
                  <a:lnTo>
                    <a:pt x="3247" y="57722"/>
                  </a:lnTo>
                  <a:lnTo>
                    <a:pt x="3509" y="58409"/>
                  </a:lnTo>
                  <a:lnTo>
                    <a:pt x="3787" y="59024"/>
                  </a:lnTo>
                  <a:lnTo>
                    <a:pt x="4064" y="59566"/>
                  </a:lnTo>
                  <a:lnTo>
                    <a:pt x="4355" y="60072"/>
                  </a:lnTo>
                  <a:lnTo>
                    <a:pt x="4647" y="60470"/>
                  </a:lnTo>
                  <a:lnTo>
                    <a:pt x="4946" y="60832"/>
                  </a:lnTo>
                  <a:lnTo>
                    <a:pt x="5253" y="61085"/>
                  </a:lnTo>
                  <a:lnTo>
                    <a:pt x="5566" y="61266"/>
                  </a:lnTo>
                  <a:lnTo>
                    <a:pt x="5880" y="61411"/>
                  </a:lnTo>
                  <a:lnTo>
                    <a:pt x="6194" y="61447"/>
                  </a:lnTo>
                  <a:lnTo>
                    <a:pt x="6515" y="61411"/>
                  </a:lnTo>
                  <a:lnTo>
                    <a:pt x="6828" y="61266"/>
                  </a:lnTo>
                  <a:lnTo>
                    <a:pt x="7142" y="61085"/>
                  </a:lnTo>
                  <a:lnTo>
                    <a:pt x="7448" y="60832"/>
                  </a:lnTo>
                  <a:lnTo>
                    <a:pt x="7747" y="60470"/>
                  </a:lnTo>
                  <a:lnTo>
                    <a:pt x="8039" y="60072"/>
                  </a:lnTo>
                  <a:lnTo>
                    <a:pt x="8324" y="59566"/>
                  </a:lnTo>
                  <a:lnTo>
                    <a:pt x="8608" y="59024"/>
                  </a:lnTo>
                  <a:lnTo>
                    <a:pt x="8885" y="58409"/>
                  </a:lnTo>
                  <a:lnTo>
                    <a:pt x="9148" y="57722"/>
                  </a:lnTo>
                  <a:lnTo>
                    <a:pt x="9410" y="56998"/>
                  </a:lnTo>
                  <a:lnTo>
                    <a:pt x="9658" y="56203"/>
                  </a:lnTo>
                  <a:lnTo>
                    <a:pt x="9906" y="55335"/>
                  </a:lnTo>
                  <a:lnTo>
                    <a:pt x="10140" y="54430"/>
                  </a:lnTo>
                  <a:lnTo>
                    <a:pt x="10359" y="53454"/>
                  </a:lnTo>
                  <a:lnTo>
                    <a:pt x="10577" y="52441"/>
                  </a:lnTo>
                  <a:lnTo>
                    <a:pt x="10782" y="51393"/>
                  </a:lnTo>
                  <a:lnTo>
                    <a:pt x="10979" y="50271"/>
                  </a:lnTo>
                  <a:lnTo>
                    <a:pt x="11161" y="49114"/>
                  </a:lnTo>
                  <a:lnTo>
                    <a:pt x="11336" y="47884"/>
                  </a:lnTo>
                  <a:lnTo>
                    <a:pt x="11497" y="46655"/>
                  </a:lnTo>
                  <a:lnTo>
                    <a:pt x="11642" y="45353"/>
                  </a:lnTo>
                  <a:lnTo>
                    <a:pt x="11781" y="44051"/>
                  </a:lnTo>
                  <a:lnTo>
                    <a:pt x="11905" y="42676"/>
                  </a:lnTo>
                  <a:lnTo>
                    <a:pt x="12014" y="41302"/>
                  </a:lnTo>
                  <a:lnTo>
                    <a:pt x="12117" y="39855"/>
                  </a:lnTo>
                  <a:lnTo>
                    <a:pt x="12197" y="38409"/>
                  </a:lnTo>
                  <a:lnTo>
                    <a:pt x="12262" y="36926"/>
                  </a:lnTo>
                  <a:lnTo>
                    <a:pt x="12321" y="35407"/>
                  </a:lnTo>
                  <a:lnTo>
                    <a:pt x="12357" y="33852"/>
                  </a:lnTo>
                  <a:lnTo>
                    <a:pt x="12386" y="32297"/>
                  </a:lnTo>
                  <a:lnTo>
                    <a:pt x="12394" y="30742"/>
                  </a:lnTo>
                  <a:lnTo>
                    <a:pt x="12386" y="29150"/>
                  </a:lnTo>
                  <a:lnTo>
                    <a:pt x="12357" y="27595"/>
                  </a:lnTo>
                  <a:lnTo>
                    <a:pt x="12321" y="26040"/>
                  </a:lnTo>
                  <a:lnTo>
                    <a:pt x="12262" y="24521"/>
                  </a:lnTo>
                  <a:lnTo>
                    <a:pt x="12197" y="23038"/>
                  </a:lnTo>
                  <a:lnTo>
                    <a:pt x="12117" y="21591"/>
                  </a:lnTo>
                  <a:lnTo>
                    <a:pt x="12014" y="20181"/>
                  </a:lnTo>
                  <a:lnTo>
                    <a:pt x="11905" y="18771"/>
                  </a:lnTo>
                  <a:lnTo>
                    <a:pt x="11781" y="17396"/>
                  </a:lnTo>
                  <a:lnTo>
                    <a:pt x="11642" y="16094"/>
                  </a:lnTo>
                  <a:lnTo>
                    <a:pt x="11497" y="14792"/>
                  </a:lnTo>
                  <a:lnTo>
                    <a:pt x="11336" y="13563"/>
                  </a:lnTo>
                  <a:lnTo>
                    <a:pt x="11161" y="12333"/>
                  </a:lnTo>
                  <a:lnTo>
                    <a:pt x="10979" y="11176"/>
                  </a:lnTo>
                  <a:lnTo>
                    <a:pt x="10782" y="10054"/>
                  </a:lnTo>
                  <a:lnTo>
                    <a:pt x="10577" y="9006"/>
                  </a:lnTo>
                  <a:lnTo>
                    <a:pt x="10359" y="7993"/>
                  </a:lnTo>
                  <a:lnTo>
                    <a:pt x="10140" y="7016"/>
                  </a:lnTo>
                  <a:lnTo>
                    <a:pt x="9906" y="6112"/>
                  </a:lnTo>
                  <a:lnTo>
                    <a:pt x="9658" y="5244"/>
                  </a:lnTo>
                  <a:lnTo>
                    <a:pt x="9410" y="4449"/>
                  </a:lnTo>
                  <a:lnTo>
                    <a:pt x="9148" y="3725"/>
                  </a:lnTo>
                  <a:lnTo>
                    <a:pt x="8885" y="3038"/>
                  </a:lnTo>
                  <a:lnTo>
                    <a:pt x="8608" y="2423"/>
                  </a:lnTo>
                  <a:lnTo>
                    <a:pt x="8324" y="1881"/>
                  </a:lnTo>
                  <a:lnTo>
                    <a:pt x="8039" y="1375"/>
                  </a:lnTo>
                  <a:lnTo>
                    <a:pt x="7747" y="977"/>
                  </a:lnTo>
                  <a:lnTo>
                    <a:pt x="7448" y="615"/>
                  </a:lnTo>
                  <a:lnTo>
                    <a:pt x="7142" y="362"/>
                  </a:lnTo>
                  <a:lnTo>
                    <a:pt x="6828" y="181"/>
                  </a:lnTo>
                  <a:lnTo>
                    <a:pt x="6515" y="36"/>
                  </a:lnTo>
                  <a:lnTo>
                    <a:pt x="6194" y="0"/>
                  </a:lnTo>
                  <a:close/>
                </a:path>
              </a:pathLst>
            </a:custGeom>
            <a:solidFill>
              <a:srgbClr val="F7A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 name="Google Shape;128;p7"/>
          <p:cNvGrpSpPr/>
          <p:nvPr/>
        </p:nvGrpSpPr>
        <p:grpSpPr>
          <a:xfrm>
            <a:off x="8910264" y="5276058"/>
            <a:ext cx="740235" cy="763541"/>
            <a:chOff x="5285884" y="-1380494"/>
            <a:chExt cx="870591" cy="898144"/>
          </a:xfrm>
        </p:grpSpPr>
        <p:sp>
          <p:nvSpPr>
            <p:cNvPr id="129" name="Google Shape;129;p7"/>
            <p:cNvSpPr/>
            <p:nvPr/>
          </p:nvSpPr>
          <p:spPr>
            <a:xfrm rot="10800000">
              <a:off x="5298859" y="-1365927"/>
              <a:ext cx="844437" cy="869013"/>
            </a:xfrm>
            <a:custGeom>
              <a:avLst/>
              <a:gdLst/>
              <a:ahLst/>
              <a:cxnLst/>
              <a:rect l="l" t="t" r="r" b="b"/>
              <a:pathLst>
                <a:path w="33190" h="151067" extrusionOk="0">
                  <a:moveTo>
                    <a:pt x="16602" y="0"/>
                  </a:moveTo>
                  <a:lnTo>
                    <a:pt x="16471" y="73"/>
                  </a:lnTo>
                  <a:lnTo>
                    <a:pt x="16347" y="217"/>
                  </a:lnTo>
                  <a:lnTo>
                    <a:pt x="16223" y="398"/>
                  </a:lnTo>
                  <a:lnTo>
                    <a:pt x="16099" y="687"/>
                  </a:lnTo>
                  <a:lnTo>
                    <a:pt x="15982" y="1049"/>
                  </a:lnTo>
                  <a:lnTo>
                    <a:pt x="15865" y="1483"/>
                  </a:lnTo>
                  <a:lnTo>
                    <a:pt x="15756" y="1953"/>
                  </a:lnTo>
                  <a:lnTo>
                    <a:pt x="15639" y="2532"/>
                  </a:lnTo>
                  <a:lnTo>
                    <a:pt x="15537" y="3110"/>
                  </a:lnTo>
                  <a:lnTo>
                    <a:pt x="15435" y="3798"/>
                  </a:lnTo>
                  <a:lnTo>
                    <a:pt x="15333" y="4521"/>
                  </a:lnTo>
                  <a:lnTo>
                    <a:pt x="15231" y="5280"/>
                  </a:lnTo>
                  <a:lnTo>
                    <a:pt x="15136" y="6112"/>
                  </a:lnTo>
                  <a:lnTo>
                    <a:pt x="15041" y="6980"/>
                  </a:lnTo>
                  <a:lnTo>
                    <a:pt x="14954" y="7884"/>
                  </a:lnTo>
                  <a:lnTo>
                    <a:pt x="14859" y="8861"/>
                  </a:lnTo>
                  <a:lnTo>
                    <a:pt x="14778" y="9837"/>
                  </a:lnTo>
                  <a:lnTo>
                    <a:pt x="14691" y="10886"/>
                  </a:lnTo>
                  <a:lnTo>
                    <a:pt x="14611" y="11935"/>
                  </a:lnTo>
                  <a:lnTo>
                    <a:pt x="14530" y="13020"/>
                  </a:lnTo>
                  <a:lnTo>
                    <a:pt x="14385" y="15299"/>
                  </a:lnTo>
                  <a:lnTo>
                    <a:pt x="14246" y="17613"/>
                  </a:lnTo>
                  <a:lnTo>
                    <a:pt x="14115" y="20036"/>
                  </a:lnTo>
                  <a:lnTo>
                    <a:pt x="13991" y="22496"/>
                  </a:lnTo>
                  <a:lnTo>
                    <a:pt x="13881" y="24955"/>
                  </a:lnTo>
                  <a:lnTo>
                    <a:pt x="13779" y="27450"/>
                  </a:lnTo>
                  <a:lnTo>
                    <a:pt x="13684" y="29874"/>
                  </a:lnTo>
                  <a:lnTo>
                    <a:pt x="13597" y="32297"/>
                  </a:lnTo>
                  <a:lnTo>
                    <a:pt x="13517" y="34611"/>
                  </a:lnTo>
                  <a:lnTo>
                    <a:pt x="13451" y="36890"/>
                  </a:lnTo>
                  <a:lnTo>
                    <a:pt x="13334" y="41013"/>
                  </a:lnTo>
                  <a:lnTo>
                    <a:pt x="13247" y="44557"/>
                  </a:lnTo>
                  <a:lnTo>
                    <a:pt x="13181" y="47306"/>
                  </a:lnTo>
                  <a:lnTo>
                    <a:pt x="13137" y="49693"/>
                  </a:lnTo>
                  <a:lnTo>
                    <a:pt x="12926" y="48246"/>
                  </a:lnTo>
                  <a:lnTo>
                    <a:pt x="12678" y="46655"/>
                  </a:lnTo>
                  <a:lnTo>
                    <a:pt x="12342" y="44557"/>
                  </a:lnTo>
                  <a:lnTo>
                    <a:pt x="12145" y="43400"/>
                  </a:lnTo>
                  <a:lnTo>
                    <a:pt x="11926" y="42134"/>
                  </a:lnTo>
                  <a:lnTo>
                    <a:pt x="11693" y="40832"/>
                  </a:lnTo>
                  <a:lnTo>
                    <a:pt x="11445" y="39494"/>
                  </a:lnTo>
                  <a:lnTo>
                    <a:pt x="11182" y="38083"/>
                  </a:lnTo>
                  <a:lnTo>
                    <a:pt x="10905" y="36673"/>
                  </a:lnTo>
                  <a:lnTo>
                    <a:pt x="10613" y="35262"/>
                  </a:lnTo>
                  <a:lnTo>
                    <a:pt x="10307" y="33888"/>
                  </a:lnTo>
                  <a:lnTo>
                    <a:pt x="9993" y="32478"/>
                  </a:lnTo>
                  <a:lnTo>
                    <a:pt x="9672" y="31139"/>
                  </a:lnTo>
                  <a:lnTo>
                    <a:pt x="9337" y="29874"/>
                  </a:lnTo>
                  <a:lnTo>
                    <a:pt x="8994" y="28644"/>
                  </a:lnTo>
                  <a:lnTo>
                    <a:pt x="8819" y="28029"/>
                  </a:lnTo>
                  <a:lnTo>
                    <a:pt x="8644" y="27487"/>
                  </a:lnTo>
                  <a:lnTo>
                    <a:pt x="8469" y="26944"/>
                  </a:lnTo>
                  <a:lnTo>
                    <a:pt x="8294" y="26402"/>
                  </a:lnTo>
                  <a:lnTo>
                    <a:pt x="8112" y="25931"/>
                  </a:lnTo>
                  <a:lnTo>
                    <a:pt x="7929" y="25461"/>
                  </a:lnTo>
                  <a:lnTo>
                    <a:pt x="7754" y="25027"/>
                  </a:lnTo>
                  <a:lnTo>
                    <a:pt x="7572" y="24629"/>
                  </a:lnTo>
                  <a:lnTo>
                    <a:pt x="7389" y="24268"/>
                  </a:lnTo>
                  <a:lnTo>
                    <a:pt x="7207" y="23906"/>
                  </a:lnTo>
                  <a:lnTo>
                    <a:pt x="7017" y="23617"/>
                  </a:lnTo>
                  <a:lnTo>
                    <a:pt x="6835" y="23364"/>
                  </a:lnTo>
                  <a:lnTo>
                    <a:pt x="6653" y="23147"/>
                  </a:lnTo>
                  <a:lnTo>
                    <a:pt x="6470" y="22966"/>
                  </a:lnTo>
                  <a:lnTo>
                    <a:pt x="6281" y="22821"/>
                  </a:lnTo>
                  <a:lnTo>
                    <a:pt x="6098" y="22749"/>
                  </a:lnTo>
                  <a:lnTo>
                    <a:pt x="5916" y="22676"/>
                  </a:lnTo>
                  <a:lnTo>
                    <a:pt x="5734" y="22676"/>
                  </a:lnTo>
                  <a:lnTo>
                    <a:pt x="5551" y="22749"/>
                  </a:lnTo>
                  <a:lnTo>
                    <a:pt x="5369" y="22857"/>
                  </a:lnTo>
                  <a:lnTo>
                    <a:pt x="5187" y="23002"/>
                  </a:lnTo>
                  <a:lnTo>
                    <a:pt x="5011" y="23219"/>
                  </a:lnTo>
                  <a:lnTo>
                    <a:pt x="4829" y="23508"/>
                  </a:lnTo>
                  <a:lnTo>
                    <a:pt x="4654" y="23834"/>
                  </a:lnTo>
                  <a:lnTo>
                    <a:pt x="4486" y="24232"/>
                  </a:lnTo>
                  <a:lnTo>
                    <a:pt x="4340" y="24629"/>
                  </a:lnTo>
                  <a:lnTo>
                    <a:pt x="4209" y="25100"/>
                  </a:lnTo>
                  <a:lnTo>
                    <a:pt x="4092" y="25606"/>
                  </a:lnTo>
                  <a:lnTo>
                    <a:pt x="4041" y="25895"/>
                  </a:lnTo>
                  <a:lnTo>
                    <a:pt x="3998" y="26148"/>
                  </a:lnTo>
                  <a:lnTo>
                    <a:pt x="3954" y="26438"/>
                  </a:lnTo>
                  <a:lnTo>
                    <a:pt x="3917" y="26727"/>
                  </a:lnTo>
                  <a:lnTo>
                    <a:pt x="3852" y="27342"/>
                  </a:lnTo>
                  <a:lnTo>
                    <a:pt x="3808" y="27993"/>
                  </a:lnTo>
                  <a:lnTo>
                    <a:pt x="3771" y="28680"/>
                  </a:lnTo>
                  <a:lnTo>
                    <a:pt x="3757" y="29367"/>
                  </a:lnTo>
                  <a:lnTo>
                    <a:pt x="3750" y="30091"/>
                  </a:lnTo>
                  <a:lnTo>
                    <a:pt x="3757" y="30850"/>
                  </a:lnTo>
                  <a:lnTo>
                    <a:pt x="3779" y="31646"/>
                  </a:lnTo>
                  <a:lnTo>
                    <a:pt x="3815" y="32478"/>
                  </a:lnTo>
                  <a:lnTo>
                    <a:pt x="3859" y="33309"/>
                  </a:lnTo>
                  <a:lnTo>
                    <a:pt x="3917" y="34141"/>
                  </a:lnTo>
                  <a:lnTo>
                    <a:pt x="3983" y="35009"/>
                  </a:lnTo>
                  <a:lnTo>
                    <a:pt x="4063" y="35913"/>
                  </a:lnTo>
                  <a:lnTo>
                    <a:pt x="4151" y="36817"/>
                  </a:lnTo>
                  <a:lnTo>
                    <a:pt x="4253" y="37722"/>
                  </a:lnTo>
                  <a:lnTo>
                    <a:pt x="4355" y="38662"/>
                  </a:lnTo>
                  <a:lnTo>
                    <a:pt x="4472" y="39602"/>
                  </a:lnTo>
                  <a:lnTo>
                    <a:pt x="4596" y="40543"/>
                  </a:lnTo>
                  <a:lnTo>
                    <a:pt x="4727" y="41519"/>
                  </a:lnTo>
                  <a:lnTo>
                    <a:pt x="4866" y="42496"/>
                  </a:lnTo>
                  <a:lnTo>
                    <a:pt x="5004" y="43436"/>
                  </a:lnTo>
                  <a:lnTo>
                    <a:pt x="5311" y="45425"/>
                  </a:lnTo>
                  <a:lnTo>
                    <a:pt x="5631" y="47378"/>
                  </a:lnTo>
                  <a:lnTo>
                    <a:pt x="5974" y="49295"/>
                  </a:lnTo>
                  <a:lnTo>
                    <a:pt x="6324" y="51248"/>
                  </a:lnTo>
                  <a:lnTo>
                    <a:pt x="6682" y="53128"/>
                  </a:lnTo>
                  <a:lnTo>
                    <a:pt x="7039" y="54973"/>
                  </a:lnTo>
                  <a:lnTo>
                    <a:pt x="7397" y="56745"/>
                  </a:lnTo>
                  <a:lnTo>
                    <a:pt x="7747" y="58445"/>
                  </a:lnTo>
                  <a:lnTo>
                    <a:pt x="8090" y="60072"/>
                  </a:lnTo>
                  <a:lnTo>
                    <a:pt x="8425" y="61591"/>
                  </a:lnTo>
                  <a:lnTo>
                    <a:pt x="8739" y="63038"/>
                  </a:lnTo>
                  <a:lnTo>
                    <a:pt x="9293" y="65497"/>
                  </a:lnTo>
                  <a:lnTo>
                    <a:pt x="9731" y="67378"/>
                  </a:lnTo>
                  <a:lnTo>
                    <a:pt x="10117" y="69005"/>
                  </a:lnTo>
                  <a:lnTo>
                    <a:pt x="10001" y="68933"/>
                  </a:lnTo>
                  <a:lnTo>
                    <a:pt x="9672" y="68716"/>
                  </a:lnTo>
                  <a:lnTo>
                    <a:pt x="9155" y="68427"/>
                  </a:lnTo>
                  <a:lnTo>
                    <a:pt x="8841" y="68318"/>
                  </a:lnTo>
                  <a:lnTo>
                    <a:pt x="8491" y="68174"/>
                  </a:lnTo>
                  <a:lnTo>
                    <a:pt x="8112" y="68065"/>
                  </a:lnTo>
                  <a:lnTo>
                    <a:pt x="7710" y="67993"/>
                  </a:lnTo>
                  <a:lnTo>
                    <a:pt x="7280" y="67957"/>
                  </a:lnTo>
                  <a:lnTo>
                    <a:pt x="6835" y="67957"/>
                  </a:lnTo>
                  <a:lnTo>
                    <a:pt x="6368" y="67993"/>
                  </a:lnTo>
                  <a:lnTo>
                    <a:pt x="5901" y="68101"/>
                  </a:lnTo>
                  <a:lnTo>
                    <a:pt x="5420" y="68282"/>
                  </a:lnTo>
                  <a:lnTo>
                    <a:pt x="4938" y="68535"/>
                  </a:lnTo>
                  <a:lnTo>
                    <a:pt x="4698" y="68716"/>
                  </a:lnTo>
                  <a:lnTo>
                    <a:pt x="4457" y="68897"/>
                  </a:lnTo>
                  <a:lnTo>
                    <a:pt x="4216" y="69078"/>
                  </a:lnTo>
                  <a:lnTo>
                    <a:pt x="3983" y="69331"/>
                  </a:lnTo>
                  <a:lnTo>
                    <a:pt x="3750" y="69584"/>
                  </a:lnTo>
                  <a:lnTo>
                    <a:pt x="3516" y="69873"/>
                  </a:lnTo>
                  <a:lnTo>
                    <a:pt x="3283" y="70163"/>
                  </a:lnTo>
                  <a:lnTo>
                    <a:pt x="3057" y="70488"/>
                  </a:lnTo>
                  <a:lnTo>
                    <a:pt x="2838" y="70886"/>
                  </a:lnTo>
                  <a:lnTo>
                    <a:pt x="2619" y="71284"/>
                  </a:lnTo>
                  <a:lnTo>
                    <a:pt x="2407" y="71682"/>
                  </a:lnTo>
                  <a:lnTo>
                    <a:pt x="2203" y="72152"/>
                  </a:lnTo>
                  <a:lnTo>
                    <a:pt x="2006" y="72658"/>
                  </a:lnTo>
                  <a:lnTo>
                    <a:pt x="1809" y="73201"/>
                  </a:lnTo>
                  <a:lnTo>
                    <a:pt x="1627" y="73743"/>
                  </a:lnTo>
                  <a:lnTo>
                    <a:pt x="1445" y="74358"/>
                  </a:lnTo>
                  <a:lnTo>
                    <a:pt x="1277" y="75009"/>
                  </a:lnTo>
                  <a:lnTo>
                    <a:pt x="1109" y="75660"/>
                  </a:lnTo>
                  <a:lnTo>
                    <a:pt x="956" y="76383"/>
                  </a:lnTo>
                  <a:lnTo>
                    <a:pt x="817" y="77143"/>
                  </a:lnTo>
                  <a:lnTo>
                    <a:pt x="679" y="77975"/>
                  </a:lnTo>
                  <a:lnTo>
                    <a:pt x="555" y="78807"/>
                  </a:lnTo>
                  <a:lnTo>
                    <a:pt x="445" y="79711"/>
                  </a:lnTo>
                  <a:lnTo>
                    <a:pt x="343" y="80651"/>
                  </a:lnTo>
                  <a:lnTo>
                    <a:pt x="256" y="81627"/>
                  </a:lnTo>
                  <a:lnTo>
                    <a:pt x="175" y="82640"/>
                  </a:lnTo>
                  <a:lnTo>
                    <a:pt x="117" y="83725"/>
                  </a:lnTo>
                  <a:lnTo>
                    <a:pt x="66" y="84846"/>
                  </a:lnTo>
                  <a:lnTo>
                    <a:pt x="29" y="86040"/>
                  </a:lnTo>
                  <a:lnTo>
                    <a:pt x="8" y="87269"/>
                  </a:lnTo>
                  <a:lnTo>
                    <a:pt x="0" y="88535"/>
                  </a:lnTo>
                  <a:lnTo>
                    <a:pt x="8" y="89873"/>
                  </a:lnTo>
                  <a:lnTo>
                    <a:pt x="22" y="90995"/>
                  </a:lnTo>
                  <a:lnTo>
                    <a:pt x="59" y="92080"/>
                  </a:lnTo>
                  <a:lnTo>
                    <a:pt x="110" y="93092"/>
                  </a:lnTo>
                  <a:lnTo>
                    <a:pt x="175" y="94033"/>
                  </a:lnTo>
                  <a:lnTo>
                    <a:pt x="256" y="94937"/>
                  </a:lnTo>
                  <a:lnTo>
                    <a:pt x="350" y="95769"/>
                  </a:lnTo>
                  <a:lnTo>
                    <a:pt x="453" y="96528"/>
                  </a:lnTo>
                  <a:lnTo>
                    <a:pt x="569" y="97251"/>
                  </a:lnTo>
                  <a:lnTo>
                    <a:pt x="701" y="97939"/>
                  </a:lnTo>
                  <a:lnTo>
                    <a:pt x="839" y="98553"/>
                  </a:lnTo>
                  <a:lnTo>
                    <a:pt x="992" y="99132"/>
                  </a:lnTo>
                  <a:lnTo>
                    <a:pt x="1153" y="99674"/>
                  </a:lnTo>
                  <a:lnTo>
                    <a:pt x="1328" y="100145"/>
                  </a:lnTo>
                  <a:lnTo>
                    <a:pt x="1503" y="100579"/>
                  </a:lnTo>
                  <a:lnTo>
                    <a:pt x="1693" y="100976"/>
                  </a:lnTo>
                  <a:lnTo>
                    <a:pt x="1889" y="101302"/>
                  </a:lnTo>
                  <a:lnTo>
                    <a:pt x="2101" y="101627"/>
                  </a:lnTo>
                  <a:lnTo>
                    <a:pt x="2313" y="101881"/>
                  </a:lnTo>
                  <a:lnTo>
                    <a:pt x="2531" y="102134"/>
                  </a:lnTo>
                  <a:lnTo>
                    <a:pt x="2758" y="102315"/>
                  </a:lnTo>
                  <a:lnTo>
                    <a:pt x="2984" y="102495"/>
                  </a:lnTo>
                  <a:lnTo>
                    <a:pt x="3224" y="102604"/>
                  </a:lnTo>
                  <a:lnTo>
                    <a:pt x="3465" y="102712"/>
                  </a:lnTo>
                  <a:lnTo>
                    <a:pt x="3713" y="102749"/>
                  </a:lnTo>
                  <a:lnTo>
                    <a:pt x="3961" y="102785"/>
                  </a:lnTo>
                  <a:lnTo>
                    <a:pt x="4472" y="102785"/>
                  </a:lnTo>
                  <a:lnTo>
                    <a:pt x="4727" y="102749"/>
                  </a:lnTo>
                  <a:lnTo>
                    <a:pt x="4990" y="102676"/>
                  </a:lnTo>
                  <a:lnTo>
                    <a:pt x="5245" y="102568"/>
                  </a:lnTo>
                  <a:lnTo>
                    <a:pt x="5770" y="102315"/>
                  </a:lnTo>
                  <a:lnTo>
                    <a:pt x="6295" y="101989"/>
                  </a:lnTo>
                  <a:lnTo>
                    <a:pt x="6813" y="101627"/>
                  </a:lnTo>
                  <a:lnTo>
                    <a:pt x="7324" y="101193"/>
                  </a:lnTo>
                  <a:lnTo>
                    <a:pt x="7820" y="100723"/>
                  </a:lnTo>
                  <a:lnTo>
                    <a:pt x="8301" y="100217"/>
                  </a:lnTo>
                  <a:lnTo>
                    <a:pt x="8761" y="99711"/>
                  </a:lnTo>
                  <a:lnTo>
                    <a:pt x="9191" y="99204"/>
                  </a:lnTo>
                  <a:lnTo>
                    <a:pt x="9600" y="98698"/>
                  </a:lnTo>
                  <a:lnTo>
                    <a:pt x="9972" y="98192"/>
                  </a:lnTo>
                  <a:lnTo>
                    <a:pt x="10307" y="97722"/>
                  </a:lnTo>
                  <a:lnTo>
                    <a:pt x="10854" y="96926"/>
                  </a:lnTo>
                  <a:lnTo>
                    <a:pt x="11204" y="96383"/>
                  </a:lnTo>
                  <a:lnTo>
                    <a:pt x="11328" y="96203"/>
                  </a:lnTo>
                  <a:lnTo>
                    <a:pt x="11285" y="96709"/>
                  </a:lnTo>
                  <a:lnTo>
                    <a:pt x="11153" y="98228"/>
                  </a:lnTo>
                  <a:lnTo>
                    <a:pt x="10971" y="100579"/>
                  </a:lnTo>
                  <a:lnTo>
                    <a:pt x="10737" y="103653"/>
                  </a:lnTo>
                  <a:lnTo>
                    <a:pt x="10613" y="105425"/>
                  </a:lnTo>
                  <a:lnTo>
                    <a:pt x="10482" y="107342"/>
                  </a:lnTo>
                  <a:lnTo>
                    <a:pt x="10344" y="109367"/>
                  </a:lnTo>
                  <a:lnTo>
                    <a:pt x="10212" y="111465"/>
                  </a:lnTo>
                  <a:lnTo>
                    <a:pt x="10088" y="113671"/>
                  </a:lnTo>
                  <a:lnTo>
                    <a:pt x="9957" y="115949"/>
                  </a:lnTo>
                  <a:lnTo>
                    <a:pt x="9840" y="118264"/>
                  </a:lnTo>
                  <a:lnTo>
                    <a:pt x="9738" y="120651"/>
                  </a:lnTo>
                  <a:lnTo>
                    <a:pt x="9636" y="123038"/>
                  </a:lnTo>
                  <a:lnTo>
                    <a:pt x="9556" y="125389"/>
                  </a:lnTo>
                  <a:lnTo>
                    <a:pt x="9490" y="127776"/>
                  </a:lnTo>
                  <a:lnTo>
                    <a:pt x="9461" y="128969"/>
                  </a:lnTo>
                  <a:lnTo>
                    <a:pt x="9439" y="130126"/>
                  </a:lnTo>
                  <a:lnTo>
                    <a:pt x="9424" y="131284"/>
                  </a:lnTo>
                  <a:lnTo>
                    <a:pt x="9417" y="132441"/>
                  </a:lnTo>
                  <a:lnTo>
                    <a:pt x="9410" y="133562"/>
                  </a:lnTo>
                  <a:lnTo>
                    <a:pt x="9410" y="134683"/>
                  </a:lnTo>
                  <a:lnTo>
                    <a:pt x="9417" y="135768"/>
                  </a:lnTo>
                  <a:lnTo>
                    <a:pt x="9432" y="136853"/>
                  </a:lnTo>
                  <a:lnTo>
                    <a:pt x="9454" y="137902"/>
                  </a:lnTo>
                  <a:lnTo>
                    <a:pt x="9483" y="138915"/>
                  </a:lnTo>
                  <a:lnTo>
                    <a:pt x="9512" y="139928"/>
                  </a:lnTo>
                  <a:lnTo>
                    <a:pt x="9556" y="140868"/>
                  </a:lnTo>
                  <a:lnTo>
                    <a:pt x="9607" y="141808"/>
                  </a:lnTo>
                  <a:lnTo>
                    <a:pt x="9665" y="142712"/>
                  </a:lnTo>
                  <a:lnTo>
                    <a:pt x="9738" y="143617"/>
                  </a:lnTo>
                  <a:lnTo>
                    <a:pt x="9811" y="144448"/>
                  </a:lnTo>
                  <a:lnTo>
                    <a:pt x="9899" y="145244"/>
                  </a:lnTo>
                  <a:lnTo>
                    <a:pt x="9993" y="145967"/>
                  </a:lnTo>
                  <a:lnTo>
                    <a:pt x="10096" y="146691"/>
                  </a:lnTo>
                  <a:lnTo>
                    <a:pt x="10212" y="147378"/>
                  </a:lnTo>
                  <a:lnTo>
                    <a:pt x="10336" y="147993"/>
                  </a:lnTo>
                  <a:lnTo>
                    <a:pt x="10475" y="148535"/>
                  </a:lnTo>
                  <a:lnTo>
                    <a:pt x="10621" y="149078"/>
                  </a:lnTo>
                  <a:lnTo>
                    <a:pt x="10774" y="149548"/>
                  </a:lnTo>
                  <a:lnTo>
                    <a:pt x="10942" y="149946"/>
                  </a:lnTo>
                  <a:lnTo>
                    <a:pt x="11124" y="150307"/>
                  </a:lnTo>
                  <a:lnTo>
                    <a:pt x="11321" y="150633"/>
                  </a:lnTo>
                  <a:lnTo>
                    <a:pt x="11518" y="150850"/>
                  </a:lnTo>
                  <a:lnTo>
                    <a:pt x="11708" y="150994"/>
                  </a:lnTo>
                  <a:lnTo>
                    <a:pt x="11897" y="151067"/>
                  </a:lnTo>
                  <a:lnTo>
                    <a:pt x="12080" y="151067"/>
                  </a:lnTo>
                  <a:lnTo>
                    <a:pt x="12262" y="150958"/>
                  </a:lnTo>
                  <a:lnTo>
                    <a:pt x="12437" y="150814"/>
                  </a:lnTo>
                  <a:lnTo>
                    <a:pt x="12612" y="150597"/>
                  </a:lnTo>
                  <a:lnTo>
                    <a:pt x="12780" y="150343"/>
                  </a:lnTo>
                  <a:lnTo>
                    <a:pt x="12948" y="149982"/>
                  </a:lnTo>
                  <a:lnTo>
                    <a:pt x="13108" y="149584"/>
                  </a:lnTo>
                  <a:lnTo>
                    <a:pt x="13269" y="149114"/>
                  </a:lnTo>
                  <a:lnTo>
                    <a:pt x="13422" y="148607"/>
                  </a:lnTo>
                  <a:lnTo>
                    <a:pt x="13575" y="148029"/>
                  </a:lnTo>
                  <a:lnTo>
                    <a:pt x="13721" y="147414"/>
                  </a:lnTo>
                  <a:lnTo>
                    <a:pt x="13867" y="146763"/>
                  </a:lnTo>
                  <a:lnTo>
                    <a:pt x="14013" y="146040"/>
                  </a:lnTo>
                  <a:lnTo>
                    <a:pt x="14151" y="145280"/>
                  </a:lnTo>
                  <a:lnTo>
                    <a:pt x="14282" y="144485"/>
                  </a:lnTo>
                  <a:lnTo>
                    <a:pt x="14414" y="143653"/>
                  </a:lnTo>
                  <a:lnTo>
                    <a:pt x="14545" y="142785"/>
                  </a:lnTo>
                  <a:lnTo>
                    <a:pt x="14669" y="141881"/>
                  </a:lnTo>
                  <a:lnTo>
                    <a:pt x="14793" y="140976"/>
                  </a:lnTo>
                  <a:lnTo>
                    <a:pt x="14910" y="140000"/>
                  </a:lnTo>
                  <a:lnTo>
                    <a:pt x="15026" y="139023"/>
                  </a:lnTo>
                  <a:lnTo>
                    <a:pt x="15136" y="138011"/>
                  </a:lnTo>
                  <a:lnTo>
                    <a:pt x="15245" y="136998"/>
                  </a:lnTo>
                  <a:lnTo>
                    <a:pt x="15347" y="135949"/>
                  </a:lnTo>
                  <a:lnTo>
                    <a:pt x="15552" y="133815"/>
                  </a:lnTo>
                  <a:lnTo>
                    <a:pt x="15741" y="131645"/>
                  </a:lnTo>
                  <a:lnTo>
                    <a:pt x="15916" y="129439"/>
                  </a:lnTo>
                  <a:lnTo>
                    <a:pt x="16077" y="127233"/>
                  </a:lnTo>
                  <a:lnTo>
                    <a:pt x="16230" y="125063"/>
                  </a:lnTo>
                  <a:lnTo>
                    <a:pt x="16369" y="122929"/>
                  </a:lnTo>
                  <a:lnTo>
                    <a:pt x="16500" y="120832"/>
                  </a:lnTo>
                  <a:lnTo>
                    <a:pt x="16617" y="118806"/>
                  </a:lnTo>
                  <a:lnTo>
                    <a:pt x="16719" y="116926"/>
                  </a:lnTo>
                  <a:lnTo>
                    <a:pt x="16814" y="115117"/>
                  </a:lnTo>
                  <a:lnTo>
                    <a:pt x="16959" y="111971"/>
                  </a:lnTo>
                  <a:lnTo>
                    <a:pt x="17069" y="109512"/>
                  </a:lnTo>
                  <a:lnTo>
                    <a:pt x="17127" y="107920"/>
                  </a:lnTo>
                  <a:lnTo>
                    <a:pt x="17149" y="107342"/>
                  </a:lnTo>
                  <a:lnTo>
                    <a:pt x="17193" y="107884"/>
                  </a:lnTo>
                  <a:lnTo>
                    <a:pt x="17310" y="109331"/>
                  </a:lnTo>
                  <a:lnTo>
                    <a:pt x="17499" y="111537"/>
                  </a:lnTo>
                  <a:lnTo>
                    <a:pt x="17762" y="114430"/>
                  </a:lnTo>
                  <a:lnTo>
                    <a:pt x="17915" y="116058"/>
                  </a:lnTo>
                  <a:lnTo>
                    <a:pt x="18090" y="117758"/>
                  </a:lnTo>
                  <a:lnTo>
                    <a:pt x="18280" y="119602"/>
                  </a:lnTo>
                  <a:lnTo>
                    <a:pt x="18484" y="121483"/>
                  </a:lnTo>
                  <a:lnTo>
                    <a:pt x="18703" y="123400"/>
                  </a:lnTo>
                  <a:lnTo>
                    <a:pt x="18929" y="125353"/>
                  </a:lnTo>
                  <a:lnTo>
                    <a:pt x="19177" y="127306"/>
                  </a:lnTo>
                  <a:lnTo>
                    <a:pt x="19439" y="129259"/>
                  </a:lnTo>
                  <a:lnTo>
                    <a:pt x="19709" y="131211"/>
                  </a:lnTo>
                  <a:lnTo>
                    <a:pt x="19994" y="133092"/>
                  </a:lnTo>
                  <a:lnTo>
                    <a:pt x="20140" y="133996"/>
                  </a:lnTo>
                  <a:lnTo>
                    <a:pt x="20286" y="134900"/>
                  </a:lnTo>
                  <a:lnTo>
                    <a:pt x="20439" y="135805"/>
                  </a:lnTo>
                  <a:lnTo>
                    <a:pt x="20599" y="136673"/>
                  </a:lnTo>
                  <a:lnTo>
                    <a:pt x="20752" y="137504"/>
                  </a:lnTo>
                  <a:lnTo>
                    <a:pt x="20913" y="138300"/>
                  </a:lnTo>
                  <a:lnTo>
                    <a:pt x="21081" y="139060"/>
                  </a:lnTo>
                  <a:lnTo>
                    <a:pt x="21241" y="139819"/>
                  </a:lnTo>
                  <a:lnTo>
                    <a:pt x="21409" y="140542"/>
                  </a:lnTo>
                  <a:lnTo>
                    <a:pt x="21584" y="141193"/>
                  </a:lnTo>
                  <a:lnTo>
                    <a:pt x="21759" y="141844"/>
                  </a:lnTo>
                  <a:lnTo>
                    <a:pt x="21934" y="142423"/>
                  </a:lnTo>
                  <a:lnTo>
                    <a:pt x="22109" y="142966"/>
                  </a:lnTo>
                  <a:lnTo>
                    <a:pt x="22292" y="143472"/>
                  </a:lnTo>
                  <a:lnTo>
                    <a:pt x="22474" y="143942"/>
                  </a:lnTo>
                  <a:lnTo>
                    <a:pt x="22656" y="144340"/>
                  </a:lnTo>
                  <a:lnTo>
                    <a:pt x="22846" y="144702"/>
                  </a:lnTo>
                  <a:lnTo>
                    <a:pt x="23028" y="144991"/>
                  </a:lnTo>
                  <a:lnTo>
                    <a:pt x="23218" y="145208"/>
                  </a:lnTo>
                  <a:lnTo>
                    <a:pt x="23415" y="145389"/>
                  </a:lnTo>
                  <a:lnTo>
                    <a:pt x="23605" y="145533"/>
                  </a:lnTo>
                  <a:lnTo>
                    <a:pt x="23801" y="145570"/>
                  </a:lnTo>
                  <a:lnTo>
                    <a:pt x="23998" y="145570"/>
                  </a:lnTo>
                  <a:lnTo>
                    <a:pt x="24195" y="145461"/>
                  </a:lnTo>
                  <a:lnTo>
                    <a:pt x="24400" y="145316"/>
                  </a:lnTo>
                  <a:lnTo>
                    <a:pt x="24604" y="145063"/>
                  </a:lnTo>
                  <a:lnTo>
                    <a:pt x="24808" y="144774"/>
                  </a:lnTo>
                  <a:lnTo>
                    <a:pt x="25012" y="144376"/>
                  </a:lnTo>
                  <a:lnTo>
                    <a:pt x="25209" y="143942"/>
                  </a:lnTo>
                  <a:lnTo>
                    <a:pt x="25384" y="143436"/>
                  </a:lnTo>
                  <a:lnTo>
                    <a:pt x="25552" y="142893"/>
                  </a:lnTo>
                  <a:lnTo>
                    <a:pt x="25698" y="142278"/>
                  </a:lnTo>
                  <a:lnTo>
                    <a:pt x="25829" y="141627"/>
                  </a:lnTo>
                  <a:lnTo>
                    <a:pt x="25953" y="140940"/>
                  </a:lnTo>
                  <a:lnTo>
                    <a:pt x="26055" y="140217"/>
                  </a:lnTo>
                  <a:lnTo>
                    <a:pt x="26143" y="139457"/>
                  </a:lnTo>
                  <a:lnTo>
                    <a:pt x="26223" y="138626"/>
                  </a:lnTo>
                  <a:lnTo>
                    <a:pt x="26282" y="137794"/>
                  </a:lnTo>
                  <a:lnTo>
                    <a:pt x="26333" y="136890"/>
                  </a:lnTo>
                  <a:lnTo>
                    <a:pt x="26369" y="135985"/>
                  </a:lnTo>
                  <a:lnTo>
                    <a:pt x="26398" y="135045"/>
                  </a:lnTo>
                  <a:lnTo>
                    <a:pt x="26413" y="134069"/>
                  </a:lnTo>
                  <a:lnTo>
                    <a:pt x="26413" y="133056"/>
                  </a:lnTo>
                  <a:lnTo>
                    <a:pt x="26406" y="132043"/>
                  </a:lnTo>
                  <a:lnTo>
                    <a:pt x="26391" y="130994"/>
                  </a:lnTo>
                  <a:lnTo>
                    <a:pt x="26362" y="129910"/>
                  </a:lnTo>
                  <a:lnTo>
                    <a:pt x="26325" y="128825"/>
                  </a:lnTo>
                  <a:lnTo>
                    <a:pt x="26282" y="127740"/>
                  </a:lnTo>
                  <a:lnTo>
                    <a:pt x="26230" y="126618"/>
                  </a:lnTo>
                  <a:lnTo>
                    <a:pt x="26165" y="125461"/>
                  </a:lnTo>
                  <a:lnTo>
                    <a:pt x="26099" y="124304"/>
                  </a:lnTo>
                  <a:lnTo>
                    <a:pt x="26019" y="123146"/>
                  </a:lnTo>
                  <a:lnTo>
                    <a:pt x="25939" y="121989"/>
                  </a:lnTo>
                  <a:lnTo>
                    <a:pt x="25851" y="120796"/>
                  </a:lnTo>
                  <a:lnTo>
                    <a:pt x="25756" y="119638"/>
                  </a:lnTo>
                  <a:lnTo>
                    <a:pt x="25654" y="118445"/>
                  </a:lnTo>
                  <a:lnTo>
                    <a:pt x="25443" y="116094"/>
                  </a:lnTo>
                  <a:lnTo>
                    <a:pt x="25209" y="113743"/>
                  </a:lnTo>
                  <a:lnTo>
                    <a:pt x="24961" y="111392"/>
                  </a:lnTo>
                  <a:lnTo>
                    <a:pt x="24713" y="109114"/>
                  </a:lnTo>
                  <a:lnTo>
                    <a:pt x="24451" y="106872"/>
                  </a:lnTo>
                  <a:lnTo>
                    <a:pt x="24188" y="104738"/>
                  </a:lnTo>
                  <a:lnTo>
                    <a:pt x="23933" y="102676"/>
                  </a:lnTo>
                  <a:lnTo>
                    <a:pt x="23670" y="100687"/>
                  </a:lnTo>
                  <a:lnTo>
                    <a:pt x="23422" y="98843"/>
                  </a:lnTo>
                  <a:lnTo>
                    <a:pt x="23189" y="97107"/>
                  </a:lnTo>
                  <a:lnTo>
                    <a:pt x="22758" y="94141"/>
                  </a:lnTo>
                  <a:lnTo>
                    <a:pt x="22423" y="91863"/>
                  </a:lnTo>
                  <a:lnTo>
                    <a:pt x="22197" y="90380"/>
                  </a:lnTo>
                  <a:lnTo>
                    <a:pt x="22116" y="89873"/>
                  </a:lnTo>
                  <a:lnTo>
                    <a:pt x="22226" y="90127"/>
                  </a:lnTo>
                  <a:lnTo>
                    <a:pt x="22532" y="90778"/>
                  </a:lnTo>
                  <a:lnTo>
                    <a:pt x="23014" y="91754"/>
                  </a:lnTo>
                  <a:lnTo>
                    <a:pt x="23305" y="92333"/>
                  </a:lnTo>
                  <a:lnTo>
                    <a:pt x="23634" y="92948"/>
                  </a:lnTo>
                  <a:lnTo>
                    <a:pt x="23991" y="93562"/>
                  </a:lnTo>
                  <a:lnTo>
                    <a:pt x="24378" y="94250"/>
                  </a:lnTo>
                  <a:lnTo>
                    <a:pt x="24786" y="94901"/>
                  </a:lnTo>
                  <a:lnTo>
                    <a:pt x="25217" y="95552"/>
                  </a:lnTo>
                  <a:lnTo>
                    <a:pt x="25662" y="96166"/>
                  </a:lnTo>
                  <a:lnTo>
                    <a:pt x="26121" y="96781"/>
                  </a:lnTo>
                  <a:lnTo>
                    <a:pt x="26595" y="97324"/>
                  </a:lnTo>
                  <a:lnTo>
                    <a:pt x="27077" y="97794"/>
                  </a:lnTo>
                  <a:lnTo>
                    <a:pt x="27558" y="98228"/>
                  </a:lnTo>
                  <a:lnTo>
                    <a:pt x="27799" y="98409"/>
                  </a:lnTo>
                  <a:lnTo>
                    <a:pt x="28039" y="98553"/>
                  </a:lnTo>
                  <a:lnTo>
                    <a:pt x="28280" y="98662"/>
                  </a:lnTo>
                  <a:lnTo>
                    <a:pt x="28521" y="98770"/>
                  </a:lnTo>
                  <a:lnTo>
                    <a:pt x="28762" y="98843"/>
                  </a:lnTo>
                  <a:lnTo>
                    <a:pt x="28995" y="98879"/>
                  </a:lnTo>
                  <a:lnTo>
                    <a:pt x="29228" y="98915"/>
                  </a:lnTo>
                  <a:lnTo>
                    <a:pt x="29462" y="98879"/>
                  </a:lnTo>
                  <a:lnTo>
                    <a:pt x="29695" y="98843"/>
                  </a:lnTo>
                  <a:lnTo>
                    <a:pt x="29921" y="98734"/>
                  </a:lnTo>
                  <a:lnTo>
                    <a:pt x="30140" y="98626"/>
                  </a:lnTo>
                  <a:lnTo>
                    <a:pt x="30359" y="98445"/>
                  </a:lnTo>
                  <a:lnTo>
                    <a:pt x="30571" y="98264"/>
                  </a:lnTo>
                  <a:lnTo>
                    <a:pt x="30782" y="98011"/>
                  </a:lnTo>
                  <a:lnTo>
                    <a:pt x="30986" y="97722"/>
                  </a:lnTo>
                  <a:lnTo>
                    <a:pt x="31183" y="97396"/>
                  </a:lnTo>
                  <a:lnTo>
                    <a:pt x="31373" y="96998"/>
                  </a:lnTo>
                  <a:lnTo>
                    <a:pt x="31555" y="96564"/>
                  </a:lnTo>
                  <a:lnTo>
                    <a:pt x="31730" y="96094"/>
                  </a:lnTo>
                  <a:lnTo>
                    <a:pt x="31905" y="95552"/>
                  </a:lnTo>
                  <a:lnTo>
                    <a:pt x="32066" y="94973"/>
                  </a:lnTo>
                  <a:lnTo>
                    <a:pt x="32219" y="94322"/>
                  </a:lnTo>
                  <a:lnTo>
                    <a:pt x="32365" y="93635"/>
                  </a:lnTo>
                  <a:lnTo>
                    <a:pt x="32496" y="92875"/>
                  </a:lnTo>
                  <a:lnTo>
                    <a:pt x="32628" y="92080"/>
                  </a:lnTo>
                  <a:lnTo>
                    <a:pt x="32737" y="91212"/>
                  </a:lnTo>
                  <a:lnTo>
                    <a:pt x="32846" y="90271"/>
                  </a:lnTo>
                  <a:lnTo>
                    <a:pt x="32941" y="89259"/>
                  </a:lnTo>
                  <a:lnTo>
                    <a:pt x="33029" y="88210"/>
                  </a:lnTo>
                  <a:lnTo>
                    <a:pt x="33102" y="87089"/>
                  </a:lnTo>
                  <a:lnTo>
                    <a:pt x="33124" y="86546"/>
                  </a:lnTo>
                  <a:lnTo>
                    <a:pt x="33153" y="86040"/>
                  </a:lnTo>
                  <a:lnTo>
                    <a:pt x="33167" y="85533"/>
                  </a:lnTo>
                  <a:lnTo>
                    <a:pt x="33175" y="85027"/>
                  </a:lnTo>
                  <a:lnTo>
                    <a:pt x="33182" y="84521"/>
                  </a:lnTo>
                  <a:lnTo>
                    <a:pt x="33189" y="84051"/>
                  </a:lnTo>
                  <a:lnTo>
                    <a:pt x="33182" y="83580"/>
                  </a:lnTo>
                  <a:lnTo>
                    <a:pt x="33175" y="83110"/>
                  </a:lnTo>
                  <a:lnTo>
                    <a:pt x="33160" y="82640"/>
                  </a:lnTo>
                  <a:lnTo>
                    <a:pt x="33145" y="82170"/>
                  </a:lnTo>
                  <a:lnTo>
                    <a:pt x="33124" y="81736"/>
                  </a:lnTo>
                  <a:lnTo>
                    <a:pt x="33094" y="81302"/>
                  </a:lnTo>
                  <a:lnTo>
                    <a:pt x="33065" y="80868"/>
                  </a:lnTo>
                  <a:lnTo>
                    <a:pt x="33029" y="80434"/>
                  </a:lnTo>
                  <a:lnTo>
                    <a:pt x="32948" y="79602"/>
                  </a:lnTo>
                  <a:lnTo>
                    <a:pt x="32846" y="78807"/>
                  </a:lnTo>
                  <a:lnTo>
                    <a:pt x="32737" y="78011"/>
                  </a:lnTo>
                  <a:lnTo>
                    <a:pt x="32606" y="77288"/>
                  </a:lnTo>
                  <a:lnTo>
                    <a:pt x="32460" y="76564"/>
                  </a:lnTo>
                  <a:lnTo>
                    <a:pt x="32307" y="75841"/>
                  </a:lnTo>
                  <a:lnTo>
                    <a:pt x="32139" y="75190"/>
                  </a:lnTo>
                  <a:lnTo>
                    <a:pt x="31956" y="74539"/>
                  </a:lnTo>
                  <a:lnTo>
                    <a:pt x="31760" y="73888"/>
                  </a:lnTo>
                  <a:lnTo>
                    <a:pt x="31555" y="73309"/>
                  </a:lnTo>
                  <a:lnTo>
                    <a:pt x="31344" y="72731"/>
                  </a:lnTo>
                  <a:lnTo>
                    <a:pt x="31118" y="72152"/>
                  </a:lnTo>
                  <a:lnTo>
                    <a:pt x="30891" y="71646"/>
                  </a:lnTo>
                  <a:lnTo>
                    <a:pt x="30651" y="71103"/>
                  </a:lnTo>
                  <a:lnTo>
                    <a:pt x="30403" y="70633"/>
                  </a:lnTo>
                  <a:lnTo>
                    <a:pt x="30147" y="70163"/>
                  </a:lnTo>
                  <a:lnTo>
                    <a:pt x="29885" y="69729"/>
                  </a:lnTo>
                  <a:lnTo>
                    <a:pt x="29622" y="69295"/>
                  </a:lnTo>
                  <a:lnTo>
                    <a:pt x="29352" y="68861"/>
                  </a:lnTo>
                  <a:lnTo>
                    <a:pt x="29083" y="68499"/>
                  </a:lnTo>
                  <a:lnTo>
                    <a:pt x="28805" y="68101"/>
                  </a:lnTo>
                  <a:lnTo>
                    <a:pt x="28244" y="67414"/>
                  </a:lnTo>
                  <a:lnTo>
                    <a:pt x="27682" y="66799"/>
                  </a:lnTo>
                  <a:lnTo>
                    <a:pt x="27113" y="66257"/>
                  </a:lnTo>
                  <a:lnTo>
                    <a:pt x="26559" y="65787"/>
                  </a:lnTo>
                  <a:lnTo>
                    <a:pt x="26012" y="65353"/>
                  </a:lnTo>
                  <a:lnTo>
                    <a:pt x="25486" y="64955"/>
                  </a:lnTo>
                  <a:lnTo>
                    <a:pt x="24983" y="64629"/>
                  </a:lnTo>
                  <a:lnTo>
                    <a:pt x="24502" y="64376"/>
                  </a:lnTo>
                  <a:lnTo>
                    <a:pt x="24057" y="64123"/>
                  </a:lnTo>
                  <a:lnTo>
                    <a:pt x="23656" y="63942"/>
                  </a:lnTo>
                  <a:lnTo>
                    <a:pt x="22992" y="63653"/>
                  </a:lnTo>
                  <a:lnTo>
                    <a:pt x="22547" y="63508"/>
                  </a:lnTo>
                  <a:lnTo>
                    <a:pt x="22364" y="63400"/>
                  </a:lnTo>
                  <a:lnTo>
                    <a:pt x="22496" y="63400"/>
                  </a:lnTo>
                  <a:lnTo>
                    <a:pt x="22576" y="63364"/>
                  </a:lnTo>
                  <a:lnTo>
                    <a:pt x="22664" y="63255"/>
                  </a:lnTo>
                  <a:lnTo>
                    <a:pt x="22758" y="63110"/>
                  </a:lnTo>
                  <a:lnTo>
                    <a:pt x="22868" y="62930"/>
                  </a:lnTo>
                  <a:lnTo>
                    <a:pt x="22977" y="62640"/>
                  </a:lnTo>
                  <a:lnTo>
                    <a:pt x="23094" y="62351"/>
                  </a:lnTo>
                  <a:lnTo>
                    <a:pt x="23218" y="61953"/>
                  </a:lnTo>
                  <a:lnTo>
                    <a:pt x="23349" y="61555"/>
                  </a:lnTo>
                  <a:lnTo>
                    <a:pt x="23481" y="61085"/>
                  </a:lnTo>
                  <a:lnTo>
                    <a:pt x="23626" y="60579"/>
                  </a:lnTo>
                  <a:lnTo>
                    <a:pt x="23918" y="59421"/>
                  </a:lnTo>
                  <a:lnTo>
                    <a:pt x="24232" y="58083"/>
                  </a:lnTo>
                  <a:lnTo>
                    <a:pt x="24553" y="56637"/>
                  </a:lnTo>
                  <a:lnTo>
                    <a:pt x="24881" y="55045"/>
                  </a:lnTo>
                  <a:lnTo>
                    <a:pt x="25217" y="53345"/>
                  </a:lnTo>
                  <a:lnTo>
                    <a:pt x="25552" y="51501"/>
                  </a:lnTo>
                  <a:lnTo>
                    <a:pt x="25888" y="49620"/>
                  </a:lnTo>
                  <a:lnTo>
                    <a:pt x="26223" y="47631"/>
                  </a:lnTo>
                  <a:lnTo>
                    <a:pt x="26544" y="45606"/>
                  </a:lnTo>
                  <a:lnTo>
                    <a:pt x="26858" y="43544"/>
                  </a:lnTo>
                  <a:lnTo>
                    <a:pt x="27150" y="41447"/>
                  </a:lnTo>
                  <a:lnTo>
                    <a:pt x="27288" y="40398"/>
                  </a:lnTo>
                  <a:lnTo>
                    <a:pt x="27427" y="39349"/>
                  </a:lnTo>
                  <a:lnTo>
                    <a:pt x="27558" y="38264"/>
                  </a:lnTo>
                  <a:lnTo>
                    <a:pt x="27682" y="37215"/>
                  </a:lnTo>
                  <a:lnTo>
                    <a:pt x="27799" y="36166"/>
                  </a:lnTo>
                  <a:lnTo>
                    <a:pt x="27915" y="35154"/>
                  </a:lnTo>
                  <a:lnTo>
                    <a:pt x="28018" y="34105"/>
                  </a:lnTo>
                  <a:lnTo>
                    <a:pt x="28112" y="33092"/>
                  </a:lnTo>
                  <a:lnTo>
                    <a:pt x="28207" y="32080"/>
                  </a:lnTo>
                  <a:lnTo>
                    <a:pt x="28287" y="31067"/>
                  </a:lnTo>
                  <a:lnTo>
                    <a:pt x="28360" y="30091"/>
                  </a:lnTo>
                  <a:lnTo>
                    <a:pt x="28419" y="29114"/>
                  </a:lnTo>
                  <a:lnTo>
                    <a:pt x="28470" y="28174"/>
                  </a:lnTo>
                  <a:lnTo>
                    <a:pt x="28514" y="27270"/>
                  </a:lnTo>
                  <a:lnTo>
                    <a:pt x="28550" y="26365"/>
                  </a:lnTo>
                  <a:lnTo>
                    <a:pt x="28572" y="25461"/>
                  </a:lnTo>
                  <a:lnTo>
                    <a:pt x="28579" y="24629"/>
                  </a:lnTo>
                  <a:lnTo>
                    <a:pt x="28579" y="23798"/>
                  </a:lnTo>
                  <a:lnTo>
                    <a:pt x="28565" y="23002"/>
                  </a:lnTo>
                  <a:lnTo>
                    <a:pt x="28535" y="22242"/>
                  </a:lnTo>
                  <a:lnTo>
                    <a:pt x="28499" y="21519"/>
                  </a:lnTo>
                  <a:lnTo>
                    <a:pt x="28448" y="20832"/>
                  </a:lnTo>
                  <a:lnTo>
                    <a:pt x="28375" y="20181"/>
                  </a:lnTo>
                  <a:lnTo>
                    <a:pt x="28295" y="19566"/>
                  </a:lnTo>
                  <a:lnTo>
                    <a:pt x="28200" y="19024"/>
                  </a:lnTo>
                  <a:lnTo>
                    <a:pt x="28090" y="18481"/>
                  </a:lnTo>
                  <a:lnTo>
                    <a:pt x="27966" y="18011"/>
                  </a:lnTo>
                  <a:lnTo>
                    <a:pt x="27821" y="17577"/>
                  </a:lnTo>
                  <a:lnTo>
                    <a:pt x="27660" y="17179"/>
                  </a:lnTo>
                  <a:lnTo>
                    <a:pt x="27485" y="16854"/>
                  </a:lnTo>
                  <a:lnTo>
                    <a:pt x="27295" y="16601"/>
                  </a:lnTo>
                  <a:lnTo>
                    <a:pt x="27084" y="16347"/>
                  </a:lnTo>
                  <a:lnTo>
                    <a:pt x="26865" y="16203"/>
                  </a:lnTo>
                  <a:lnTo>
                    <a:pt x="26646" y="16094"/>
                  </a:lnTo>
                  <a:lnTo>
                    <a:pt x="26435" y="16022"/>
                  </a:lnTo>
                  <a:lnTo>
                    <a:pt x="26230" y="16022"/>
                  </a:lnTo>
                  <a:lnTo>
                    <a:pt x="26026" y="16094"/>
                  </a:lnTo>
                  <a:lnTo>
                    <a:pt x="25822" y="16203"/>
                  </a:lnTo>
                  <a:lnTo>
                    <a:pt x="25625" y="16347"/>
                  </a:lnTo>
                  <a:lnTo>
                    <a:pt x="25428" y="16564"/>
                  </a:lnTo>
                  <a:lnTo>
                    <a:pt x="25231" y="16818"/>
                  </a:lnTo>
                  <a:lnTo>
                    <a:pt x="25041" y="17107"/>
                  </a:lnTo>
                  <a:lnTo>
                    <a:pt x="24859" y="17432"/>
                  </a:lnTo>
                  <a:lnTo>
                    <a:pt x="24677" y="17830"/>
                  </a:lnTo>
                  <a:lnTo>
                    <a:pt x="24494" y="18228"/>
                  </a:lnTo>
                  <a:lnTo>
                    <a:pt x="24319" y="18698"/>
                  </a:lnTo>
                  <a:lnTo>
                    <a:pt x="24144" y="19168"/>
                  </a:lnTo>
                  <a:lnTo>
                    <a:pt x="23977" y="19675"/>
                  </a:lnTo>
                  <a:lnTo>
                    <a:pt x="23809" y="20253"/>
                  </a:lnTo>
                  <a:lnTo>
                    <a:pt x="23641" y="20832"/>
                  </a:lnTo>
                  <a:lnTo>
                    <a:pt x="23481" y="21447"/>
                  </a:lnTo>
                  <a:lnTo>
                    <a:pt x="23327" y="22062"/>
                  </a:lnTo>
                  <a:lnTo>
                    <a:pt x="23174" y="22713"/>
                  </a:lnTo>
                  <a:lnTo>
                    <a:pt x="23021" y="23400"/>
                  </a:lnTo>
                  <a:lnTo>
                    <a:pt x="22875" y="24123"/>
                  </a:lnTo>
                  <a:lnTo>
                    <a:pt x="22729" y="24846"/>
                  </a:lnTo>
                  <a:lnTo>
                    <a:pt x="22591" y="25570"/>
                  </a:lnTo>
                  <a:lnTo>
                    <a:pt x="22452" y="26329"/>
                  </a:lnTo>
                  <a:lnTo>
                    <a:pt x="22189" y="27884"/>
                  </a:lnTo>
                  <a:lnTo>
                    <a:pt x="21941" y="29476"/>
                  </a:lnTo>
                  <a:lnTo>
                    <a:pt x="21701" y="31103"/>
                  </a:lnTo>
                  <a:lnTo>
                    <a:pt x="21482" y="32731"/>
                  </a:lnTo>
                  <a:lnTo>
                    <a:pt x="21270" y="34358"/>
                  </a:lnTo>
                  <a:lnTo>
                    <a:pt x="21081" y="35949"/>
                  </a:lnTo>
                  <a:lnTo>
                    <a:pt x="20898" y="37541"/>
                  </a:lnTo>
                  <a:lnTo>
                    <a:pt x="20731" y="39096"/>
                  </a:lnTo>
                  <a:lnTo>
                    <a:pt x="20577" y="40543"/>
                  </a:lnTo>
                  <a:lnTo>
                    <a:pt x="20439" y="41953"/>
                  </a:lnTo>
                  <a:lnTo>
                    <a:pt x="20315" y="43291"/>
                  </a:lnTo>
                  <a:lnTo>
                    <a:pt x="20103" y="45606"/>
                  </a:lnTo>
                  <a:lnTo>
                    <a:pt x="19957" y="47378"/>
                  </a:lnTo>
                  <a:lnTo>
                    <a:pt x="19870" y="48535"/>
                  </a:lnTo>
                  <a:lnTo>
                    <a:pt x="19841" y="48969"/>
                  </a:lnTo>
                  <a:lnTo>
                    <a:pt x="19848" y="47161"/>
                  </a:lnTo>
                  <a:lnTo>
                    <a:pt x="19855" y="45100"/>
                  </a:lnTo>
                  <a:lnTo>
                    <a:pt x="19848" y="42423"/>
                  </a:lnTo>
                  <a:lnTo>
                    <a:pt x="19833" y="39204"/>
                  </a:lnTo>
                  <a:lnTo>
                    <a:pt x="19819" y="37396"/>
                  </a:lnTo>
                  <a:lnTo>
                    <a:pt x="19797" y="35552"/>
                  </a:lnTo>
                  <a:lnTo>
                    <a:pt x="19768" y="33599"/>
                  </a:lnTo>
                  <a:lnTo>
                    <a:pt x="19739" y="31610"/>
                  </a:lnTo>
                  <a:lnTo>
                    <a:pt x="19695" y="29548"/>
                  </a:lnTo>
                  <a:lnTo>
                    <a:pt x="19644" y="27450"/>
                  </a:lnTo>
                  <a:lnTo>
                    <a:pt x="19585" y="25353"/>
                  </a:lnTo>
                  <a:lnTo>
                    <a:pt x="19520" y="23255"/>
                  </a:lnTo>
                  <a:lnTo>
                    <a:pt x="19439" y="21121"/>
                  </a:lnTo>
                  <a:lnTo>
                    <a:pt x="19345" y="19060"/>
                  </a:lnTo>
                  <a:lnTo>
                    <a:pt x="19250" y="16998"/>
                  </a:lnTo>
                  <a:lnTo>
                    <a:pt x="19133" y="15009"/>
                  </a:lnTo>
                  <a:lnTo>
                    <a:pt x="19002" y="13056"/>
                  </a:lnTo>
                  <a:lnTo>
                    <a:pt x="18936" y="12116"/>
                  </a:lnTo>
                  <a:lnTo>
                    <a:pt x="18863" y="11176"/>
                  </a:lnTo>
                  <a:lnTo>
                    <a:pt x="18790" y="10271"/>
                  </a:lnTo>
                  <a:lnTo>
                    <a:pt x="18710" y="9403"/>
                  </a:lnTo>
                  <a:lnTo>
                    <a:pt x="18623" y="8572"/>
                  </a:lnTo>
                  <a:lnTo>
                    <a:pt x="18535" y="7740"/>
                  </a:lnTo>
                  <a:lnTo>
                    <a:pt x="18447" y="6944"/>
                  </a:lnTo>
                  <a:lnTo>
                    <a:pt x="18353" y="6185"/>
                  </a:lnTo>
                  <a:lnTo>
                    <a:pt x="18251" y="5461"/>
                  </a:lnTo>
                  <a:lnTo>
                    <a:pt x="18148" y="4738"/>
                  </a:lnTo>
                  <a:lnTo>
                    <a:pt x="18039" y="4087"/>
                  </a:lnTo>
                  <a:lnTo>
                    <a:pt x="17922" y="3472"/>
                  </a:lnTo>
                  <a:lnTo>
                    <a:pt x="17806" y="2893"/>
                  </a:lnTo>
                  <a:lnTo>
                    <a:pt x="17689" y="2351"/>
                  </a:lnTo>
                  <a:lnTo>
                    <a:pt x="17558" y="1845"/>
                  </a:lnTo>
                  <a:lnTo>
                    <a:pt x="17426" y="1411"/>
                  </a:lnTo>
                  <a:lnTo>
                    <a:pt x="17295" y="977"/>
                  </a:lnTo>
                  <a:lnTo>
                    <a:pt x="17149" y="615"/>
                  </a:lnTo>
                  <a:lnTo>
                    <a:pt x="17011" y="326"/>
                  </a:lnTo>
                  <a:lnTo>
                    <a:pt x="16872" y="145"/>
                  </a:lnTo>
                  <a:lnTo>
                    <a:pt x="16733" y="36"/>
                  </a:lnTo>
                  <a:lnTo>
                    <a:pt x="166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7"/>
            <p:cNvSpPr/>
            <p:nvPr/>
          </p:nvSpPr>
          <p:spPr>
            <a:xfrm rot="10800000">
              <a:off x="5285884" y="-1380494"/>
              <a:ext cx="870591" cy="898144"/>
            </a:xfrm>
            <a:custGeom>
              <a:avLst/>
              <a:gdLst/>
              <a:ahLst/>
              <a:cxnLst/>
              <a:rect l="l" t="t" r="r" b="b"/>
              <a:pathLst>
                <a:path w="34218" h="156131" extrusionOk="0">
                  <a:moveTo>
                    <a:pt x="17215" y="5100"/>
                  </a:moveTo>
                  <a:lnTo>
                    <a:pt x="17295" y="5172"/>
                  </a:lnTo>
                  <a:lnTo>
                    <a:pt x="17368" y="5317"/>
                  </a:lnTo>
                  <a:lnTo>
                    <a:pt x="17448" y="5462"/>
                  </a:lnTo>
                  <a:lnTo>
                    <a:pt x="17558" y="5751"/>
                  </a:lnTo>
                  <a:lnTo>
                    <a:pt x="17660" y="6040"/>
                  </a:lnTo>
                  <a:lnTo>
                    <a:pt x="17755" y="6366"/>
                  </a:lnTo>
                  <a:lnTo>
                    <a:pt x="17849" y="6727"/>
                  </a:lnTo>
                  <a:lnTo>
                    <a:pt x="17944" y="7125"/>
                  </a:lnTo>
                  <a:lnTo>
                    <a:pt x="18032" y="7559"/>
                  </a:lnTo>
                  <a:lnTo>
                    <a:pt x="18119" y="8029"/>
                  </a:lnTo>
                  <a:lnTo>
                    <a:pt x="18207" y="8500"/>
                  </a:lnTo>
                  <a:lnTo>
                    <a:pt x="18287" y="9006"/>
                  </a:lnTo>
                  <a:lnTo>
                    <a:pt x="18367" y="9548"/>
                  </a:lnTo>
                  <a:lnTo>
                    <a:pt x="18448" y="10127"/>
                  </a:lnTo>
                  <a:lnTo>
                    <a:pt x="18521" y="10706"/>
                  </a:lnTo>
                  <a:lnTo>
                    <a:pt x="18593" y="11321"/>
                  </a:lnTo>
                  <a:lnTo>
                    <a:pt x="18659" y="11972"/>
                  </a:lnTo>
                  <a:lnTo>
                    <a:pt x="18790" y="13310"/>
                  </a:lnTo>
                  <a:lnTo>
                    <a:pt x="18914" y="14720"/>
                  </a:lnTo>
                  <a:lnTo>
                    <a:pt x="19024" y="16239"/>
                  </a:lnTo>
                  <a:lnTo>
                    <a:pt x="19133" y="17794"/>
                  </a:lnTo>
                  <a:lnTo>
                    <a:pt x="19228" y="19386"/>
                  </a:lnTo>
                  <a:lnTo>
                    <a:pt x="19316" y="21085"/>
                  </a:lnTo>
                  <a:lnTo>
                    <a:pt x="19396" y="22785"/>
                  </a:lnTo>
                  <a:lnTo>
                    <a:pt x="19469" y="24521"/>
                  </a:lnTo>
                  <a:lnTo>
                    <a:pt x="19534" y="26257"/>
                  </a:lnTo>
                  <a:lnTo>
                    <a:pt x="19593" y="28066"/>
                  </a:lnTo>
                  <a:lnTo>
                    <a:pt x="19644" y="29838"/>
                  </a:lnTo>
                  <a:lnTo>
                    <a:pt x="19688" y="31610"/>
                  </a:lnTo>
                  <a:lnTo>
                    <a:pt x="19724" y="33418"/>
                  </a:lnTo>
                  <a:lnTo>
                    <a:pt x="19761" y="35190"/>
                  </a:lnTo>
                  <a:lnTo>
                    <a:pt x="19790" y="36926"/>
                  </a:lnTo>
                  <a:lnTo>
                    <a:pt x="19812" y="38626"/>
                  </a:lnTo>
                  <a:lnTo>
                    <a:pt x="19833" y="40290"/>
                  </a:lnTo>
                  <a:lnTo>
                    <a:pt x="19855" y="43509"/>
                  </a:lnTo>
                  <a:lnTo>
                    <a:pt x="19863" y="46474"/>
                  </a:lnTo>
                  <a:lnTo>
                    <a:pt x="19855" y="49114"/>
                  </a:lnTo>
                  <a:lnTo>
                    <a:pt x="19848" y="51393"/>
                  </a:lnTo>
                  <a:lnTo>
                    <a:pt x="19848" y="51863"/>
                  </a:lnTo>
                  <a:lnTo>
                    <a:pt x="19870" y="52297"/>
                  </a:lnTo>
                  <a:lnTo>
                    <a:pt x="19906" y="52695"/>
                  </a:lnTo>
                  <a:lnTo>
                    <a:pt x="19957" y="53093"/>
                  </a:lnTo>
                  <a:lnTo>
                    <a:pt x="20016" y="53382"/>
                  </a:lnTo>
                  <a:lnTo>
                    <a:pt x="20089" y="53671"/>
                  </a:lnTo>
                  <a:lnTo>
                    <a:pt x="20169" y="53852"/>
                  </a:lnTo>
                  <a:lnTo>
                    <a:pt x="20264" y="53997"/>
                  </a:lnTo>
                  <a:lnTo>
                    <a:pt x="20308" y="54033"/>
                  </a:lnTo>
                  <a:lnTo>
                    <a:pt x="20351" y="54033"/>
                  </a:lnTo>
                  <a:lnTo>
                    <a:pt x="20446" y="53997"/>
                  </a:lnTo>
                  <a:lnTo>
                    <a:pt x="20534" y="53888"/>
                  </a:lnTo>
                  <a:lnTo>
                    <a:pt x="20614" y="53707"/>
                  </a:lnTo>
                  <a:lnTo>
                    <a:pt x="20687" y="53454"/>
                  </a:lnTo>
                  <a:lnTo>
                    <a:pt x="20753" y="53129"/>
                  </a:lnTo>
                  <a:lnTo>
                    <a:pt x="20804" y="52767"/>
                  </a:lnTo>
                  <a:lnTo>
                    <a:pt x="20847" y="52333"/>
                  </a:lnTo>
                  <a:lnTo>
                    <a:pt x="20877" y="51899"/>
                  </a:lnTo>
                  <a:lnTo>
                    <a:pt x="20964" y="50742"/>
                  </a:lnTo>
                  <a:lnTo>
                    <a:pt x="21110" y="49006"/>
                  </a:lnTo>
                  <a:lnTo>
                    <a:pt x="21307" y="46800"/>
                  </a:lnTo>
                  <a:lnTo>
                    <a:pt x="21424" y="45570"/>
                  </a:lnTo>
                  <a:lnTo>
                    <a:pt x="21555" y="44232"/>
                  </a:lnTo>
                  <a:lnTo>
                    <a:pt x="21701" y="42858"/>
                  </a:lnTo>
                  <a:lnTo>
                    <a:pt x="21854" y="41375"/>
                  </a:lnTo>
                  <a:lnTo>
                    <a:pt x="22022" y="39892"/>
                  </a:lnTo>
                  <a:lnTo>
                    <a:pt x="22204" y="38373"/>
                  </a:lnTo>
                  <a:lnTo>
                    <a:pt x="22401" y="36854"/>
                  </a:lnTo>
                  <a:lnTo>
                    <a:pt x="22605" y="35299"/>
                  </a:lnTo>
                  <a:lnTo>
                    <a:pt x="22831" y="33780"/>
                  </a:lnTo>
                  <a:lnTo>
                    <a:pt x="23058" y="32297"/>
                  </a:lnTo>
                  <a:lnTo>
                    <a:pt x="23306" y="30814"/>
                  </a:lnTo>
                  <a:lnTo>
                    <a:pt x="23561" y="29404"/>
                  </a:lnTo>
                  <a:lnTo>
                    <a:pt x="23692" y="28753"/>
                  </a:lnTo>
                  <a:lnTo>
                    <a:pt x="23823" y="28066"/>
                  </a:lnTo>
                  <a:lnTo>
                    <a:pt x="23962" y="27451"/>
                  </a:lnTo>
                  <a:lnTo>
                    <a:pt x="24108" y="26800"/>
                  </a:lnTo>
                  <a:lnTo>
                    <a:pt x="24247" y="26221"/>
                  </a:lnTo>
                  <a:lnTo>
                    <a:pt x="24392" y="25642"/>
                  </a:lnTo>
                  <a:lnTo>
                    <a:pt x="24546" y="25100"/>
                  </a:lnTo>
                  <a:lnTo>
                    <a:pt x="24699" y="24557"/>
                  </a:lnTo>
                  <a:lnTo>
                    <a:pt x="24852" y="24087"/>
                  </a:lnTo>
                  <a:lnTo>
                    <a:pt x="25012" y="23617"/>
                  </a:lnTo>
                  <a:lnTo>
                    <a:pt x="25173" y="23183"/>
                  </a:lnTo>
                  <a:lnTo>
                    <a:pt x="25333" y="22821"/>
                  </a:lnTo>
                  <a:lnTo>
                    <a:pt x="25501" y="22460"/>
                  </a:lnTo>
                  <a:lnTo>
                    <a:pt x="25669" y="22134"/>
                  </a:lnTo>
                  <a:lnTo>
                    <a:pt x="25844" y="21845"/>
                  </a:lnTo>
                  <a:lnTo>
                    <a:pt x="26019" y="21628"/>
                  </a:lnTo>
                  <a:lnTo>
                    <a:pt x="26194" y="21411"/>
                  </a:lnTo>
                  <a:lnTo>
                    <a:pt x="26376" y="21266"/>
                  </a:lnTo>
                  <a:lnTo>
                    <a:pt x="26559" y="21158"/>
                  </a:lnTo>
                  <a:lnTo>
                    <a:pt x="26741" y="21122"/>
                  </a:lnTo>
                  <a:lnTo>
                    <a:pt x="26931" y="21122"/>
                  </a:lnTo>
                  <a:lnTo>
                    <a:pt x="27120" y="21158"/>
                  </a:lnTo>
                  <a:lnTo>
                    <a:pt x="27317" y="21230"/>
                  </a:lnTo>
                  <a:lnTo>
                    <a:pt x="27507" y="21411"/>
                  </a:lnTo>
                  <a:lnTo>
                    <a:pt x="27653" y="21556"/>
                  </a:lnTo>
                  <a:lnTo>
                    <a:pt x="27784" y="21700"/>
                  </a:lnTo>
                  <a:lnTo>
                    <a:pt x="27908" y="21917"/>
                  </a:lnTo>
                  <a:lnTo>
                    <a:pt x="28018" y="22134"/>
                  </a:lnTo>
                  <a:lnTo>
                    <a:pt x="28120" y="22424"/>
                  </a:lnTo>
                  <a:lnTo>
                    <a:pt x="28207" y="22677"/>
                  </a:lnTo>
                  <a:lnTo>
                    <a:pt x="28288" y="23002"/>
                  </a:lnTo>
                  <a:lnTo>
                    <a:pt x="28360" y="23364"/>
                  </a:lnTo>
                  <a:lnTo>
                    <a:pt x="28419" y="23762"/>
                  </a:lnTo>
                  <a:lnTo>
                    <a:pt x="28470" y="24160"/>
                  </a:lnTo>
                  <a:lnTo>
                    <a:pt x="28514" y="24630"/>
                  </a:lnTo>
                  <a:lnTo>
                    <a:pt x="28543" y="25100"/>
                  </a:lnTo>
                  <a:lnTo>
                    <a:pt x="28565" y="25642"/>
                  </a:lnTo>
                  <a:lnTo>
                    <a:pt x="28579" y="26185"/>
                  </a:lnTo>
                  <a:lnTo>
                    <a:pt x="28587" y="26800"/>
                  </a:lnTo>
                  <a:lnTo>
                    <a:pt x="28579" y="27451"/>
                  </a:lnTo>
                  <a:lnTo>
                    <a:pt x="28572" y="28066"/>
                  </a:lnTo>
                  <a:lnTo>
                    <a:pt x="28550" y="28680"/>
                  </a:lnTo>
                  <a:lnTo>
                    <a:pt x="28528" y="29295"/>
                  </a:lnTo>
                  <a:lnTo>
                    <a:pt x="28499" y="29946"/>
                  </a:lnTo>
                  <a:lnTo>
                    <a:pt x="28470" y="30597"/>
                  </a:lnTo>
                  <a:lnTo>
                    <a:pt x="28426" y="31284"/>
                  </a:lnTo>
                  <a:lnTo>
                    <a:pt x="28331" y="32659"/>
                  </a:lnTo>
                  <a:lnTo>
                    <a:pt x="28222" y="34033"/>
                  </a:lnTo>
                  <a:lnTo>
                    <a:pt x="28083" y="35480"/>
                  </a:lnTo>
                  <a:lnTo>
                    <a:pt x="27937" y="36926"/>
                  </a:lnTo>
                  <a:lnTo>
                    <a:pt x="27770" y="38409"/>
                  </a:lnTo>
                  <a:lnTo>
                    <a:pt x="27595" y="39892"/>
                  </a:lnTo>
                  <a:lnTo>
                    <a:pt x="27398" y="41375"/>
                  </a:lnTo>
                  <a:lnTo>
                    <a:pt x="27201" y="42858"/>
                  </a:lnTo>
                  <a:lnTo>
                    <a:pt x="26989" y="44340"/>
                  </a:lnTo>
                  <a:lnTo>
                    <a:pt x="26770" y="45823"/>
                  </a:lnTo>
                  <a:lnTo>
                    <a:pt x="26544" y="47270"/>
                  </a:lnTo>
                  <a:lnTo>
                    <a:pt x="26311" y="48717"/>
                  </a:lnTo>
                  <a:lnTo>
                    <a:pt x="26077" y="50091"/>
                  </a:lnTo>
                  <a:lnTo>
                    <a:pt x="25837" y="51465"/>
                  </a:lnTo>
                  <a:lnTo>
                    <a:pt x="25596" y="52767"/>
                  </a:lnTo>
                  <a:lnTo>
                    <a:pt x="25363" y="54033"/>
                  </a:lnTo>
                  <a:lnTo>
                    <a:pt x="25129" y="55263"/>
                  </a:lnTo>
                  <a:lnTo>
                    <a:pt x="24896" y="56420"/>
                  </a:lnTo>
                  <a:lnTo>
                    <a:pt x="24670" y="57505"/>
                  </a:lnTo>
                  <a:lnTo>
                    <a:pt x="24451" y="58518"/>
                  </a:lnTo>
                  <a:lnTo>
                    <a:pt x="24239" y="59458"/>
                  </a:lnTo>
                  <a:lnTo>
                    <a:pt x="24035" y="60290"/>
                  </a:lnTo>
                  <a:lnTo>
                    <a:pt x="23845" y="61049"/>
                  </a:lnTo>
                  <a:lnTo>
                    <a:pt x="23670" y="61736"/>
                  </a:lnTo>
                  <a:lnTo>
                    <a:pt x="23503" y="62279"/>
                  </a:lnTo>
                  <a:lnTo>
                    <a:pt x="23357" y="62749"/>
                  </a:lnTo>
                  <a:lnTo>
                    <a:pt x="23218" y="63075"/>
                  </a:lnTo>
                  <a:lnTo>
                    <a:pt x="23109" y="63292"/>
                  </a:lnTo>
                  <a:lnTo>
                    <a:pt x="23058" y="63364"/>
                  </a:lnTo>
                  <a:lnTo>
                    <a:pt x="23014" y="63364"/>
                  </a:lnTo>
                  <a:lnTo>
                    <a:pt x="22919" y="63400"/>
                  </a:lnTo>
                  <a:lnTo>
                    <a:pt x="22831" y="63436"/>
                  </a:lnTo>
                  <a:lnTo>
                    <a:pt x="22751" y="63545"/>
                  </a:lnTo>
                  <a:lnTo>
                    <a:pt x="22686" y="63653"/>
                  </a:lnTo>
                  <a:lnTo>
                    <a:pt x="22620" y="63762"/>
                  </a:lnTo>
                  <a:lnTo>
                    <a:pt x="22569" y="63906"/>
                  </a:lnTo>
                  <a:lnTo>
                    <a:pt x="22525" y="64087"/>
                  </a:lnTo>
                  <a:lnTo>
                    <a:pt x="22489" y="64268"/>
                  </a:lnTo>
                  <a:lnTo>
                    <a:pt x="22459" y="64449"/>
                  </a:lnTo>
                  <a:lnTo>
                    <a:pt x="22430" y="64666"/>
                  </a:lnTo>
                  <a:lnTo>
                    <a:pt x="22408" y="64883"/>
                  </a:lnTo>
                  <a:lnTo>
                    <a:pt x="22394" y="65064"/>
                  </a:lnTo>
                  <a:lnTo>
                    <a:pt x="22372" y="65498"/>
                  </a:lnTo>
                  <a:lnTo>
                    <a:pt x="22365" y="65859"/>
                  </a:lnTo>
                  <a:lnTo>
                    <a:pt x="22372" y="66293"/>
                  </a:lnTo>
                  <a:lnTo>
                    <a:pt x="22379" y="66691"/>
                  </a:lnTo>
                  <a:lnTo>
                    <a:pt x="22408" y="67017"/>
                  </a:lnTo>
                  <a:lnTo>
                    <a:pt x="22438" y="67306"/>
                  </a:lnTo>
                  <a:lnTo>
                    <a:pt x="22474" y="67559"/>
                  </a:lnTo>
                  <a:lnTo>
                    <a:pt x="22518" y="67776"/>
                  </a:lnTo>
                  <a:lnTo>
                    <a:pt x="22569" y="67957"/>
                  </a:lnTo>
                  <a:lnTo>
                    <a:pt x="22627" y="68102"/>
                  </a:lnTo>
                  <a:lnTo>
                    <a:pt x="22686" y="68246"/>
                  </a:lnTo>
                  <a:lnTo>
                    <a:pt x="22744" y="68319"/>
                  </a:lnTo>
                  <a:lnTo>
                    <a:pt x="22868" y="68463"/>
                  </a:lnTo>
                  <a:lnTo>
                    <a:pt x="22985" y="68536"/>
                  </a:lnTo>
                  <a:lnTo>
                    <a:pt x="23094" y="68572"/>
                  </a:lnTo>
                  <a:lnTo>
                    <a:pt x="23575" y="68789"/>
                  </a:lnTo>
                  <a:lnTo>
                    <a:pt x="24057" y="68970"/>
                  </a:lnTo>
                  <a:lnTo>
                    <a:pt x="24524" y="69223"/>
                  </a:lnTo>
                  <a:lnTo>
                    <a:pt x="24983" y="69440"/>
                  </a:lnTo>
                  <a:lnTo>
                    <a:pt x="25428" y="69693"/>
                  </a:lnTo>
                  <a:lnTo>
                    <a:pt x="25866" y="69982"/>
                  </a:lnTo>
                  <a:lnTo>
                    <a:pt x="26289" y="70272"/>
                  </a:lnTo>
                  <a:lnTo>
                    <a:pt x="26705" y="70597"/>
                  </a:lnTo>
                  <a:lnTo>
                    <a:pt x="27106" y="70923"/>
                  </a:lnTo>
                  <a:lnTo>
                    <a:pt x="27500" y="71284"/>
                  </a:lnTo>
                  <a:lnTo>
                    <a:pt x="27879" y="71646"/>
                  </a:lnTo>
                  <a:lnTo>
                    <a:pt x="28251" y="72008"/>
                  </a:lnTo>
                  <a:lnTo>
                    <a:pt x="28608" y="72405"/>
                  </a:lnTo>
                  <a:lnTo>
                    <a:pt x="28951" y="72803"/>
                  </a:lnTo>
                  <a:lnTo>
                    <a:pt x="29287" y="73237"/>
                  </a:lnTo>
                  <a:lnTo>
                    <a:pt x="29608" y="73671"/>
                  </a:lnTo>
                  <a:lnTo>
                    <a:pt x="29914" y="74141"/>
                  </a:lnTo>
                  <a:lnTo>
                    <a:pt x="30206" y="74612"/>
                  </a:lnTo>
                  <a:lnTo>
                    <a:pt x="30490" y="75082"/>
                  </a:lnTo>
                  <a:lnTo>
                    <a:pt x="30760" y="75588"/>
                  </a:lnTo>
                  <a:lnTo>
                    <a:pt x="31016" y="76094"/>
                  </a:lnTo>
                  <a:lnTo>
                    <a:pt x="31264" y="76637"/>
                  </a:lnTo>
                  <a:lnTo>
                    <a:pt x="31490" y="77179"/>
                  </a:lnTo>
                  <a:lnTo>
                    <a:pt x="31709" y="77722"/>
                  </a:lnTo>
                  <a:lnTo>
                    <a:pt x="31906" y="78301"/>
                  </a:lnTo>
                  <a:lnTo>
                    <a:pt x="32095" y="78879"/>
                  </a:lnTo>
                  <a:lnTo>
                    <a:pt x="32270" y="79458"/>
                  </a:lnTo>
                  <a:lnTo>
                    <a:pt x="32431" y="80073"/>
                  </a:lnTo>
                  <a:lnTo>
                    <a:pt x="32577" y="80688"/>
                  </a:lnTo>
                  <a:lnTo>
                    <a:pt x="32701" y="81302"/>
                  </a:lnTo>
                  <a:lnTo>
                    <a:pt x="32817" y="81953"/>
                  </a:lnTo>
                  <a:lnTo>
                    <a:pt x="32919" y="82604"/>
                  </a:lnTo>
                  <a:lnTo>
                    <a:pt x="33014" y="83328"/>
                  </a:lnTo>
                  <a:lnTo>
                    <a:pt x="33051" y="83689"/>
                  </a:lnTo>
                  <a:lnTo>
                    <a:pt x="33087" y="84087"/>
                  </a:lnTo>
                  <a:lnTo>
                    <a:pt x="33116" y="84449"/>
                  </a:lnTo>
                  <a:lnTo>
                    <a:pt x="33138" y="84810"/>
                  </a:lnTo>
                  <a:lnTo>
                    <a:pt x="33160" y="85208"/>
                  </a:lnTo>
                  <a:lnTo>
                    <a:pt x="33175" y="85606"/>
                  </a:lnTo>
                  <a:lnTo>
                    <a:pt x="33182" y="86004"/>
                  </a:lnTo>
                  <a:lnTo>
                    <a:pt x="33189" y="86402"/>
                  </a:lnTo>
                  <a:lnTo>
                    <a:pt x="33189" y="86800"/>
                  </a:lnTo>
                  <a:lnTo>
                    <a:pt x="33189" y="87197"/>
                  </a:lnTo>
                  <a:lnTo>
                    <a:pt x="33182" y="87631"/>
                  </a:lnTo>
                  <a:lnTo>
                    <a:pt x="33167" y="88029"/>
                  </a:lnTo>
                  <a:lnTo>
                    <a:pt x="33124" y="88897"/>
                  </a:lnTo>
                  <a:lnTo>
                    <a:pt x="33087" y="89512"/>
                  </a:lnTo>
                  <a:lnTo>
                    <a:pt x="33043" y="90127"/>
                  </a:lnTo>
                  <a:lnTo>
                    <a:pt x="32992" y="90706"/>
                  </a:lnTo>
                  <a:lnTo>
                    <a:pt x="32941" y="91248"/>
                  </a:lnTo>
                  <a:lnTo>
                    <a:pt x="32890" y="91791"/>
                  </a:lnTo>
                  <a:lnTo>
                    <a:pt x="32832" y="92333"/>
                  </a:lnTo>
                  <a:lnTo>
                    <a:pt x="32766" y="92803"/>
                  </a:lnTo>
                  <a:lnTo>
                    <a:pt x="32701" y="93310"/>
                  </a:lnTo>
                  <a:lnTo>
                    <a:pt x="32628" y="93744"/>
                  </a:lnTo>
                  <a:lnTo>
                    <a:pt x="32547" y="94214"/>
                  </a:lnTo>
                  <a:lnTo>
                    <a:pt x="32467" y="94612"/>
                  </a:lnTo>
                  <a:lnTo>
                    <a:pt x="32380" y="95009"/>
                  </a:lnTo>
                  <a:lnTo>
                    <a:pt x="32292" y="95407"/>
                  </a:lnTo>
                  <a:lnTo>
                    <a:pt x="32197" y="95769"/>
                  </a:lnTo>
                  <a:lnTo>
                    <a:pt x="32095" y="96094"/>
                  </a:lnTo>
                  <a:lnTo>
                    <a:pt x="31993" y="96420"/>
                  </a:lnTo>
                  <a:lnTo>
                    <a:pt x="31884" y="96709"/>
                  </a:lnTo>
                  <a:lnTo>
                    <a:pt x="31774" y="96999"/>
                  </a:lnTo>
                  <a:lnTo>
                    <a:pt x="31658" y="97252"/>
                  </a:lnTo>
                  <a:lnTo>
                    <a:pt x="31541" y="97505"/>
                  </a:lnTo>
                  <a:lnTo>
                    <a:pt x="31409" y="97722"/>
                  </a:lnTo>
                  <a:lnTo>
                    <a:pt x="31285" y="97939"/>
                  </a:lnTo>
                  <a:lnTo>
                    <a:pt x="31147" y="98120"/>
                  </a:lnTo>
                  <a:lnTo>
                    <a:pt x="31008" y="98264"/>
                  </a:lnTo>
                  <a:lnTo>
                    <a:pt x="30862" y="98409"/>
                  </a:lnTo>
                  <a:lnTo>
                    <a:pt x="30717" y="98554"/>
                  </a:lnTo>
                  <a:lnTo>
                    <a:pt x="30563" y="98662"/>
                  </a:lnTo>
                  <a:lnTo>
                    <a:pt x="30410" y="98735"/>
                  </a:lnTo>
                  <a:lnTo>
                    <a:pt x="30082" y="98843"/>
                  </a:lnTo>
                  <a:lnTo>
                    <a:pt x="29732" y="98879"/>
                  </a:lnTo>
                  <a:lnTo>
                    <a:pt x="29447" y="98879"/>
                  </a:lnTo>
                  <a:lnTo>
                    <a:pt x="29156" y="98807"/>
                  </a:lnTo>
                  <a:lnTo>
                    <a:pt x="28864" y="98662"/>
                  </a:lnTo>
                  <a:lnTo>
                    <a:pt x="28572" y="98518"/>
                  </a:lnTo>
                  <a:lnTo>
                    <a:pt x="28273" y="98337"/>
                  </a:lnTo>
                  <a:lnTo>
                    <a:pt x="27974" y="98084"/>
                  </a:lnTo>
                  <a:lnTo>
                    <a:pt x="27682" y="97830"/>
                  </a:lnTo>
                  <a:lnTo>
                    <a:pt x="27383" y="97541"/>
                  </a:lnTo>
                  <a:lnTo>
                    <a:pt x="27091" y="97216"/>
                  </a:lnTo>
                  <a:lnTo>
                    <a:pt x="26800" y="96854"/>
                  </a:lnTo>
                  <a:lnTo>
                    <a:pt x="26515" y="96492"/>
                  </a:lnTo>
                  <a:lnTo>
                    <a:pt x="26231" y="96131"/>
                  </a:lnTo>
                  <a:lnTo>
                    <a:pt x="25691" y="95335"/>
                  </a:lnTo>
                  <a:lnTo>
                    <a:pt x="25173" y="94539"/>
                  </a:lnTo>
                  <a:lnTo>
                    <a:pt x="24691" y="93707"/>
                  </a:lnTo>
                  <a:lnTo>
                    <a:pt x="24247" y="92912"/>
                  </a:lnTo>
                  <a:lnTo>
                    <a:pt x="23853" y="92188"/>
                  </a:lnTo>
                  <a:lnTo>
                    <a:pt x="23517" y="91501"/>
                  </a:lnTo>
                  <a:lnTo>
                    <a:pt x="23036" y="90489"/>
                  </a:lnTo>
                  <a:lnTo>
                    <a:pt x="22853" y="90091"/>
                  </a:lnTo>
                  <a:lnTo>
                    <a:pt x="22773" y="89946"/>
                  </a:lnTo>
                  <a:lnTo>
                    <a:pt x="22686" y="89874"/>
                  </a:lnTo>
                  <a:lnTo>
                    <a:pt x="22605" y="89874"/>
                  </a:lnTo>
                  <a:lnTo>
                    <a:pt x="22518" y="89946"/>
                  </a:lnTo>
                  <a:lnTo>
                    <a:pt x="22438" y="90055"/>
                  </a:lnTo>
                  <a:lnTo>
                    <a:pt x="22365" y="90235"/>
                  </a:lnTo>
                  <a:lnTo>
                    <a:pt x="22292" y="90525"/>
                  </a:lnTo>
                  <a:lnTo>
                    <a:pt x="22233" y="90814"/>
                  </a:lnTo>
                  <a:lnTo>
                    <a:pt x="22182" y="91176"/>
                  </a:lnTo>
                  <a:lnTo>
                    <a:pt x="22153" y="91574"/>
                  </a:lnTo>
                  <a:lnTo>
                    <a:pt x="22131" y="92008"/>
                  </a:lnTo>
                  <a:lnTo>
                    <a:pt x="22124" y="92405"/>
                  </a:lnTo>
                  <a:lnTo>
                    <a:pt x="22131" y="92839"/>
                  </a:lnTo>
                  <a:lnTo>
                    <a:pt x="22153" y="93237"/>
                  </a:lnTo>
                  <a:lnTo>
                    <a:pt x="22190" y="93635"/>
                  </a:lnTo>
                  <a:lnTo>
                    <a:pt x="22233" y="93997"/>
                  </a:lnTo>
                  <a:lnTo>
                    <a:pt x="22510" y="95769"/>
                  </a:lnTo>
                  <a:lnTo>
                    <a:pt x="22824" y="97867"/>
                  </a:lnTo>
                  <a:lnTo>
                    <a:pt x="23167" y="100254"/>
                  </a:lnTo>
                  <a:lnTo>
                    <a:pt x="23539" y="102894"/>
                  </a:lnTo>
                  <a:lnTo>
                    <a:pt x="23911" y="105751"/>
                  </a:lnTo>
                  <a:lnTo>
                    <a:pt x="24298" y="108789"/>
                  </a:lnTo>
                  <a:lnTo>
                    <a:pt x="24480" y="110344"/>
                  </a:lnTo>
                  <a:lnTo>
                    <a:pt x="24670" y="111935"/>
                  </a:lnTo>
                  <a:lnTo>
                    <a:pt x="24852" y="113563"/>
                  </a:lnTo>
                  <a:lnTo>
                    <a:pt x="25027" y="115190"/>
                  </a:lnTo>
                  <a:lnTo>
                    <a:pt x="25202" y="116818"/>
                  </a:lnTo>
                  <a:lnTo>
                    <a:pt x="25370" y="118445"/>
                  </a:lnTo>
                  <a:lnTo>
                    <a:pt x="25523" y="120109"/>
                  </a:lnTo>
                  <a:lnTo>
                    <a:pt x="25676" y="121736"/>
                  </a:lnTo>
                  <a:lnTo>
                    <a:pt x="25815" y="123364"/>
                  </a:lnTo>
                  <a:lnTo>
                    <a:pt x="25939" y="124955"/>
                  </a:lnTo>
                  <a:lnTo>
                    <a:pt x="26056" y="126546"/>
                  </a:lnTo>
                  <a:lnTo>
                    <a:pt x="26158" y="128102"/>
                  </a:lnTo>
                  <a:lnTo>
                    <a:pt x="26238" y="129621"/>
                  </a:lnTo>
                  <a:lnTo>
                    <a:pt x="26311" y="131103"/>
                  </a:lnTo>
                  <a:lnTo>
                    <a:pt x="26369" y="132550"/>
                  </a:lnTo>
                  <a:lnTo>
                    <a:pt x="26398" y="133960"/>
                  </a:lnTo>
                  <a:lnTo>
                    <a:pt x="26413" y="134648"/>
                  </a:lnTo>
                  <a:lnTo>
                    <a:pt x="26420" y="135299"/>
                  </a:lnTo>
                  <a:lnTo>
                    <a:pt x="26420" y="135950"/>
                  </a:lnTo>
                  <a:lnTo>
                    <a:pt x="26413" y="136601"/>
                  </a:lnTo>
                  <a:lnTo>
                    <a:pt x="26406" y="137215"/>
                  </a:lnTo>
                  <a:lnTo>
                    <a:pt x="26391" y="137830"/>
                  </a:lnTo>
                  <a:lnTo>
                    <a:pt x="26369" y="138409"/>
                  </a:lnTo>
                  <a:lnTo>
                    <a:pt x="26347" y="138988"/>
                  </a:lnTo>
                  <a:lnTo>
                    <a:pt x="26318" y="139458"/>
                  </a:lnTo>
                  <a:lnTo>
                    <a:pt x="26282" y="139928"/>
                  </a:lnTo>
                  <a:lnTo>
                    <a:pt x="26245" y="140362"/>
                  </a:lnTo>
                  <a:lnTo>
                    <a:pt x="26209" y="140796"/>
                  </a:lnTo>
                  <a:lnTo>
                    <a:pt x="26158" y="141230"/>
                  </a:lnTo>
                  <a:lnTo>
                    <a:pt x="26107" y="141592"/>
                  </a:lnTo>
                  <a:lnTo>
                    <a:pt x="26048" y="141989"/>
                  </a:lnTo>
                  <a:lnTo>
                    <a:pt x="25990" y="142351"/>
                  </a:lnTo>
                  <a:lnTo>
                    <a:pt x="25924" y="142677"/>
                  </a:lnTo>
                  <a:lnTo>
                    <a:pt x="25851" y="143002"/>
                  </a:lnTo>
                  <a:lnTo>
                    <a:pt x="25778" y="143291"/>
                  </a:lnTo>
                  <a:lnTo>
                    <a:pt x="25698" y="143581"/>
                  </a:lnTo>
                  <a:lnTo>
                    <a:pt x="25618" y="143870"/>
                  </a:lnTo>
                  <a:lnTo>
                    <a:pt x="25523" y="144123"/>
                  </a:lnTo>
                  <a:lnTo>
                    <a:pt x="25428" y="144340"/>
                  </a:lnTo>
                  <a:lnTo>
                    <a:pt x="25326" y="144557"/>
                  </a:lnTo>
                  <a:lnTo>
                    <a:pt x="25209" y="144810"/>
                  </a:lnTo>
                  <a:lnTo>
                    <a:pt x="25093" y="144991"/>
                  </a:lnTo>
                  <a:lnTo>
                    <a:pt x="24969" y="145172"/>
                  </a:lnTo>
                  <a:lnTo>
                    <a:pt x="24852" y="145317"/>
                  </a:lnTo>
                  <a:lnTo>
                    <a:pt x="24735" y="145425"/>
                  </a:lnTo>
                  <a:lnTo>
                    <a:pt x="24611" y="145498"/>
                  </a:lnTo>
                  <a:lnTo>
                    <a:pt x="24495" y="145534"/>
                  </a:lnTo>
                  <a:lnTo>
                    <a:pt x="24239" y="145534"/>
                  </a:lnTo>
                  <a:lnTo>
                    <a:pt x="24108" y="145461"/>
                  </a:lnTo>
                  <a:lnTo>
                    <a:pt x="23977" y="145389"/>
                  </a:lnTo>
                  <a:lnTo>
                    <a:pt x="23845" y="145244"/>
                  </a:lnTo>
                  <a:lnTo>
                    <a:pt x="23714" y="145100"/>
                  </a:lnTo>
                  <a:lnTo>
                    <a:pt x="23583" y="144883"/>
                  </a:lnTo>
                  <a:lnTo>
                    <a:pt x="23451" y="144666"/>
                  </a:lnTo>
                  <a:lnTo>
                    <a:pt x="23320" y="144413"/>
                  </a:lnTo>
                  <a:lnTo>
                    <a:pt x="23189" y="144087"/>
                  </a:lnTo>
                  <a:lnTo>
                    <a:pt x="23065" y="143798"/>
                  </a:lnTo>
                  <a:lnTo>
                    <a:pt x="22934" y="143436"/>
                  </a:lnTo>
                  <a:lnTo>
                    <a:pt x="22810" y="143038"/>
                  </a:lnTo>
                  <a:lnTo>
                    <a:pt x="22678" y="142640"/>
                  </a:lnTo>
                  <a:lnTo>
                    <a:pt x="22554" y="142206"/>
                  </a:lnTo>
                  <a:lnTo>
                    <a:pt x="22430" y="141736"/>
                  </a:lnTo>
                  <a:lnTo>
                    <a:pt x="22306" y="141266"/>
                  </a:lnTo>
                  <a:lnTo>
                    <a:pt x="22066" y="140253"/>
                  </a:lnTo>
                  <a:lnTo>
                    <a:pt x="21825" y="139132"/>
                  </a:lnTo>
                  <a:lnTo>
                    <a:pt x="21584" y="137939"/>
                  </a:lnTo>
                  <a:lnTo>
                    <a:pt x="21358" y="136673"/>
                  </a:lnTo>
                  <a:lnTo>
                    <a:pt x="21132" y="135335"/>
                  </a:lnTo>
                  <a:lnTo>
                    <a:pt x="20906" y="133960"/>
                  </a:lnTo>
                  <a:lnTo>
                    <a:pt x="20694" y="132550"/>
                  </a:lnTo>
                  <a:lnTo>
                    <a:pt x="20483" y="131103"/>
                  </a:lnTo>
                  <a:lnTo>
                    <a:pt x="20278" y="129584"/>
                  </a:lnTo>
                  <a:lnTo>
                    <a:pt x="20081" y="128102"/>
                  </a:lnTo>
                  <a:lnTo>
                    <a:pt x="19892" y="126546"/>
                  </a:lnTo>
                  <a:lnTo>
                    <a:pt x="19702" y="125027"/>
                  </a:lnTo>
                  <a:lnTo>
                    <a:pt x="19527" y="123508"/>
                  </a:lnTo>
                  <a:lnTo>
                    <a:pt x="19359" y="121989"/>
                  </a:lnTo>
                  <a:lnTo>
                    <a:pt x="19199" y="120470"/>
                  </a:lnTo>
                  <a:lnTo>
                    <a:pt x="19046" y="118988"/>
                  </a:lnTo>
                  <a:lnTo>
                    <a:pt x="18900" y="117541"/>
                  </a:lnTo>
                  <a:lnTo>
                    <a:pt x="18769" y="116131"/>
                  </a:lnTo>
                  <a:lnTo>
                    <a:pt x="18521" y="113490"/>
                  </a:lnTo>
                  <a:lnTo>
                    <a:pt x="18316" y="111067"/>
                  </a:lnTo>
                  <a:lnTo>
                    <a:pt x="18149" y="109006"/>
                  </a:lnTo>
                  <a:lnTo>
                    <a:pt x="18112" y="108608"/>
                  </a:lnTo>
                  <a:lnTo>
                    <a:pt x="18068" y="108282"/>
                  </a:lnTo>
                  <a:lnTo>
                    <a:pt x="18010" y="107957"/>
                  </a:lnTo>
                  <a:lnTo>
                    <a:pt x="17952" y="107740"/>
                  </a:lnTo>
                  <a:lnTo>
                    <a:pt x="17879" y="107523"/>
                  </a:lnTo>
                  <a:lnTo>
                    <a:pt x="17798" y="107414"/>
                  </a:lnTo>
                  <a:lnTo>
                    <a:pt x="17711" y="107342"/>
                  </a:lnTo>
                  <a:lnTo>
                    <a:pt x="17623" y="107342"/>
                  </a:lnTo>
                  <a:lnTo>
                    <a:pt x="17536" y="107414"/>
                  </a:lnTo>
                  <a:lnTo>
                    <a:pt x="17456" y="107559"/>
                  </a:lnTo>
                  <a:lnTo>
                    <a:pt x="17383" y="107776"/>
                  </a:lnTo>
                  <a:lnTo>
                    <a:pt x="17317" y="108029"/>
                  </a:lnTo>
                  <a:lnTo>
                    <a:pt x="17266" y="108319"/>
                  </a:lnTo>
                  <a:lnTo>
                    <a:pt x="17215" y="108680"/>
                  </a:lnTo>
                  <a:lnTo>
                    <a:pt x="17186" y="109042"/>
                  </a:lnTo>
                  <a:lnTo>
                    <a:pt x="17164" y="109440"/>
                  </a:lnTo>
                  <a:lnTo>
                    <a:pt x="17069" y="111827"/>
                  </a:lnTo>
                  <a:lnTo>
                    <a:pt x="16952" y="114575"/>
                  </a:lnTo>
                  <a:lnTo>
                    <a:pt x="16806" y="117577"/>
                  </a:lnTo>
                  <a:lnTo>
                    <a:pt x="16726" y="119205"/>
                  </a:lnTo>
                  <a:lnTo>
                    <a:pt x="16631" y="120832"/>
                  </a:lnTo>
                  <a:lnTo>
                    <a:pt x="16536" y="122532"/>
                  </a:lnTo>
                  <a:lnTo>
                    <a:pt x="16434" y="124232"/>
                  </a:lnTo>
                  <a:lnTo>
                    <a:pt x="16325" y="125968"/>
                  </a:lnTo>
                  <a:lnTo>
                    <a:pt x="16201" y="127704"/>
                  </a:lnTo>
                  <a:lnTo>
                    <a:pt x="16077" y="129440"/>
                  </a:lnTo>
                  <a:lnTo>
                    <a:pt x="15946" y="131176"/>
                  </a:lnTo>
                  <a:lnTo>
                    <a:pt x="15814" y="132912"/>
                  </a:lnTo>
                  <a:lnTo>
                    <a:pt x="15668" y="134575"/>
                  </a:lnTo>
                  <a:lnTo>
                    <a:pt x="15515" y="136239"/>
                  </a:lnTo>
                  <a:lnTo>
                    <a:pt x="15355" y="137866"/>
                  </a:lnTo>
                  <a:lnTo>
                    <a:pt x="15194" y="139422"/>
                  </a:lnTo>
                  <a:lnTo>
                    <a:pt x="15027" y="140941"/>
                  </a:lnTo>
                  <a:lnTo>
                    <a:pt x="14844" y="142387"/>
                  </a:lnTo>
                  <a:lnTo>
                    <a:pt x="14662" y="143725"/>
                  </a:lnTo>
                  <a:lnTo>
                    <a:pt x="14472" y="144991"/>
                  </a:lnTo>
                  <a:lnTo>
                    <a:pt x="14377" y="145606"/>
                  </a:lnTo>
                  <a:lnTo>
                    <a:pt x="14283" y="146185"/>
                  </a:lnTo>
                  <a:lnTo>
                    <a:pt x="14180" y="146727"/>
                  </a:lnTo>
                  <a:lnTo>
                    <a:pt x="14078" y="147234"/>
                  </a:lnTo>
                  <a:lnTo>
                    <a:pt x="13976" y="147740"/>
                  </a:lnTo>
                  <a:lnTo>
                    <a:pt x="13867" y="148210"/>
                  </a:lnTo>
                  <a:lnTo>
                    <a:pt x="13765" y="148644"/>
                  </a:lnTo>
                  <a:lnTo>
                    <a:pt x="13655" y="149042"/>
                  </a:lnTo>
                  <a:lnTo>
                    <a:pt x="13546" y="149403"/>
                  </a:lnTo>
                  <a:lnTo>
                    <a:pt x="13436" y="149729"/>
                  </a:lnTo>
                  <a:lnTo>
                    <a:pt x="13320" y="150018"/>
                  </a:lnTo>
                  <a:lnTo>
                    <a:pt x="13210" y="150308"/>
                  </a:lnTo>
                  <a:lnTo>
                    <a:pt x="13094" y="150525"/>
                  </a:lnTo>
                  <a:lnTo>
                    <a:pt x="12977" y="150705"/>
                  </a:lnTo>
                  <a:lnTo>
                    <a:pt x="12853" y="150850"/>
                  </a:lnTo>
                  <a:lnTo>
                    <a:pt x="12736" y="150959"/>
                  </a:lnTo>
                  <a:lnTo>
                    <a:pt x="12612" y="151031"/>
                  </a:lnTo>
                  <a:lnTo>
                    <a:pt x="12488" y="151031"/>
                  </a:lnTo>
                  <a:lnTo>
                    <a:pt x="12328" y="150995"/>
                  </a:lnTo>
                  <a:lnTo>
                    <a:pt x="12160" y="150886"/>
                  </a:lnTo>
                  <a:lnTo>
                    <a:pt x="11985" y="150705"/>
                  </a:lnTo>
                  <a:lnTo>
                    <a:pt x="11817" y="150452"/>
                  </a:lnTo>
                  <a:lnTo>
                    <a:pt x="11722" y="150271"/>
                  </a:lnTo>
                  <a:lnTo>
                    <a:pt x="11635" y="150054"/>
                  </a:lnTo>
                  <a:lnTo>
                    <a:pt x="11547" y="149874"/>
                  </a:lnTo>
                  <a:lnTo>
                    <a:pt x="11467" y="149620"/>
                  </a:lnTo>
                  <a:lnTo>
                    <a:pt x="11394" y="149367"/>
                  </a:lnTo>
                  <a:lnTo>
                    <a:pt x="11314" y="149114"/>
                  </a:lnTo>
                  <a:lnTo>
                    <a:pt x="11241" y="148825"/>
                  </a:lnTo>
                  <a:lnTo>
                    <a:pt x="11175" y="148499"/>
                  </a:lnTo>
                  <a:lnTo>
                    <a:pt x="11110" y="148174"/>
                  </a:lnTo>
                  <a:lnTo>
                    <a:pt x="11051" y="147812"/>
                  </a:lnTo>
                  <a:lnTo>
                    <a:pt x="10986" y="147451"/>
                  </a:lnTo>
                  <a:lnTo>
                    <a:pt x="10934" y="147053"/>
                  </a:lnTo>
                  <a:lnTo>
                    <a:pt x="10883" y="146655"/>
                  </a:lnTo>
                  <a:lnTo>
                    <a:pt x="10832" y="146221"/>
                  </a:lnTo>
                  <a:lnTo>
                    <a:pt x="10781" y="145751"/>
                  </a:lnTo>
                  <a:lnTo>
                    <a:pt x="10738" y="145281"/>
                  </a:lnTo>
                  <a:lnTo>
                    <a:pt x="10686" y="144630"/>
                  </a:lnTo>
                  <a:lnTo>
                    <a:pt x="10635" y="143942"/>
                  </a:lnTo>
                  <a:lnTo>
                    <a:pt x="10592" y="143255"/>
                  </a:lnTo>
                  <a:lnTo>
                    <a:pt x="10555" y="142496"/>
                  </a:lnTo>
                  <a:lnTo>
                    <a:pt x="10526" y="141772"/>
                  </a:lnTo>
                  <a:lnTo>
                    <a:pt x="10497" y="140977"/>
                  </a:lnTo>
                  <a:lnTo>
                    <a:pt x="10475" y="140181"/>
                  </a:lnTo>
                  <a:lnTo>
                    <a:pt x="10460" y="139385"/>
                  </a:lnTo>
                  <a:lnTo>
                    <a:pt x="10446" y="138554"/>
                  </a:lnTo>
                  <a:lnTo>
                    <a:pt x="10438" y="137722"/>
                  </a:lnTo>
                  <a:lnTo>
                    <a:pt x="10431" y="135986"/>
                  </a:lnTo>
                  <a:lnTo>
                    <a:pt x="10446" y="134214"/>
                  </a:lnTo>
                  <a:lnTo>
                    <a:pt x="10475" y="132405"/>
                  </a:lnTo>
                  <a:lnTo>
                    <a:pt x="10511" y="130561"/>
                  </a:lnTo>
                  <a:lnTo>
                    <a:pt x="10562" y="128680"/>
                  </a:lnTo>
                  <a:lnTo>
                    <a:pt x="10628" y="126800"/>
                  </a:lnTo>
                  <a:lnTo>
                    <a:pt x="10701" y="124883"/>
                  </a:lnTo>
                  <a:lnTo>
                    <a:pt x="10781" y="123002"/>
                  </a:lnTo>
                  <a:lnTo>
                    <a:pt x="10869" y="121121"/>
                  </a:lnTo>
                  <a:lnTo>
                    <a:pt x="10964" y="119277"/>
                  </a:lnTo>
                  <a:lnTo>
                    <a:pt x="11066" y="117469"/>
                  </a:lnTo>
                  <a:lnTo>
                    <a:pt x="11168" y="115697"/>
                  </a:lnTo>
                  <a:lnTo>
                    <a:pt x="11270" y="113961"/>
                  </a:lnTo>
                  <a:lnTo>
                    <a:pt x="11489" y="110669"/>
                  </a:lnTo>
                  <a:lnTo>
                    <a:pt x="11693" y="107668"/>
                  </a:lnTo>
                  <a:lnTo>
                    <a:pt x="11890" y="105064"/>
                  </a:lnTo>
                  <a:lnTo>
                    <a:pt x="12058" y="102894"/>
                  </a:lnTo>
                  <a:lnTo>
                    <a:pt x="12189" y="101230"/>
                  </a:lnTo>
                  <a:lnTo>
                    <a:pt x="12313" y="99747"/>
                  </a:lnTo>
                  <a:lnTo>
                    <a:pt x="12342" y="99386"/>
                  </a:lnTo>
                  <a:lnTo>
                    <a:pt x="12357" y="99024"/>
                  </a:lnTo>
                  <a:lnTo>
                    <a:pt x="12357" y="98662"/>
                  </a:lnTo>
                  <a:lnTo>
                    <a:pt x="12350" y="98301"/>
                  </a:lnTo>
                  <a:lnTo>
                    <a:pt x="12335" y="97939"/>
                  </a:lnTo>
                  <a:lnTo>
                    <a:pt x="12306" y="97613"/>
                  </a:lnTo>
                  <a:lnTo>
                    <a:pt x="12269" y="97288"/>
                  </a:lnTo>
                  <a:lnTo>
                    <a:pt x="12226" y="96999"/>
                  </a:lnTo>
                  <a:lnTo>
                    <a:pt x="12167" y="96745"/>
                  </a:lnTo>
                  <a:lnTo>
                    <a:pt x="12109" y="96528"/>
                  </a:lnTo>
                  <a:lnTo>
                    <a:pt x="12043" y="96384"/>
                  </a:lnTo>
                  <a:lnTo>
                    <a:pt x="11970" y="96239"/>
                  </a:lnTo>
                  <a:lnTo>
                    <a:pt x="11897" y="96167"/>
                  </a:lnTo>
                  <a:lnTo>
                    <a:pt x="11824" y="96167"/>
                  </a:lnTo>
                  <a:lnTo>
                    <a:pt x="11751" y="96203"/>
                  </a:lnTo>
                  <a:lnTo>
                    <a:pt x="11679" y="96311"/>
                  </a:lnTo>
                  <a:lnTo>
                    <a:pt x="11496" y="96601"/>
                  </a:lnTo>
                  <a:lnTo>
                    <a:pt x="11007" y="97360"/>
                  </a:lnTo>
                  <a:lnTo>
                    <a:pt x="10665" y="97830"/>
                  </a:lnTo>
                  <a:lnTo>
                    <a:pt x="10263" y="98373"/>
                  </a:lnTo>
                  <a:lnTo>
                    <a:pt x="9811" y="98952"/>
                  </a:lnTo>
                  <a:lnTo>
                    <a:pt x="9322" y="99566"/>
                  </a:lnTo>
                  <a:lnTo>
                    <a:pt x="8790" y="100181"/>
                  </a:lnTo>
                  <a:lnTo>
                    <a:pt x="8236" y="100760"/>
                  </a:lnTo>
                  <a:lnTo>
                    <a:pt x="7652" y="101302"/>
                  </a:lnTo>
                  <a:lnTo>
                    <a:pt x="7061" y="101772"/>
                  </a:lnTo>
                  <a:lnTo>
                    <a:pt x="6762" y="101989"/>
                  </a:lnTo>
                  <a:lnTo>
                    <a:pt x="6456" y="102206"/>
                  </a:lnTo>
                  <a:lnTo>
                    <a:pt x="6149" y="102351"/>
                  </a:lnTo>
                  <a:lnTo>
                    <a:pt x="5850" y="102496"/>
                  </a:lnTo>
                  <a:lnTo>
                    <a:pt x="5544" y="102640"/>
                  </a:lnTo>
                  <a:lnTo>
                    <a:pt x="5245" y="102713"/>
                  </a:lnTo>
                  <a:lnTo>
                    <a:pt x="4946" y="102749"/>
                  </a:lnTo>
                  <a:lnTo>
                    <a:pt x="4654" y="102785"/>
                  </a:lnTo>
                  <a:lnTo>
                    <a:pt x="4340" y="102749"/>
                  </a:lnTo>
                  <a:lnTo>
                    <a:pt x="4041" y="102713"/>
                  </a:lnTo>
                  <a:lnTo>
                    <a:pt x="3757" y="102604"/>
                  </a:lnTo>
                  <a:lnTo>
                    <a:pt x="3494" y="102423"/>
                  </a:lnTo>
                  <a:lnTo>
                    <a:pt x="3254" y="102243"/>
                  </a:lnTo>
                  <a:lnTo>
                    <a:pt x="3028" y="102026"/>
                  </a:lnTo>
                  <a:lnTo>
                    <a:pt x="2816" y="101772"/>
                  </a:lnTo>
                  <a:lnTo>
                    <a:pt x="2619" y="101519"/>
                  </a:lnTo>
                  <a:lnTo>
                    <a:pt x="2437" y="101194"/>
                  </a:lnTo>
                  <a:lnTo>
                    <a:pt x="2269" y="100868"/>
                  </a:lnTo>
                  <a:lnTo>
                    <a:pt x="2116" y="100507"/>
                  </a:lnTo>
                  <a:lnTo>
                    <a:pt x="1977" y="100145"/>
                  </a:lnTo>
                  <a:lnTo>
                    <a:pt x="1853" y="99747"/>
                  </a:lnTo>
                  <a:lnTo>
                    <a:pt x="1736" y="99349"/>
                  </a:lnTo>
                  <a:lnTo>
                    <a:pt x="1634" y="98915"/>
                  </a:lnTo>
                  <a:lnTo>
                    <a:pt x="1547" y="98518"/>
                  </a:lnTo>
                  <a:lnTo>
                    <a:pt x="1459" y="98047"/>
                  </a:lnTo>
                  <a:lnTo>
                    <a:pt x="1394" y="97613"/>
                  </a:lnTo>
                  <a:lnTo>
                    <a:pt x="1328" y="97179"/>
                  </a:lnTo>
                  <a:lnTo>
                    <a:pt x="1270" y="96745"/>
                  </a:lnTo>
                  <a:lnTo>
                    <a:pt x="1226" y="96311"/>
                  </a:lnTo>
                  <a:lnTo>
                    <a:pt x="1182" y="95841"/>
                  </a:lnTo>
                  <a:lnTo>
                    <a:pt x="1153" y="95443"/>
                  </a:lnTo>
                  <a:lnTo>
                    <a:pt x="1124" y="95009"/>
                  </a:lnTo>
                  <a:lnTo>
                    <a:pt x="1080" y="94214"/>
                  </a:lnTo>
                  <a:lnTo>
                    <a:pt x="1058" y="93454"/>
                  </a:lnTo>
                  <a:lnTo>
                    <a:pt x="1043" y="92803"/>
                  </a:lnTo>
                  <a:lnTo>
                    <a:pt x="1036" y="92261"/>
                  </a:lnTo>
                  <a:lnTo>
                    <a:pt x="1029" y="91393"/>
                  </a:lnTo>
                  <a:lnTo>
                    <a:pt x="1029" y="90561"/>
                  </a:lnTo>
                  <a:lnTo>
                    <a:pt x="1036" y="89765"/>
                  </a:lnTo>
                  <a:lnTo>
                    <a:pt x="1051" y="88970"/>
                  </a:lnTo>
                  <a:lnTo>
                    <a:pt x="1073" y="88174"/>
                  </a:lnTo>
                  <a:lnTo>
                    <a:pt x="1102" y="87414"/>
                  </a:lnTo>
                  <a:lnTo>
                    <a:pt x="1138" y="86691"/>
                  </a:lnTo>
                  <a:lnTo>
                    <a:pt x="1182" y="86004"/>
                  </a:lnTo>
                  <a:lnTo>
                    <a:pt x="1233" y="85281"/>
                  </a:lnTo>
                  <a:lnTo>
                    <a:pt x="1291" y="84630"/>
                  </a:lnTo>
                  <a:lnTo>
                    <a:pt x="1357" y="83979"/>
                  </a:lnTo>
                  <a:lnTo>
                    <a:pt x="1430" y="83328"/>
                  </a:lnTo>
                  <a:lnTo>
                    <a:pt x="1503" y="82713"/>
                  </a:lnTo>
                  <a:lnTo>
                    <a:pt x="1591" y="82134"/>
                  </a:lnTo>
                  <a:lnTo>
                    <a:pt x="1685" y="81556"/>
                  </a:lnTo>
                  <a:lnTo>
                    <a:pt x="1787" y="81013"/>
                  </a:lnTo>
                  <a:lnTo>
                    <a:pt x="1911" y="80398"/>
                  </a:lnTo>
                  <a:lnTo>
                    <a:pt x="2035" y="79820"/>
                  </a:lnTo>
                  <a:lnTo>
                    <a:pt x="2174" y="79277"/>
                  </a:lnTo>
                  <a:lnTo>
                    <a:pt x="2320" y="78771"/>
                  </a:lnTo>
                  <a:lnTo>
                    <a:pt x="2466" y="78264"/>
                  </a:lnTo>
                  <a:lnTo>
                    <a:pt x="2619" y="77830"/>
                  </a:lnTo>
                  <a:lnTo>
                    <a:pt x="2779" y="77396"/>
                  </a:lnTo>
                  <a:lnTo>
                    <a:pt x="2947" y="76962"/>
                  </a:lnTo>
                  <a:lnTo>
                    <a:pt x="3115" y="76601"/>
                  </a:lnTo>
                  <a:lnTo>
                    <a:pt x="3290" y="76239"/>
                  </a:lnTo>
                  <a:lnTo>
                    <a:pt x="3472" y="75877"/>
                  </a:lnTo>
                  <a:lnTo>
                    <a:pt x="3655" y="75588"/>
                  </a:lnTo>
                  <a:lnTo>
                    <a:pt x="3844" y="75299"/>
                  </a:lnTo>
                  <a:lnTo>
                    <a:pt x="4034" y="75009"/>
                  </a:lnTo>
                  <a:lnTo>
                    <a:pt x="4224" y="74756"/>
                  </a:lnTo>
                  <a:lnTo>
                    <a:pt x="4421" y="74539"/>
                  </a:lnTo>
                  <a:lnTo>
                    <a:pt x="4815" y="74141"/>
                  </a:lnTo>
                  <a:lnTo>
                    <a:pt x="5216" y="73816"/>
                  </a:lnTo>
                  <a:lnTo>
                    <a:pt x="5617" y="73563"/>
                  </a:lnTo>
                  <a:lnTo>
                    <a:pt x="6018" y="73346"/>
                  </a:lnTo>
                  <a:lnTo>
                    <a:pt x="6412" y="73201"/>
                  </a:lnTo>
                  <a:lnTo>
                    <a:pt x="6806" y="73093"/>
                  </a:lnTo>
                  <a:lnTo>
                    <a:pt x="7193" y="73056"/>
                  </a:lnTo>
                  <a:lnTo>
                    <a:pt x="7557" y="73020"/>
                  </a:lnTo>
                  <a:lnTo>
                    <a:pt x="7864" y="73020"/>
                  </a:lnTo>
                  <a:lnTo>
                    <a:pt x="8163" y="73056"/>
                  </a:lnTo>
                  <a:lnTo>
                    <a:pt x="8724" y="73201"/>
                  </a:lnTo>
                  <a:lnTo>
                    <a:pt x="9235" y="73346"/>
                  </a:lnTo>
                  <a:lnTo>
                    <a:pt x="9673" y="73527"/>
                  </a:lnTo>
                  <a:lnTo>
                    <a:pt x="10037" y="73707"/>
                  </a:lnTo>
                  <a:lnTo>
                    <a:pt x="10314" y="73888"/>
                  </a:lnTo>
                  <a:lnTo>
                    <a:pt x="10555" y="74069"/>
                  </a:lnTo>
                  <a:lnTo>
                    <a:pt x="10643" y="74069"/>
                  </a:lnTo>
                  <a:lnTo>
                    <a:pt x="10730" y="74033"/>
                  </a:lnTo>
                  <a:lnTo>
                    <a:pt x="10810" y="73924"/>
                  </a:lnTo>
                  <a:lnTo>
                    <a:pt x="10883" y="73780"/>
                  </a:lnTo>
                  <a:lnTo>
                    <a:pt x="10956" y="73563"/>
                  </a:lnTo>
                  <a:lnTo>
                    <a:pt x="11015" y="73273"/>
                  </a:lnTo>
                  <a:lnTo>
                    <a:pt x="11066" y="72948"/>
                  </a:lnTo>
                  <a:lnTo>
                    <a:pt x="11110" y="72586"/>
                  </a:lnTo>
                  <a:lnTo>
                    <a:pt x="11139" y="72188"/>
                  </a:lnTo>
                  <a:lnTo>
                    <a:pt x="11146" y="71754"/>
                  </a:lnTo>
                  <a:lnTo>
                    <a:pt x="11153" y="71357"/>
                  </a:lnTo>
                  <a:lnTo>
                    <a:pt x="11139" y="70959"/>
                  </a:lnTo>
                  <a:lnTo>
                    <a:pt x="11110" y="70561"/>
                  </a:lnTo>
                  <a:lnTo>
                    <a:pt x="11073" y="70199"/>
                  </a:lnTo>
                  <a:lnTo>
                    <a:pt x="11022" y="69874"/>
                  </a:lnTo>
                  <a:lnTo>
                    <a:pt x="10964" y="69548"/>
                  </a:lnTo>
                  <a:lnTo>
                    <a:pt x="10475" y="67559"/>
                  </a:lnTo>
                  <a:lnTo>
                    <a:pt x="9964" y="65353"/>
                  </a:lnTo>
                  <a:lnTo>
                    <a:pt x="9439" y="63002"/>
                  </a:lnTo>
                  <a:lnTo>
                    <a:pt x="8899" y="60507"/>
                  </a:lnTo>
                  <a:lnTo>
                    <a:pt x="8367" y="57939"/>
                  </a:lnTo>
                  <a:lnTo>
                    <a:pt x="7842" y="55299"/>
                  </a:lnTo>
                  <a:lnTo>
                    <a:pt x="7579" y="53961"/>
                  </a:lnTo>
                  <a:lnTo>
                    <a:pt x="7331" y="52622"/>
                  </a:lnTo>
                  <a:lnTo>
                    <a:pt x="7083" y="51284"/>
                  </a:lnTo>
                  <a:lnTo>
                    <a:pt x="6842" y="49946"/>
                  </a:lnTo>
                  <a:lnTo>
                    <a:pt x="6609" y="48608"/>
                  </a:lnTo>
                  <a:lnTo>
                    <a:pt x="6383" y="47306"/>
                  </a:lnTo>
                  <a:lnTo>
                    <a:pt x="6171" y="45968"/>
                  </a:lnTo>
                  <a:lnTo>
                    <a:pt x="5974" y="44702"/>
                  </a:lnTo>
                  <a:lnTo>
                    <a:pt x="5785" y="43400"/>
                  </a:lnTo>
                  <a:lnTo>
                    <a:pt x="5610" y="42170"/>
                  </a:lnTo>
                  <a:lnTo>
                    <a:pt x="5442" y="40941"/>
                  </a:lnTo>
                  <a:lnTo>
                    <a:pt x="5296" y="39747"/>
                  </a:lnTo>
                  <a:lnTo>
                    <a:pt x="5165" y="38590"/>
                  </a:lnTo>
                  <a:lnTo>
                    <a:pt x="5055" y="37469"/>
                  </a:lnTo>
                  <a:lnTo>
                    <a:pt x="4960" y="36420"/>
                  </a:lnTo>
                  <a:lnTo>
                    <a:pt x="4880" y="35371"/>
                  </a:lnTo>
                  <a:lnTo>
                    <a:pt x="4829" y="34395"/>
                  </a:lnTo>
                  <a:lnTo>
                    <a:pt x="4807" y="33925"/>
                  </a:lnTo>
                  <a:lnTo>
                    <a:pt x="4793" y="33491"/>
                  </a:lnTo>
                  <a:lnTo>
                    <a:pt x="4785" y="33057"/>
                  </a:lnTo>
                  <a:lnTo>
                    <a:pt x="4778" y="32623"/>
                  </a:lnTo>
                  <a:lnTo>
                    <a:pt x="4785" y="32189"/>
                  </a:lnTo>
                  <a:lnTo>
                    <a:pt x="4793" y="31791"/>
                  </a:lnTo>
                  <a:lnTo>
                    <a:pt x="4807" y="31429"/>
                  </a:lnTo>
                  <a:lnTo>
                    <a:pt x="4829" y="31067"/>
                  </a:lnTo>
                  <a:lnTo>
                    <a:pt x="4866" y="30670"/>
                  </a:lnTo>
                  <a:lnTo>
                    <a:pt x="4917" y="30272"/>
                  </a:lnTo>
                  <a:lnTo>
                    <a:pt x="4990" y="29874"/>
                  </a:lnTo>
                  <a:lnTo>
                    <a:pt x="5041" y="29657"/>
                  </a:lnTo>
                  <a:lnTo>
                    <a:pt x="5092" y="29476"/>
                  </a:lnTo>
                  <a:lnTo>
                    <a:pt x="5150" y="29259"/>
                  </a:lnTo>
                  <a:lnTo>
                    <a:pt x="5216" y="29078"/>
                  </a:lnTo>
                  <a:lnTo>
                    <a:pt x="5289" y="28897"/>
                  </a:lnTo>
                  <a:lnTo>
                    <a:pt x="5369" y="28717"/>
                  </a:lnTo>
                  <a:lnTo>
                    <a:pt x="5486" y="28500"/>
                  </a:lnTo>
                  <a:lnTo>
                    <a:pt x="5602" y="28319"/>
                  </a:lnTo>
                  <a:lnTo>
                    <a:pt x="5726" y="28138"/>
                  </a:lnTo>
                  <a:lnTo>
                    <a:pt x="5850" y="27993"/>
                  </a:lnTo>
                  <a:lnTo>
                    <a:pt x="5974" y="27885"/>
                  </a:lnTo>
                  <a:lnTo>
                    <a:pt x="6106" y="27812"/>
                  </a:lnTo>
                  <a:lnTo>
                    <a:pt x="6230" y="27776"/>
                  </a:lnTo>
                  <a:lnTo>
                    <a:pt x="6514" y="27776"/>
                  </a:lnTo>
                  <a:lnTo>
                    <a:pt x="6660" y="27849"/>
                  </a:lnTo>
                  <a:lnTo>
                    <a:pt x="6813" y="27921"/>
                  </a:lnTo>
                  <a:lnTo>
                    <a:pt x="6966" y="28066"/>
                  </a:lnTo>
                  <a:lnTo>
                    <a:pt x="7112" y="28210"/>
                  </a:lnTo>
                  <a:lnTo>
                    <a:pt x="7265" y="28391"/>
                  </a:lnTo>
                  <a:lnTo>
                    <a:pt x="7419" y="28608"/>
                  </a:lnTo>
                  <a:lnTo>
                    <a:pt x="7572" y="28861"/>
                  </a:lnTo>
                  <a:lnTo>
                    <a:pt x="7725" y="29151"/>
                  </a:lnTo>
                  <a:lnTo>
                    <a:pt x="7878" y="29440"/>
                  </a:lnTo>
                  <a:lnTo>
                    <a:pt x="8024" y="29765"/>
                  </a:lnTo>
                  <a:lnTo>
                    <a:pt x="8177" y="30127"/>
                  </a:lnTo>
                  <a:lnTo>
                    <a:pt x="8476" y="30923"/>
                  </a:lnTo>
                  <a:lnTo>
                    <a:pt x="8775" y="31791"/>
                  </a:lnTo>
                  <a:lnTo>
                    <a:pt x="9074" y="32731"/>
                  </a:lnTo>
                  <a:lnTo>
                    <a:pt x="9366" y="33708"/>
                  </a:lnTo>
                  <a:lnTo>
                    <a:pt x="9651" y="34793"/>
                  </a:lnTo>
                  <a:lnTo>
                    <a:pt x="9928" y="35914"/>
                  </a:lnTo>
                  <a:lnTo>
                    <a:pt x="10205" y="37035"/>
                  </a:lnTo>
                  <a:lnTo>
                    <a:pt x="10468" y="38228"/>
                  </a:lnTo>
                  <a:lnTo>
                    <a:pt x="10730" y="39422"/>
                  </a:lnTo>
                  <a:lnTo>
                    <a:pt x="10978" y="40615"/>
                  </a:lnTo>
                  <a:lnTo>
                    <a:pt x="11219" y="41845"/>
                  </a:lnTo>
                  <a:lnTo>
                    <a:pt x="11452" y="43038"/>
                  </a:lnTo>
                  <a:lnTo>
                    <a:pt x="11671" y="44196"/>
                  </a:lnTo>
                  <a:lnTo>
                    <a:pt x="11883" y="45353"/>
                  </a:lnTo>
                  <a:lnTo>
                    <a:pt x="12262" y="47559"/>
                  </a:lnTo>
                  <a:lnTo>
                    <a:pt x="12590" y="49512"/>
                  </a:lnTo>
                  <a:lnTo>
                    <a:pt x="12860" y="51176"/>
                  </a:lnTo>
                  <a:lnTo>
                    <a:pt x="13057" y="52478"/>
                  </a:lnTo>
                  <a:lnTo>
                    <a:pt x="13232" y="53671"/>
                  </a:lnTo>
                  <a:lnTo>
                    <a:pt x="13269" y="53924"/>
                  </a:lnTo>
                  <a:lnTo>
                    <a:pt x="13312" y="54141"/>
                  </a:lnTo>
                  <a:lnTo>
                    <a:pt x="13363" y="54322"/>
                  </a:lnTo>
                  <a:lnTo>
                    <a:pt x="13415" y="54503"/>
                  </a:lnTo>
                  <a:lnTo>
                    <a:pt x="13473" y="54612"/>
                  </a:lnTo>
                  <a:lnTo>
                    <a:pt x="13531" y="54684"/>
                  </a:lnTo>
                  <a:lnTo>
                    <a:pt x="13590" y="54756"/>
                  </a:lnTo>
                  <a:lnTo>
                    <a:pt x="13721" y="54756"/>
                  </a:lnTo>
                  <a:lnTo>
                    <a:pt x="13787" y="54684"/>
                  </a:lnTo>
                  <a:lnTo>
                    <a:pt x="13859" y="54539"/>
                  </a:lnTo>
                  <a:lnTo>
                    <a:pt x="13932" y="54358"/>
                  </a:lnTo>
                  <a:lnTo>
                    <a:pt x="13991" y="54141"/>
                  </a:lnTo>
                  <a:lnTo>
                    <a:pt x="14049" y="53852"/>
                  </a:lnTo>
                  <a:lnTo>
                    <a:pt x="14093" y="53527"/>
                  </a:lnTo>
                  <a:lnTo>
                    <a:pt x="14129" y="53201"/>
                  </a:lnTo>
                  <a:lnTo>
                    <a:pt x="14151" y="52839"/>
                  </a:lnTo>
                  <a:lnTo>
                    <a:pt x="14166" y="52442"/>
                  </a:lnTo>
                  <a:lnTo>
                    <a:pt x="14239" y="48753"/>
                  </a:lnTo>
                  <a:lnTo>
                    <a:pt x="14326" y="44919"/>
                  </a:lnTo>
                  <a:lnTo>
                    <a:pt x="14436" y="40977"/>
                  </a:lnTo>
                  <a:lnTo>
                    <a:pt x="14560" y="36999"/>
                  </a:lnTo>
                  <a:lnTo>
                    <a:pt x="14698" y="32984"/>
                  </a:lnTo>
                  <a:lnTo>
                    <a:pt x="14779" y="31031"/>
                  </a:lnTo>
                  <a:lnTo>
                    <a:pt x="14859" y="29078"/>
                  </a:lnTo>
                  <a:lnTo>
                    <a:pt x="14946" y="27125"/>
                  </a:lnTo>
                  <a:lnTo>
                    <a:pt x="15034" y="25245"/>
                  </a:lnTo>
                  <a:lnTo>
                    <a:pt x="15121" y="23400"/>
                  </a:lnTo>
                  <a:lnTo>
                    <a:pt x="15216" y="21592"/>
                  </a:lnTo>
                  <a:lnTo>
                    <a:pt x="15318" y="19856"/>
                  </a:lnTo>
                  <a:lnTo>
                    <a:pt x="15420" y="18192"/>
                  </a:lnTo>
                  <a:lnTo>
                    <a:pt x="15523" y="16565"/>
                  </a:lnTo>
                  <a:lnTo>
                    <a:pt x="15632" y="15046"/>
                  </a:lnTo>
                  <a:lnTo>
                    <a:pt x="15749" y="13599"/>
                  </a:lnTo>
                  <a:lnTo>
                    <a:pt x="15858" y="12225"/>
                  </a:lnTo>
                  <a:lnTo>
                    <a:pt x="15975" y="10959"/>
                  </a:lnTo>
                  <a:lnTo>
                    <a:pt x="16099" y="9802"/>
                  </a:lnTo>
                  <a:lnTo>
                    <a:pt x="16223" y="8753"/>
                  </a:lnTo>
                  <a:lnTo>
                    <a:pt x="16347" y="7812"/>
                  </a:lnTo>
                  <a:lnTo>
                    <a:pt x="16412" y="7415"/>
                  </a:lnTo>
                  <a:lnTo>
                    <a:pt x="16471" y="7017"/>
                  </a:lnTo>
                  <a:lnTo>
                    <a:pt x="16536" y="6655"/>
                  </a:lnTo>
                  <a:lnTo>
                    <a:pt x="16602" y="6330"/>
                  </a:lnTo>
                  <a:lnTo>
                    <a:pt x="16668" y="6040"/>
                  </a:lnTo>
                  <a:lnTo>
                    <a:pt x="16733" y="5787"/>
                  </a:lnTo>
                  <a:lnTo>
                    <a:pt x="16799" y="5570"/>
                  </a:lnTo>
                  <a:lnTo>
                    <a:pt x="16872" y="5425"/>
                  </a:lnTo>
                  <a:lnTo>
                    <a:pt x="16938" y="5281"/>
                  </a:lnTo>
                  <a:lnTo>
                    <a:pt x="17003" y="5172"/>
                  </a:lnTo>
                  <a:lnTo>
                    <a:pt x="17076" y="5100"/>
                  </a:lnTo>
                  <a:close/>
                  <a:moveTo>
                    <a:pt x="17025" y="1"/>
                  </a:moveTo>
                  <a:lnTo>
                    <a:pt x="16916" y="73"/>
                  </a:lnTo>
                  <a:lnTo>
                    <a:pt x="16799" y="181"/>
                  </a:lnTo>
                  <a:lnTo>
                    <a:pt x="16690" y="326"/>
                  </a:lnTo>
                  <a:lnTo>
                    <a:pt x="16588" y="543"/>
                  </a:lnTo>
                  <a:lnTo>
                    <a:pt x="16478" y="760"/>
                  </a:lnTo>
                  <a:lnTo>
                    <a:pt x="16376" y="1013"/>
                  </a:lnTo>
                  <a:lnTo>
                    <a:pt x="16274" y="1339"/>
                  </a:lnTo>
                  <a:lnTo>
                    <a:pt x="16172" y="1664"/>
                  </a:lnTo>
                  <a:lnTo>
                    <a:pt x="16077" y="2062"/>
                  </a:lnTo>
                  <a:lnTo>
                    <a:pt x="15982" y="2460"/>
                  </a:lnTo>
                  <a:lnTo>
                    <a:pt x="15887" y="2930"/>
                  </a:lnTo>
                  <a:lnTo>
                    <a:pt x="15800" y="3400"/>
                  </a:lnTo>
                  <a:lnTo>
                    <a:pt x="15705" y="3907"/>
                  </a:lnTo>
                  <a:lnTo>
                    <a:pt x="15617" y="4449"/>
                  </a:lnTo>
                  <a:lnTo>
                    <a:pt x="15530" y="5028"/>
                  </a:lnTo>
                  <a:lnTo>
                    <a:pt x="15450" y="5606"/>
                  </a:lnTo>
                  <a:lnTo>
                    <a:pt x="15369" y="6221"/>
                  </a:lnTo>
                  <a:lnTo>
                    <a:pt x="15209" y="7559"/>
                  </a:lnTo>
                  <a:lnTo>
                    <a:pt x="15056" y="8970"/>
                  </a:lnTo>
                  <a:lnTo>
                    <a:pt x="14910" y="10489"/>
                  </a:lnTo>
                  <a:lnTo>
                    <a:pt x="14771" y="12080"/>
                  </a:lnTo>
                  <a:lnTo>
                    <a:pt x="14647" y="13708"/>
                  </a:lnTo>
                  <a:lnTo>
                    <a:pt x="14516" y="15407"/>
                  </a:lnTo>
                  <a:lnTo>
                    <a:pt x="14399" y="17180"/>
                  </a:lnTo>
                  <a:lnTo>
                    <a:pt x="14290" y="18988"/>
                  </a:lnTo>
                  <a:lnTo>
                    <a:pt x="14188" y="20832"/>
                  </a:lnTo>
                  <a:lnTo>
                    <a:pt x="14086" y="22713"/>
                  </a:lnTo>
                  <a:lnTo>
                    <a:pt x="13991" y="24594"/>
                  </a:lnTo>
                  <a:lnTo>
                    <a:pt x="13903" y="26474"/>
                  </a:lnTo>
                  <a:lnTo>
                    <a:pt x="13823" y="28391"/>
                  </a:lnTo>
                  <a:lnTo>
                    <a:pt x="13743" y="30272"/>
                  </a:lnTo>
                  <a:lnTo>
                    <a:pt x="13670" y="32152"/>
                  </a:lnTo>
                  <a:lnTo>
                    <a:pt x="13546" y="35841"/>
                  </a:lnTo>
                  <a:lnTo>
                    <a:pt x="13436" y="39313"/>
                  </a:lnTo>
                  <a:lnTo>
                    <a:pt x="13349" y="42604"/>
                  </a:lnTo>
                  <a:lnTo>
                    <a:pt x="13276" y="45570"/>
                  </a:lnTo>
                  <a:lnTo>
                    <a:pt x="13006" y="43979"/>
                  </a:lnTo>
                  <a:lnTo>
                    <a:pt x="12707" y="42243"/>
                  </a:lnTo>
                  <a:lnTo>
                    <a:pt x="12371" y="40434"/>
                  </a:lnTo>
                  <a:lnTo>
                    <a:pt x="12014" y="38554"/>
                  </a:lnTo>
                  <a:lnTo>
                    <a:pt x="11627" y="36637"/>
                  </a:lnTo>
                  <a:lnTo>
                    <a:pt x="11430" y="35697"/>
                  </a:lnTo>
                  <a:lnTo>
                    <a:pt x="11226" y="34756"/>
                  </a:lnTo>
                  <a:lnTo>
                    <a:pt x="11015" y="33816"/>
                  </a:lnTo>
                  <a:lnTo>
                    <a:pt x="10796" y="32876"/>
                  </a:lnTo>
                  <a:lnTo>
                    <a:pt x="10577" y="31972"/>
                  </a:lnTo>
                  <a:lnTo>
                    <a:pt x="10351" y="31067"/>
                  </a:lnTo>
                  <a:lnTo>
                    <a:pt x="10118" y="30199"/>
                  </a:lnTo>
                  <a:lnTo>
                    <a:pt x="9884" y="29368"/>
                  </a:lnTo>
                  <a:lnTo>
                    <a:pt x="9643" y="28536"/>
                  </a:lnTo>
                  <a:lnTo>
                    <a:pt x="9403" y="27776"/>
                  </a:lnTo>
                  <a:lnTo>
                    <a:pt x="9162" y="27017"/>
                  </a:lnTo>
                  <a:lnTo>
                    <a:pt x="8914" y="26330"/>
                  </a:lnTo>
                  <a:lnTo>
                    <a:pt x="8666" y="25679"/>
                  </a:lnTo>
                  <a:lnTo>
                    <a:pt x="8418" y="25100"/>
                  </a:lnTo>
                  <a:lnTo>
                    <a:pt x="8163" y="24557"/>
                  </a:lnTo>
                  <a:lnTo>
                    <a:pt x="7907" y="24087"/>
                  </a:lnTo>
                  <a:lnTo>
                    <a:pt x="7652" y="23653"/>
                  </a:lnTo>
                  <a:lnTo>
                    <a:pt x="7397" y="23328"/>
                  </a:lnTo>
                  <a:lnTo>
                    <a:pt x="7134" y="23038"/>
                  </a:lnTo>
                  <a:lnTo>
                    <a:pt x="6879" y="22821"/>
                  </a:lnTo>
                  <a:lnTo>
                    <a:pt x="6616" y="22713"/>
                  </a:lnTo>
                  <a:lnTo>
                    <a:pt x="6361" y="22677"/>
                  </a:lnTo>
                  <a:lnTo>
                    <a:pt x="6179" y="22677"/>
                  </a:lnTo>
                  <a:lnTo>
                    <a:pt x="6004" y="22749"/>
                  </a:lnTo>
                  <a:lnTo>
                    <a:pt x="5829" y="22858"/>
                  </a:lnTo>
                  <a:lnTo>
                    <a:pt x="5653" y="23002"/>
                  </a:lnTo>
                  <a:lnTo>
                    <a:pt x="5478" y="23183"/>
                  </a:lnTo>
                  <a:lnTo>
                    <a:pt x="5311" y="23436"/>
                  </a:lnTo>
                  <a:lnTo>
                    <a:pt x="5143" y="23689"/>
                  </a:lnTo>
                  <a:lnTo>
                    <a:pt x="4975" y="24015"/>
                  </a:lnTo>
                  <a:lnTo>
                    <a:pt x="4822" y="24377"/>
                  </a:lnTo>
                  <a:lnTo>
                    <a:pt x="4676" y="24738"/>
                  </a:lnTo>
                  <a:lnTo>
                    <a:pt x="4545" y="25136"/>
                  </a:lnTo>
                  <a:lnTo>
                    <a:pt x="4428" y="25534"/>
                  </a:lnTo>
                  <a:lnTo>
                    <a:pt x="4326" y="26004"/>
                  </a:lnTo>
                  <a:lnTo>
                    <a:pt x="4231" y="26438"/>
                  </a:lnTo>
                  <a:lnTo>
                    <a:pt x="4144" y="26908"/>
                  </a:lnTo>
                  <a:lnTo>
                    <a:pt x="4071" y="27378"/>
                  </a:lnTo>
                  <a:lnTo>
                    <a:pt x="4012" y="27849"/>
                  </a:lnTo>
                  <a:lnTo>
                    <a:pt x="3954" y="28319"/>
                  </a:lnTo>
                  <a:lnTo>
                    <a:pt x="3910" y="28789"/>
                  </a:lnTo>
                  <a:lnTo>
                    <a:pt x="3866" y="29259"/>
                  </a:lnTo>
                  <a:lnTo>
                    <a:pt x="3837" y="29729"/>
                  </a:lnTo>
                  <a:lnTo>
                    <a:pt x="3808" y="30199"/>
                  </a:lnTo>
                  <a:lnTo>
                    <a:pt x="3793" y="30633"/>
                  </a:lnTo>
                  <a:lnTo>
                    <a:pt x="3772" y="31067"/>
                  </a:lnTo>
                  <a:lnTo>
                    <a:pt x="3764" y="31574"/>
                  </a:lnTo>
                  <a:lnTo>
                    <a:pt x="3757" y="32080"/>
                  </a:lnTo>
                  <a:lnTo>
                    <a:pt x="3757" y="32586"/>
                  </a:lnTo>
                  <a:lnTo>
                    <a:pt x="3757" y="33129"/>
                  </a:lnTo>
                  <a:lnTo>
                    <a:pt x="3772" y="33671"/>
                  </a:lnTo>
                  <a:lnTo>
                    <a:pt x="3786" y="34214"/>
                  </a:lnTo>
                  <a:lnTo>
                    <a:pt x="3801" y="34756"/>
                  </a:lnTo>
                  <a:lnTo>
                    <a:pt x="3830" y="35335"/>
                  </a:lnTo>
                  <a:lnTo>
                    <a:pt x="3888" y="36456"/>
                  </a:lnTo>
                  <a:lnTo>
                    <a:pt x="3976" y="37650"/>
                  </a:lnTo>
                  <a:lnTo>
                    <a:pt x="4071" y="38843"/>
                  </a:lnTo>
                  <a:lnTo>
                    <a:pt x="4187" y="40073"/>
                  </a:lnTo>
                  <a:lnTo>
                    <a:pt x="4311" y="41302"/>
                  </a:lnTo>
                  <a:lnTo>
                    <a:pt x="4457" y="42568"/>
                  </a:lnTo>
                  <a:lnTo>
                    <a:pt x="4610" y="43834"/>
                  </a:lnTo>
                  <a:lnTo>
                    <a:pt x="4778" y="45100"/>
                  </a:lnTo>
                  <a:lnTo>
                    <a:pt x="4953" y="46366"/>
                  </a:lnTo>
                  <a:lnTo>
                    <a:pt x="5143" y="47668"/>
                  </a:lnTo>
                  <a:lnTo>
                    <a:pt x="5340" y="48934"/>
                  </a:lnTo>
                  <a:lnTo>
                    <a:pt x="5544" y="50236"/>
                  </a:lnTo>
                  <a:lnTo>
                    <a:pt x="5756" y="51501"/>
                  </a:lnTo>
                  <a:lnTo>
                    <a:pt x="5974" y="52767"/>
                  </a:lnTo>
                  <a:lnTo>
                    <a:pt x="6193" y="54033"/>
                  </a:lnTo>
                  <a:lnTo>
                    <a:pt x="6419" y="55299"/>
                  </a:lnTo>
                  <a:lnTo>
                    <a:pt x="6879" y="57722"/>
                  </a:lnTo>
                  <a:lnTo>
                    <a:pt x="7338" y="60073"/>
                  </a:lnTo>
                  <a:lnTo>
                    <a:pt x="7798" y="62315"/>
                  </a:lnTo>
                  <a:lnTo>
                    <a:pt x="8243" y="64449"/>
                  </a:lnTo>
                  <a:lnTo>
                    <a:pt x="8666" y="66402"/>
                  </a:lnTo>
                  <a:lnTo>
                    <a:pt x="9060" y="68174"/>
                  </a:lnTo>
                  <a:lnTo>
                    <a:pt x="8630" y="68065"/>
                  </a:lnTo>
                  <a:lnTo>
                    <a:pt x="8170" y="67957"/>
                  </a:lnTo>
                  <a:lnTo>
                    <a:pt x="7674" y="67921"/>
                  </a:lnTo>
                  <a:lnTo>
                    <a:pt x="7156" y="67957"/>
                  </a:lnTo>
                  <a:lnTo>
                    <a:pt x="6616" y="68029"/>
                  </a:lnTo>
                  <a:lnTo>
                    <a:pt x="6339" y="68102"/>
                  </a:lnTo>
                  <a:lnTo>
                    <a:pt x="6062" y="68210"/>
                  </a:lnTo>
                  <a:lnTo>
                    <a:pt x="5785" y="68319"/>
                  </a:lnTo>
                  <a:lnTo>
                    <a:pt x="5500" y="68463"/>
                  </a:lnTo>
                  <a:lnTo>
                    <a:pt x="5223" y="68644"/>
                  </a:lnTo>
                  <a:lnTo>
                    <a:pt x="4939" y="68861"/>
                  </a:lnTo>
                  <a:lnTo>
                    <a:pt x="4661" y="69078"/>
                  </a:lnTo>
                  <a:lnTo>
                    <a:pt x="4384" y="69367"/>
                  </a:lnTo>
                  <a:lnTo>
                    <a:pt x="4107" y="69657"/>
                  </a:lnTo>
                  <a:lnTo>
                    <a:pt x="3837" y="70018"/>
                  </a:lnTo>
                  <a:lnTo>
                    <a:pt x="3567" y="70380"/>
                  </a:lnTo>
                  <a:lnTo>
                    <a:pt x="3297" y="70814"/>
                  </a:lnTo>
                  <a:lnTo>
                    <a:pt x="3042" y="71248"/>
                  </a:lnTo>
                  <a:lnTo>
                    <a:pt x="2787" y="71754"/>
                  </a:lnTo>
                  <a:lnTo>
                    <a:pt x="2539" y="72297"/>
                  </a:lnTo>
                  <a:lnTo>
                    <a:pt x="2298" y="72876"/>
                  </a:lnTo>
                  <a:lnTo>
                    <a:pt x="2065" y="73527"/>
                  </a:lnTo>
                  <a:lnTo>
                    <a:pt x="1839" y="74214"/>
                  </a:lnTo>
                  <a:lnTo>
                    <a:pt x="1627" y="74973"/>
                  </a:lnTo>
                  <a:lnTo>
                    <a:pt x="1415" y="75769"/>
                  </a:lnTo>
                  <a:lnTo>
                    <a:pt x="1226" y="76601"/>
                  </a:lnTo>
                  <a:lnTo>
                    <a:pt x="1043" y="77505"/>
                  </a:lnTo>
                  <a:lnTo>
                    <a:pt x="905" y="78264"/>
                  </a:lnTo>
                  <a:lnTo>
                    <a:pt x="781" y="79024"/>
                  </a:lnTo>
                  <a:lnTo>
                    <a:pt x="657" y="79856"/>
                  </a:lnTo>
                  <a:lnTo>
                    <a:pt x="555" y="80651"/>
                  </a:lnTo>
                  <a:lnTo>
                    <a:pt x="453" y="81519"/>
                  </a:lnTo>
                  <a:lnTo>
                    <a:pt x="365" y="82424"/>
                  </a:lnTo>
                  <a:lnTo>
                    <a:pt x="285" y="83328"/>
                  </a:lnTo>
                  <a:lnTo>
                    <a:pt x="219" y="84232"/>
                  </a:lnTo>
                  <a:lnTo>
                    <a:pt x="154" y="85208"/>
                  </a:lnTo>
                  <a:lnTo>
                    <a:pt x="110" y="86185"/>
                  </a:lnTo>
                  <a:lnTo>
                    <a:pt x="66" y="87197"/>
                  </a:lnTo>
                  <a:lnTo>
                    <a:pt x="37" y="88210"/>
                  </a:lnTo>
                  <a:lnTo>
                    <a:pt x="15" y="89259"/>
                  </a:lnTo>
                  <a:lnTo>
                    <a:pt x="0" y="90344"/>
                  </a:lnTo>
                  <a:lnTo>
                    <a:pt x="0" y="91429"/>
                  </a:lnTo>
                  <a:lnTo>
                    <a:pt x="8" y="92550"/>
                  </a:lnTo>
                  <a:lnTo>
                    <a:pt x="22" y="93201"/>
                  </a:lnTo>
                  <a:lnTo>
                    <a:pt x="37" y="93888"/>
                  </a:lnTo>
                  <a:lnTo>
                    <a:pt x="51" y="94539"/>
                  </a:lnTo>
                  <a:lnTo>
                    <a:pt x="81" y="95226"/>
                  </a:lnTo>
                  <a:lnTo>
                    <a:pt x="110" y="95877"/>
                  </a:lnTo>
                  <a:lnTo>
                    <a:pt x="154" y="96565"/>
                  </a:lnTo>
                  <a:lnTo>
                    <a:pt x="197" y="97216"/>
                  </a:lnTo>
                  <a:lnTo>
                    <a:pt x="248" y="97903"/>
                  </a:lnTo>
                  <a:lnTo>
                    <a:pt x="307" y="98554"/>
                  </a:lnTo>
                  <a:lnTo>
                    <a:pt x="380" y="99205"/>
                  </a:lnTo>
                  <a:lnTo>
                    <a:pt x="453" y="99856"/>
                  </a:lnTo>
                  <a:lnTo>
                    <a:pt x="540" y="100471"/>
                  </a:lnTo>
                  <a:lnTo>
                    <a:pt x="635" y="101085"/>
                  </a:lnTo>
                  <a:lnTo>
                    <a:pt x="737" y="101700"/>
                  </a:lnTo>
                  <a:lnTo>
                    <a:pt x="854" y="102279"/>
                  </a:lnTo>
                  <a:lnTo>
                    <a:pt x="978" y="102857"/>
                  </a:lnTo>
                  <a:lnTo>
                    <a:pt x="1109" y="103400"/>
                  </a:lnTo>
                  <a:lnTo>
                    <a:pt x="1255" y="103906"/>
                  </a:lnTo>
                  <a:lnTo>
                    <a:pt x="1415" y="104413"/>
                  </a:lnTo>
                  <a:lnTo>
                    <a:pt x="1583" y="104883"/>
                  </a:lnTo>
                  <a:lnTo>
                    <a:pt x="1766" y="105317"/>
                  </a:lnTo>
                  <a:lnTo>
                    <a:pt x="1955" y="105751"/>
                  </a:lnTo>
                  <a:lnTo>
                    <a:pt x="2159" y="106112"/>
                  </a:lnTo>
                  <a:lnTo>
                    <a:pt x="2378" y="106474"/>
                  </a:lnTo>
                  <a:lnTo>
                    <a:pt x="2612" y="106800"/>
                  </a:lnTo>
                  <a:lnTo>
                    <a:pt x="2860" y="107053"/>
                  </a:lnTo>
                  <a:lnTo>
                    <a:pt x="3122" y="107306"/>
                  </a:lnTo>
                  <a:lnTo>
                    <a:pt x="3400" y="107523"/>
                  </a:lnTo>
                  <a:lnTo>
                    <a:pt x="3691" y="107668"/>
                  </a:lnTo>
                  <a:lnTo>
                    <a:pt x="3998" y="107776"/>
                  </a:lnTo>
                  <a:lnTo>
                    <a:pt x="4319" y="107848"/>
                  </a:lnTo>
                  <a:lnTo>
                    <a:pt x="4654" y="107885"/>
                  </a:lnTo>
                  <a:lnTo>
                    <a:pt x="5092" y="107848"/>
                  </a:lnTo>
                  <a:lnTo>
                    <a:pt x="5529" y="107740"/>
                  </a:lnTo>
                  <a:lnTo>
                    <a:pt x="5967" y="107559"/>
                  </a:lnTo>
                  <a:lnTo>
                    <a:pt x="6412" y="107342"/>
                  </a:lnTo>
                  <a:lnTo>
                    <a:pt x="6850" y="107089"/>
                  </a:lnTo>
                  <a:lnTo>
                    <a:pt x="7287" y="106763"/>
                  </a:lnTo>
                  <a:lnTo>
                    <a:pt x="7718" y="106438"/>
                  </a:lnTo>
                  <a:lnTo>
                    <a:pt x="8141" y="106040"/>
                  </a:lnTo>
                  <a:lnTo>
                    <a:pt x="8549" y="105642"/>
                  </a:lnTo>
                  <a:lnTo>
                    <a:pt x="8950" y="105244"/>
                  </a:lnTo>
                  <a:lnTo>
                    <a:pt x="9337" y="104810"/>
                  </a:lnTo>
                  <a:lnTo>
                    <a:pt x="9702" y="104376"/>
                  </a:lnTo>
                  <a:lnTo>
                    <a:pt x="10380" y="103508"/>
                  </a:lnTo>
                  <a:lnTo>
                    <a:pt x="10964" y="102713"/>
                  </a:lnTo>
                  <a:lnTo>
                    <a:pt x="10810" y="104738"/>
                  </a:lnTo>
                  <a:lnTo>
                    <a:pt x="10650" y="106980"/>
                  </a:lnTo>
                  <a:lnTo>
                    <a:pt x="10482" y="109476"/>
                  </a:lnTo>
                  <a:lnTo>
                    <a:pt x="10307" y="112188"/>
                  </a:lnTo>
                  <a:lnTo>
                    <a:pt x="10139" y="115009"/>
                  </a:lnTo>
                  <a:lnTo>
                    <a:pt x="9972" y="117975"/>
                  </a:lnTo>
                  <a:lnTo>
                    <a:pt x="9899" y="119494"/>
                  </a:lnTo>
                  <a:lnTo>
                    <a:pt x="9826" y="121049"/>
                  </a:lnTo>
                  <a:lnTo>
                    <a:pt x="9753" y="122604"/>
                  </a:lnTo>
                  <a:lnTo>
                    <a:pt x="9687" y="124159"/>
                  </a:lnTo>
                  <a:lnTo>
                    <a:pt x="9629" y="125715"/>
                  </a:lnTo>
                  <a:lnTo>
                    <a:pt x="9578" y="127306"/>
                  </a:lnTo>
                  <a:lnTo>
                    <a:pt x="9527" y="128861"/>
                  </a:lnTo>
                  <a:lnTo>
                    <a:pt x="9490" y="130452"/>
                  </a:lnTo>
                  <a:lnTo>
                    <a:pt x="9461" y="132008"/>
                  </a:lnTo>
                  <a:lnTo>
                    <a:pt x="9439" y="133526"/>
                  </a:lnTo>
                  <a:lnTo>
                    <a:pt x="9425" y="135045"/>
                  </a:lnTo>
                  <a:lnTo>
                    <a:pt x="9417" y="136564"/>
                  </a:lnTo>
                  <a:lnTo>
                    <a:pt x="9425" y="138047"/>
                  </a:lnTo>
                  <a:lnTo>
                    <a:pt x="9439" y="139494"/>
                  </a:lnTo>
                  <a:lnTo>
                    <a:pt x="9468" y="140904"/>
                  </a:lnTo>
                  <a:lnTo>
                    <a:pt x="9505" y="142279"/>
                  </a:lnTo>
                  <a:lnTo>
                    <a:pt x="9556" y="143617"/>
                  </a:lnTo>
                  <a:lnTo>
                    <a:pt x="9622" y="144883"/>
                  </a:lnTo>
                  <a:lnTo>
                    <a:pt x="9702" y="146149"/>
                  </a:lnTo>
                  <a:lnTo>
                    <a:pt x="9746" y="146727"/>
                  </a:lnTo>
                  <a:lnTo>
                    <a:pt x="9797" y="147306"/>
                  </a:lnTo>
                  <a:lnTo>
                    <a:pt x="9862" y="148029"/>
                  </a:lnTo>
                  <a:lnTo>
                    <a:pt x="9935" y="148716"/>
                  </a:lnTo>
                  <a:lnTo>
                    <a:pt x="10008" y="149367"/>
                  </a:lnTo>
                  <a:lnTo>
                    <a:pt x="10096" y="150018"/>
                  </a:lnTo>
                  <a:lnTo>
                    <a:pt x="10183" y="150633"/>
                  </a:lnTo>
                  <a:lnTo>
                    <a:pt x="10271" y="151176"/>
                  </a:lnTo>
                  <a:lnTo>
                    <a:pt x="10373" y="151718"/>
                  </a:lnTo>
                  <a:lnTo>
                    <a:pt x="10475" y="152224"/>
                  </a:lnTo>
                  <a:lnTo>
                    <a:pt x="10577" y="152731"/>
                  </a:lnTo>
                  <a:lnTo>
                    <a:pt x="10694" y="153165"/>
                  </a:lnTo>
                  <a:lnTo>
                    <a:pt x="10810" y="153599"/>
                  </a:lnTo>
                  <a:lnTo>
                    <a:pt x="10934" y="153997"/>
                  </a:lnTo>
                  <a:lnTo>
                    <a:pt x="11058" y="154358"/>
                  </a:lnTo>
                  <a:lnTo>
                    <a:pt x="11190" y="154684"/>
                  </a:lnTo>
                  <a:lnTo>
                    <a:pt x="11328" y="154973"/>
                  </a:lnTo>
                  <a:lnTo>
                    <a:pt x="11474" y="155226"/>
                  </a:lnTo>
                  <a:lnTo>
                    <a:pt x="11598" y="155443"/>
                  </a:lnTo>
                  <a:lnTo>
                    <a:pt x="11730" y="155624"/>
                  </a:lnTo>
                  <a:lnTo>
                    <a:pt x="11854" y="155805"/>
                  </a:lnTo>
                  <a:lnTo>
                    <a:pt x="11985" y="155913"/>
                  </a:lnTo>
                  <a:lnTo>
                    <a:pt x="12109" y="156022"/>
                  </a:lnTo>
                  <a:lnTo>
                    <a:pt x="12240" y="156094"/>
                  </a:lnTo>
                  <a:lnTo>
                    <a:pt x="12364" y="156130"/>
                  </a:lnTo>
                  <a:lnTo>
                    <a:pt x="12634" y="156130"/>
                  </a:lnTo>
                  <a:lnTo>
                    <a:pt x="12773" y="156058"/>
                  </a:lnTo>
                  <a:lnTo>
                    <a:pt x="12911" y="155986"/>
                  </a:lnTo>
                  <a:lnTo>
                    <a:pt x="13050" y="155877"/>
                  </a:lnTo>
                  <a:lnTo>
                    <a:pt x="13181" y="155696"/>
                  </a:lnTo>
                  <a:lnTo>
                    <a:pt x="13320" y="155516"/>
                  </a:lnTo>
                  <a:lnTo>
                    <a:pt x="13451" y="155299"/>
                  </a:lnTo>
                  <a:lnTo>
                    <a:pt x="13575" y="155082"/>
                  </a:lnTo>
                  <a:lnTo>
                    <a:pt x="13699" y="154792"/>
                  </a:lnTo>
                  <a:lnTo>
                    <a:pt x="13823" y="154467"/>
                  </a:lnTo>
                  <a:lnTo>
                    <a:pt x="13947" y="154141"/>
                  </a:lnTo>
                  <a:lnTo>
                    <a:pt x="14071" y="153780"/>
                  </a:lnTo>
                  <a:lnTo>
                    <a:pt x="14188" y="153418"/>
                  </a:lnTo>
                  <a:lnTo>
                    <a:pt x="14304" y="152984"/>
                  </a:lnTo>
                  <a:lnTo>
                    <a:pt x="14421" y="152550"/>
                  </a:lnTo>
                  <a:lnTo>
                    <a:pt x="14531" y="152116"/>
                  </a:lnTo>
                  <a:lnTo>
                    <a:pt x="14640" y="151610"/>
                  </a:lnTo>
                  <a:lnTo>
                    <a:pt x="14749" y="151103"/>
                  </a:lnTo>
                  <a:lnTo>
                    <a:pt x="14961" y="150054"/>
                  </a:lnTo>
                  <a:lnTo>
                    <a:pt x="15165" y="148897"/>
                  </a:lnTo>
                  <a:lnTo>
                    <a:pt x="15362" y="147668"/>
                  </a:lnTo>
                  <a:lnTo>
                    <a:pt x="15544" y="146402"/>
                  </a:lnTo>
                  <a:lnTo>
                    <a:pt x="15727" y="145064"/>
                  </a:lnTo>
                  <a:lnTo>
                    <a:pt x="15902" y="143653"/>
                  </a:lnTo>
                  <a:lnTo>
                    <a:pt x="16070" y="142206"/>
                  </a:lnTo>
                  <a:lnTo>
                    <a:pt x="16230" y="140724"/>
                  </a:lnTo>
                  <a:lnTo>
                    <a:pt x="16383" y="139241"/>
                  </a:lnTo>
                  <a:lnTo>
                    <a:pt x="16529" y="137686"/>
                  </a:lnTo>
                  <a:lnTo>
                    <a:pt x="16668" y="136130"/>
                  </a:lnTo>
                  <a:lnTo>
                    <a:pt x="16799" y="134539"/>
                  </a:lnTo>
                  <a:lnTo>
                    <a:pt x="16923" y="132984"/>
                  </a:lnTo>
                  <a:lnTo>
                    <a:pt x="17047" y="131393"/>
                  </a:lnTo>
                  <a:lnTo>
                    <a:pt x="17156" y="129838"/>
                  </a:lnTo>
                  <a:lnTo>
                    <a:pt x="17266" y="128282"/>
                  </a:lnTo>
                  <a:lnTo>
                    <a:pt x="17361" y="126727"/>
                  </a:lnTo>
                  <a:lnTo>
                    <a:pt x="17543" y="123762"/>
                  </a:lnTo>
                  <a:lnTo>
                    <a:pt x="17704" y="120904"/>
                  </a:lnTo>
                  <a:lnTo>
                    <a:pt x="17835" y="118300"/>
                  </a:lnTo>
                  <a:lnTo>
                    <a:pt x="18054" y="120543"/>
                  </a:lnTo>
                  <a:lnTo>
                    <a:pt x="18309" y="123002"/>
                  </a:lnTo>
                  <a:lnTo>
                    <a:pt x="18586" y="125570"/>
                  </a:lnTo>
                  <a:lnTo>
                    <a:pt x="18732" y="126908"/>
                  </a:lnTo>
                  <a:lnTo>
                    <a:pt x="18893" y="128246"/>
                  </a:lnTo>
                  <a:lnTo>
                    <a:pt x="19053" y="129584"/>
                  </a:lnTo>
                  <a:lnTo>
                    <a:pt x="19221" y="130923"/>
                  </a:lnTo>
                  <a:lnTo>
                    <a:pt x="19403" y="132261"/>
                  </a:lnTo>
                  <a:lnTo>
                    <a:pt x="19585" y="133599"/>
                  </a:lnTo>
                  <a:lnTo>
                    <a:pt x="19768" y="134937"/>
                  </a:lnTo>
                  <a:lnTo>
                    <a:pt x="19965" y="136275"/>
                  </a:lnTo>
                  <a:lnTo>
                    <a:pt x="20169" y="137541"/>
                  </a:lnTo>
                  <a:lnTo>
                    <a:pt x="20373" y="138807"/>
                  </a:lnTo>
                  <a:lnTo>
                    <a:pt x="20585" y="140036"/>
                  </a:lnTo>
                  <a:lnTo>
                    <a:pt x="20804" y="141230"/>
                  </a:lnTo>
                  <a:lnTo>
                    <a:pt x="21030" y="142387"/>
                  </a:lnTo>
                  <a:lnTo>
                    <a:pt x="21256" y="143472"/>
                  </a:lnTo>
                  <a:lnTo>
                    <a:pt x="21489" y="144485"/>
                  </a:lnTo>
                  <a:lnTo>
                    <a:pt x="21730" y="145461"/>
                  </a:lnTo>
                  <a:lnTo>
                    <a:pt x="21971" y="146402"/>
                  </a:lnTo>
                  <a:lnTo>
                    <a:pt x="22219" y="147234"/>
                  </a:lnTo>
                  <a:lnTo>
                    <a:pt x="22474" y="147993"/>
                  </a:lnTo>
                  <a:lnTo>
                    <a:pt x="22605" y="148318"/>
                  </a:lnTo>
                  <a:lnTo>
                    <a:pt x="22729" y="148644"/>
                  </a:lnTo>
                  <a:lnTo>
                    <a:pt x="22861" y="148969"/>
                  </a:lnTo>
                  <a:lnTo>
                    <a:pt x="22992" y="149259"/>
                  </a:lnTo>
                  <a:lnTo>
                    <a:pt x="23131" y="149512"/>
                  </a:lnTo>
                  <a:lnTo>
                    <a:pt x="23262" y="149729"/>
                  </a:lnTo>
                  <a:lnTo>
                    <a:pt x="23400" y="149946"/>
                  </a:lnTo>
                  <a:lnTo>
                    <a:pt x="23532" y="150127"/>
                  </a:lnTo>
                  <a:lnTo>
                    <a:pt x="23670" y="150271"/>
                  </a:lnTo>
                  <a:lnTo>
                    <a:pt x="23809" y="150416"/>
                  </a:lnTo>
                  <a:lnTo>
                    <a:pt x="23947" y="150525"/>
                  </a:lnTo>
                  <a:lnTo>
                    <a:pt x="24086" y="150597"/>
                  </a:lnTo>
                  <a:lnTo>
                    <a:pt x="24232" y="150633"/>
                  </a:lnTo>
                  <a:lnTo>
                    <a:pt x="24546" y="150633"/>
                  </a:lnTo>
                  <a:lnTo>
                    <a:pt x="24713" y="150561"/>
                  </a:lnTo>
                  <a:lnTo>
                    <a:pt x="24881" y="150452"/>
                  </a:lnTo>
                  <a:lnTo>
                    <a:pt x="25056" y="150308"/>
                  </a:lnTo>
                  <a:lnTo>
                    <a:pt x="25224" y="150127"/>
                  </a:lnTo>
                  <a:lnTo>
                    <a:pt x="25392" y="149874"/>
                  </a:lnTo>
                  <a:lnTo>
                    <a:pt x="25559" y="149584"/>
                  </a:lnTo>
                  <a:lnTo>
                    <a:pt x="25727" y="149259"/>
                  </a:lnTo>
                  <a:lnTo>
                    <a:pt x="25880" y="148933"/>
                  </a:lnTo>
                  <a:lnTo>
                    <a:pt x="26034" y="148535"/>
                  </a:lnTo>
                  <a:lnTo>
                    <a:pt x="26172" y="148138"/>
                  </a:lnTo>
                  <a:lnTo>
                    <a:pt x="26304" y="147704"/>
                  </a:lnTo>
                  <a:lnTo>
                    <a:pt x="26435" y="147234"/>
                  </a:lnTo>
                  <a:lnTo>
                    <a:pt x="26552" y="146763"/>
                  </a:lnTo>
                  <a:lnTo>
                    <a:pt x="26668" y="146221"/>
                  </a:lnTo>
                  <a:lnTo>
                    <a:pt x="26770" y="145678"/>
                  </a:lnTo>
                  <a:lnTo>
                    <a:pt x="26865" y="145100"/>
                  </a:lnTo>
                  <a:lnTo>
                    <a:pt x="26960" y="144485"/>
                  </a:lnTo>
                  <a:lnTo>
                    <a:pt x="27040" y="143870"/>
                  </a:lnTo>
                  <a:lnTo>
                    <a:pt x="27113" y="143183"/>
                  </a:lnTo>
                  <a:lnTo>
                    <a:pt x="27179" y="142496"/>
                  </a:lnTo>
                  <a:lnTo>
                    <a:pt x="27244" y="141772"/>
                  </a:lnTo>
                  <a:lnTo>
                    <a:pt x="27296" y="141013"/>
                  </a:lnTo>
                  <a:lnTo>
                    <a:pt x="27339" y="140253"/>
                  </a:lnTo>
                  <a:lnTo>
                    <a:pt x="27368" y="139675"/>
                  </a:lnTo>
                  <a:lnTo>
                    <a:pt x="27390" y="139096"/>
                  </a:lnTo>
                  <a:lnTo>
                    <a:pt x="27405" y="138517"/>
                  </a:lnTo>
                  <a:lnTo>
                    <a:pt x="27420" y="137903"/>
                  </a:lnTo>
                  <a:lnTo>
                    <a:pt x="27441" y="136673"/>
                  </a:lnTo>
                  <a:lnTo>
                    <a:pt x="27441" y="135407"/>
                  </a:lnTo>
                  <a:lnTo>
                    <a:pt x="27427" y="134105"/>
                  </a:lnTo>
                  <a:lnTo>
                    <a:pt x="27405" y="132767"/>
                  </a:lnTo>
                  <a:lnTo>
                    <a:pt x="27361" y="131429"/>
                  </a:lnTo>
                  <a:lnTo>
                    <a:pt x="27310" y="130055"/>
                  </a:lnTo>
                  <a:lnTo>
                    <a:pt x="27244" y="128680"/>
                  </a:lnTo>
                  <a:lnTo>
                    <a:pt x="27172" y="127270"/>
                  </a:lnTo>
                  <a:lnTo>
                    <a:pt x="27084" y="125823"/>
                  </a:lnTo>
                  <a:lnTo>
                    <a:pt x="26989" y="124413"/>
                  </a:lnTo>
                  <a:lnTo>
                    <a:pt x="26880" y="122966"/>
                  </a:lnTo>
                  <a:lnTo>
                    <a:pt x="26770" y="121519"/>
                  </a:lnTo>
                  <a:lnTo>
                    <a:pt x="26646" y="120073"/>
                  </a:lnTo>
                  <a:lnTo>
                    <a:pt x="26515" y="118626"/>
                  </a:lnTo>
                  <a:lnTo>
                    <a:pt x="26384" y="117179"/>
                  </a:lnTo>
                  <a:lnTo>
                    <a:pt x="26245" y="115733"/>
                  </a:lnTo>
                  <a:lnTo>
                    <a:pt x="26099" y="114322"/>
                  </a:lnTo>
                  <a:lnTo>
                    <a:pt x="25953" y="112912"/>
                  </a:lnTo>
                  <a:lnTo>
                    <a:pt x="25647" y="110163"/>
                  </a:lnTo>
                  <a:lnTo>
                    <a:pt x="25333" y="107487"/>
                  </a:lnTo>
                  <a:lnTo>
                    <a:pt x="25020" y="104919"/>
                  </a:lnTo>
                  <a:lnTo>
                    <a:pt x="24706" y="102496"/>
                  </a:lnTo>
                  <a:lnTo>
                    <a:pt x="24407" y="100217"/>
                  </a:lnTo>
                  <a:lnTo>
                    <a:pt x="24123" y="98156"/>
                  </a:lnTo>
                  <a:lnTo>
                    <a:pt x="24123" y="98156"/>
                  </a:lnTo>
                  <a:lnTo>
                    <a:pt x="24706" y="99132"/>
                  </a:lnTo>
                  <a:lnTo>
                    <a:pt x="25020" y="99675"/>
                  </a:lnTo>
                  <a:lnTo>
                    <a:pt x="25341" y="100181"/>
                  </a:lnTo>
                  <a:lnTo>
                    <a:pt x="25676" y="100651"/>
                  </a:lnTo>
                  <a:lnTo>
                    <a:pt x="26026" y="101158"/>
                  </a:lnTo>
                  <a:lnTo>
                    <a:pt x="26384" y="101628"/>
                  </a:lnTo>
                  <a:lnTo>
                    <a:pt x="26741" y="102062"/>
                  </a:lnTo>
                  <a:lnTo>
                    <a:pt x="27113" y="102460"/>
                  </a:lnTo>
                  <a:lnTo>
                    <a:pt x="27485" y="102821"/>
                  </a:lnTo>
                  <a:lnTo>
                    <a:pt x="27857" y="103183"/>
                  </a:lnTo>
                  <a:lnTo>
                    <a:pt x="28236" y="103436"/>
                  </a:lnTo>
                  <a:lnTo>
                    <a:pt x="28616" y="103689"/>
                  </a:lnTo>
                  <a:lnTo>
                    <a:pt x="28988" y="103834"/>
                  </a:lnTo>
                  <a:lnTo>
                    <a:pt x="29367" y="103942"/>
                  </a:lnTo>
                  <a:lnTo>
                    <a:pt x="29732" y="103979"/>
                  </a:lnTo>
                  <a:lnTo>
                    <a:pt x="30009" y="103979"/>
                  </a:lnTo>
                  <a:lnTo>
                    <a:pt x="30272" y="103906"/>
                  </a:lnTo>
                  <a:lnTo>
                    <a:pt x="30520" y="103798"/>
                  </a:lnTo>
                  <a:lnTo>
                    <a:pt x="30760" y="103653"/>
                  </a:lnTo>
                  <a:lnTo>
                    <a:pt x="30986" y="103472"/>
                  </a:lnTo>
                  <a:lnTo>
                    <a:pt x="31213" y="103255"/>
                  </a:lnTo>
                  <a:lnTo>
                    <a:pt x="31417" y="103002"/>
                  </a:lnTo>
                  <a:lnTo>
                    <a:pt x="31621" y="102713"/>
                  </a:lnTo>
                  <a:lnTo>
                    <a:pt x="31811" y="102423"/>
                  </a:lnTo>
                  <a:lnTo>
                    <a:pt x="31993" y="102062"/>
                  </a:lnTo>
                  <a:lnTo>
                    <a:pt x="32168" y="101700"/>
                  </a:lnTo>
                  <a:lnTo>
                    <a:pt x="32329" y="101302"/>
                  </a:lnTo>
                  <a:lnTo>
                    <a:pt x="32482" y="100868"/>
                  </a:lnTo>
                  <a:lnTo>
                    <a:pt x="32635" y="100434"/>
                  </a:lnTo>
                  <a:lnTo>
                    <a:pt x="32774" y="99964"/>
                  </a:lnTo>
                  <a:lnTo>
                    <a:pt x="32905" y="99494"/>
                  </a:lnTo>
                  <a:lnTo>
                    <a:pt x="33022" y="98988"/>
                  </a:lnTo>
                  <a:lnTo>
                    <a:pt x="33138" y="98445"/>
                  </a:lnTo>
                  <a:lnTo>
                    <a:pt x="33248" y="97939"/>
                  </a:lnTo>
                  <a:lnTo>
                    <a:pt x="33350" y="97360"/>
                  </a:lnTo>
                  <a:lnTo>
                    <a:pt x="33445" y="96818"/>
                  </a:lnTo>
                  <a:lnTo>
                    <a:pt x="33532" y="96239"/>
                  </a:lnTo>
                  <a:lnTo>
                    <a:pt x="33620" y="95660"/>
                  </a:lnTo>
                  <a:lnTo>
                    <a:pt x="33693" y="95082"/>
                  </a:lnTo>
                  <a:lnTo>
                    <a:pt x="33766" y="94467"/>
                  </a:lnTo>
                  <a:lnTo>
                    <a:pt x="33831" y="93888"/>
                  </a:lnTo>
                  <a:lnTo>
                    <a:pt x="33890" y="93273"/>
                  </a:lnTo>
                  <a:lnTo>
                    <a:pt x="33941" y="92695"/>
                  </a:lnTo>
                  <a:lnTo>
                    <a:pt x="34035" y="91501"/>
                  </a:lnTo>
                  <a:lnTo>
                    <a:pt x="34116" y="90308"/>
                  </a:lnTo>
                  <a:lnTo>
                    <a:pt x="34152" y="89584"/>
                  </a:lnTo>
                  <a:lnTo>
                    <a:pt x="34181" y="88861"/>
                  </a:lnTo>
                  <a:lnTo>
                    <a:pt x="34203" y="88174"/>
                  </a:lnTo>
                  <a:lnTo>
                    <a:pt x="34218" y="87487"/>
                  </a:lnTo>
                  <a:lnTo>
                    <a:pt x="34218" y="86800"/>
                  </a:lnTo>
                  <a:lnTo>
                    <a:pt x="34218" y="86112"/>
                  </a:lnTo>
                  <a:lnTo>
                    <a:pt x="34210" y="85425"/>
                  </a:lnTo>
                  <a:lnTo>
                    <a:pt x="34189" y="84738"/>
                  </a:lnTo>
                  <a:lnTo>
                    <a:pt x="34167" y="84087"/>
                  </a:lnTo>
                  <a:lnTo>
                    <a:pt x="34130" y="83436"/>
                  </a:lnTo>
                  <a:lnTo>
                    <a:pt x="34086" y="82785"/>
                  </a:lnTo>
                  <a:lnTo>
                    <a:pt x="34035" y="82134"/>
                  </a:lnTo>
                  <a:lnTo>
                    <a:pt x="33984" y="81519"/>
                  </a:lnTo>
                  <a:lnTo>
                    <a:pt x="33919" y="80905"/>
                  </a:lnTo>
                  <a:lnTo>
                    <a:pt x="33846" y="80290"/>
                  </a:lnTo>
                  <a:lnTo>
                    <a:pt x="33758" y="79675"/>
                  </a:lnTo>
                  <a:lnTo>
                    <a:pt x="33627" y="78807"/>
                  </a:lnTo>
                  <a:lnTo>
                    <a:pt x="33481" y="77975"/>
                  </a:lnTo>
                  <a:lnTo>
                    <a:pt x="33313" y="77143"/>
                  </a:lnTo>
                  <a:lnTo>
                    <a:pt x="33138" y="76384"/>
                  </a:lnTo>
                  <a:lnTo>
                    <a:pt x="32949" y="75624"/>
                  </a:lnTo>
                  <a:lnTo>
                    <a:pt x="32744" y="74901"/>
                  </a:lnTo>
                  <a:lnTo>
                    <a:pt x="32526" y="74178"/>
                  </a:lnTo>
                  <a:lnTo>
                    <a:pt x="32292" y="73527"/>
                  </a:lnTo>
                  <a:lnTo>
                    <a:pt x="32051" y="72876"/>
                  </a:lnTo>
                  <a:lnTo>
                    <a:pt x="31796" y="72261"/>
                  </a:lnTo>
                  <a:lnTo>
                    <a:pt x="31533" y="71646"/>
                  </a:lnTo>
                  <a:lnTo>
                    <a:pt x="31264" y="71103"/>
                  </a:lnTo>
                  <a:lnTo>
                    <a:pt x="30979" y="70561"/>
                  </a:lnTo>
                  <a:lnTo>
                    <a:pt x="30695" y="70018"/>
                  </a:lnTo>
                  <a:lnTo>
                    <a:pt x="30396" y="69548"/>
                  </a:lnTo>
                  <a:lnTo>
                    <a:pt x="30089" y="69042"/>
                  </a:lnTo>
                  <a:lnTo>
                    <a:pt x="29776" y="68608"/>
                  </a:lnTo>
                  <a:lnTo>
                    <a:pt x="29455" y="68174"/>
                  </a:lnTo>
                  <a:lnTo>
                    <a:pt x="29126" y="67776"/>
                  </a:lnTo>
                  <a:lnTo>
                    <a:pt x="28798" y="67378"/>
                  </a:lnTo>
                  <a:lnTo>
                    <a:pt x="28463" y="67017"/>
                  </a:lnTo>
                  <a:lnTo>
                    <a:pt x="28127" y="66655"/>
                  </a:lnTo>
                  <a:lnTo>
                    <a:pt x="27441" y="66040"/>
                  </a:lnTo>
                  <a:lnTo>
                    <a:pt x="26741" y="65462"/>
                  </a:lnTo>
                  <a:lnTo>
                    <a:pt x="26041" y="64955"/>
                  </a:lnTo>
                  <a:lnTo>
                    <a:pt x="25341" y="64521"/>
                  </a:lnTo>
                  <a:lnTo>
                    <a:pt x="24648" y="64160"/>
                  </a:lnTo>
                  <a:lnTo>
                    <a:pt x="24845" y="63364"/>
                  </a:lnTo>
                  <a:lnTo>
                    <a:pt x="25042" y="62568"/>
                  </a:lnTo>
                  <a:lnTo>
                    <a:pt x="25239" y="61700"/>
                  </a:lnTo>
                  <a:lnTo>
                    <a:pt x="25443" y="60796"/>
                  </a:lnTo>
                  <a:lnTo>
                    <a:pt x="25640" y="59820"/>
                  </a:lnTo>
                  <a:lnTo>
                    <a:pt x="25844" y="58843"/>
                  </a:lnTo>
                  <a:lnTo>
                    <a:pt x="26048" y="57830"/>
                  </a:lnTo>
                  <a:lnTo>
                    <a:pt x="26252" y="56745"/>
                  </a:lnTo>
                  <a:lnTo>
                    <a:pt x="26457" y="55660"/>
                  </a:lnTo>
                  <a:lnTo>
                    <a:pt x="26661" y="54539"/>
                  </a:lnTo>
                  <a:lnTo>
                    <a:pt x="26865" y="53382"/>
                  </a:lnTo>
                  <a:lnTo>
                    <a:pt x="27062" y="52225"/>
                  </a:lnTo>
                  <a:lnTo>
                    <a:pt x="27252" y="51031"/>
                  </a:lnTo>
                  <a:lnTo>
                    <a:pt x="27449" y="49838"/>
                  </a:lnTo>
                  <a:lnTo>
                    <a:pt x="27631" y="48608"/>
                  </a:lnTo>
                  <a:lnTo>
                    <a:pt x="27813" y="47378"/>
                  </a:lnTo>
                  <a:lnTo>
                    <a:pt x="27988" y="46113"/>
                  </a:lnTo>
                  <a:lnTo>
                    <a:pt x="28164" y="44883"/>
                  </a:lnTo>
                  <a:lnTo>
                    <a:pt x="28324" y="43617"/>
                  </a:lnTo>
                  <a:lnTo>
                    <a:pt x="28484" y="42351"/>
                  </a:lnTo>
                  <a:lnTo>
                    <a:pt x="28630" y="41122"/>
                  </a:lnTo>
                  <a:lnTo>
                    <a:pt x="28776" y="39856"/>
                  </a:lnTo>
                  <a:lnTo>
                    <a:pt x="28908" y="38626"/>
                  </a:lnTo>
                  <a:lnTo>
                    <a:pt x="29032" y="37396"/>
                  </a:lnTo>
                  <a:lnTo>
                    <a:pt x="29141" y="36167"/>
                  </a:lnTo>
                  <a:lnTo>
                    <a:pt x="29243" y="34973"/>
                  </a:lnTo>
                  <a:lnTo>
                    <a:pt x="29331" y="33780"/>
                  </a:lnTo>
                  <a:lnTo>
                    <a:pt x="29411" y="32623"/>
                  </a:lnTo>
                  <a:lnTo>
                    <a:pt x="29477" y="31465"/>
                  </a:lnTo>
                  <a:lnTo>
                    <a:pt x="29535" y="30344"/>
                  </a:lnTo>
                  <a:lnTo>
                    <a:pt x="29571" y="29259"/>
                  </a:lnTo>
                  <a:lnTo>
                    <a:pt x="29601" y="28210"/>
                  </a:lnTo>
                  <a:lnTo>
                    <a:pt x="29608" y="27595"/>
                  </a:lnTo>
                  <a:lnTo>
                    <a:pt x="29615" y="27017"/>
                  </a:lnTo>
                  <a:lnTo>
                    <a:pt x="29608" y="26474"/>
                  </a:lnTo>
                  <a:lnTo>
                    <a:pt x="29608" y="25896"/>
                  </a:lnTo>
                  <a:lnTo>
                    <a:pt x="29593" y="25353"/>
                  </a:lnTo>
                  <a:lnTo>
                    <a:pt x="29579" y="24847"/>
                  </a:lnTo>
                  <a:lnTo>
                    <a:pt x="29564" y="24304"/>
                  </a:lnTo>
                  <a:lnTo>
                    <a:pt x="29542" y="23834"/>
                  </a:lnTo>
                  <a:lnTo>
                    <a:pt x="29513" y="23328"/>
                  </a:lnTo>
                  <a:lnTo>
                    <a:pt x="29477" y="22858"/>
                  </a:lnTo>
                  <a:lnTo>
                    <a:pt x="29440" y="22387"/>
                  </a:lnTo>
                  <a:lnTo>
                    <a:pt x="29404" y="21953"/>
                  </a:lnTo>
                  <a:lnTo>
                    <a:pt x="29353" y="21519"/>
                  </a:lnTo>
                  <a:lnTo>
                    <a:pt x="29309" y="21122"/>
                  </a:lnTo>
                  <a:lnTo>
                    <a:pt x="29250" y="20724"/>
                  </a:lnTo>
                  <a:lnTo>
                    <a:pt x="29192" y="20326"/>
                  </a:lnTo>
                  <a:lnTo>
                    <a:pt x="29134" y="19964"/>
                  </a:lnTo>
                  <a:lnTo>
                    <a:pt x="29061" y="19603"/>
                  </a:lnTo>
                  <a:lnTo>
                    <a:pt x="28995" y="19277"/>
                  </a:lnTo>
                  <a:lnTo>
                    <a:pt x="28915" y="18952"/>
                  </a:lnTo>
                  <a:lnTo>
                    <a:pt x="28835" y="18662"/>
                  </a:lnTo>
                  <a:lnTo>
                    <a:pt x="28754" y="18373"/>
                  </a:lnTo>
                  <a:lnTo>
                    <a:pt x="28667" y="18084"/>
                  </a:lnTo>
                  <a:lnTo>
                    <a:pt x="28572" y="17831"/>
                  </a:lnTo>
                  <a:lnTo>
                    <a:pt x="28477" y="17577"/>
                  </a:lnTo>
                  <a:lnTo>
                    <a:pt x="28375" y="17360"/>
                  </a:lnTo>
                  <a:lnTo>
                    <a:pt x="28273" y="17180"/>
                  </a:lnTo>
                  <a:lnTo>
                    <a:pt x="28164" y="16963"/>
                  </a:lnTo>
                  <a:lnTo>
                    <a:pt x="28054" y="16782"/>
                  </a:lnTo>
                  <a:lnTo>
                    <a:pt x="27937" y="16637"/>
                  </a:lnTo>
                  <a:lnTo>
                    <a:pt x="27689" y="16384"/>
                  </a:lnTo>
                  <a:lnTo>
                    <a:pt x="27536" y="16239"/>
                  </a:lnTo>
                  <a:lnTo>
                    <a:pt x="27383" y="16167"/>
                  </a:lnTo>
                  <a:lnTo>
                    <a:pt x="27230" y="16095"/>
                  </a:lnTo>
                  <a:lnTo>
                    <a:pt x="27077" y="16022"/>
                  </a:lnTo>
                  <a:lnTo>
                    <a:pt x="26639" y="16022"/>
                  </a:lnTo>
                  <a:lnTo>
                    <a:pt x="26493" y="16058"/>
                  </a:lnTo>
                  <a:lnTo>
                    <a:pt x="26347" y="16131"/>
                  </a:lnTo>
                  <a:lnTo>
                    <a:pt x="26209" y="16239"/>
                  </a:lnTo>
                  <a:lnTo>
                    <a:pt x="26070" y="16348"/>
                  </a:lnTo>
                  <a:lnTo>
                    <a:pt x="25932" y="16492"/>
                  </a:lnTo>
                  <a:lnTo>
                    <a:pt x="25654" y="16818"/>
                  </a:lnTo>
                  <a:lnTo>
                    <a:pt x="25392" y="17216"/>
                  </a:lnTo>
                  <a:lnTo>
                    <a:pt x="25129" y="17686"/>
                  </a:lnTo>
                  <a:lnTo>
                    <a:pt x="24874" y="18228"/>
                  </a:lnTo>
                  <a:lnTo>
                    <a:pt x="24626" y="18843"/>
                  </a:lnTo>
                  <a:lnTo>
                    <a:pt x="24385" y="19530"/>
                  </a:lnTo>
                  <a:lnTo>
                    <a:pt x="24152" y="20254"/>
                  </a:lnTo>
                  <a:lnTo>
                    <a:pt x="23918" y="21049"/>
                  </a:lnTo>
                  <a:lnTo>
                    <a:pt x="23699" y="21881"/>
                  </a:lnTo>
                  <a:lnTo>
                    <a:pt x="23481" y="22785"/>
                  </a:lnTo>
                  <a:lnTo>
                    <a:pt x="23269" y="23689"/>
                  </a:lnTo>
                  <a:lnTo>
                    <a:pt x="23065" y="24666"/>
                  </a:lnTo>
                  <a:lnTo>
                    <a:pt x="22868" y="25642"/>
                  </a:lnTo>
                  <a:lnTo>
                    <a:pt x="22671" y="26691"/>
                  </a:lnTo>
                  <a:lnTo>
                    <a:pt x="22489" y="27740"/>
                  </a:lnTo>
                  <a:lnTo>
                    <a:pt x="22306" y="28789"/>
                  </a:lnTo>
                  <a:lnTo>
                    <a:pt x="22131" y="29874"/>
                  </a:lnTo>
                  <a:lnTo>
                    <a:pt x="21971" y="30995"/>
                  </a:lnTo>
                  <a:lnTo>
                    <a:pt x="21810" y="32080"/>
                  </a:lnTo>
                  <a:lnTo>
                    <a:pt x="21650" y="33201"/>
                  </a:lnTo>
                  <a:lnTo>
                    <a:pt x="21504" y="34322"/>
                  </a:lnTo>
                  <a:lnTo>
                    <a:pt x="21365" y="35407"/>
                  </a:lnTo>
                  <a:lnTo>
                    <a:pt x="21227" y="36529"/>
                  </a:lnTo>
                  <a:lnTo>
                    <a:pt x="21095" y="37613"/>
                  </a:lnTo>
                  <a:lnTo>
                    <a:pt x="20862" y="39747"/>
                  </a:lnTo>
                  <a:lnTo>
                    <a:pt x="20833" y="37143"/>
                  </a:lnTo>
                  <a:lnTo>
                    <a:pt x="20789" y="34431"/>
                  </a:lnTo>
                  <a:lnTo>
                    <a:pt x="20731" y="31646"/>
                  </a:lnTo>
                  <a:lnTo>
                    <a:pt x="20665" y="28753"/>
                  </a:lnTo>
                  <a:lnTo>
                    <a:pt x="20621" y="27306"/>
                  </a:lnTo>
                  <a:lnTo>
                    <a:pt x="20570" y="25859"/>
                  </a:lnTo>
                  <a:lnTo>
                    <a:pt x="20519" y="24377"/>
                  </a:lnTo>
                  <a:lnTo>
                    <a:pt x="20461" y="22930"/>
                  </a:lnTo>
                  <a:lnTo>
                    <a:pt x="20402" y="21483"/>
                  </a:lnTo>
                  <a:lnTo>
                    <a:pt x="20330" y="20073"/>
                  </a:lnTo>
                  <a:lnTo>
                    <a:pt x="20257" y="18662"/>
                  </a:lnTo>
                  <a:lnTo>
                    <a:pt x="20176" y="17252"/>
                  </a:lnTo>
                  <a:lnTo>
                    <a:pt x="20089" y="15878"/>
                  </a:lnTo>
                  <a:lnTo>
                    <a:pt x="20001" y="14539"/>
                  </a:lnTo>
                  <a:lnTo>
                    <a:pt x="19899" y="13237"/>
                  </a:lnTo>
                  <a:lnTo>
                    <a:pt x="19790" y="11935"/>
                  </a:lnTo>
                  <a:lnTo>
                    <a:pt x="19680" y="10706"/>
                  </a:lnTo>
                  <a:lnTo>
                    <a:pt x="19556" y="9512"/>
                  </a:lnTo>
                  <a:lnTo>
                    <a:pt x="19432" y="8355"/>
                  </a:lnTo>
                  <a:lnTo>
                    <a:pt x="19294" y="7270"/>
                  </a:lnTo>
                  <a:lnTo>
                    <a:pt x="19148" y="6221"/>
                  </a:lnTo>
                  <a:lnTo>
                    <a:pt x="18995" y="5245"/>
                  </a:lnTo>
                  <a:lnTo>
                    <a:pt x="18834" y="4341"/>
                  </a:lnTo>
                  <a:lnTo>
                    <a:pt x="18659" y="3509"/>
                  </a:lnTo>
                  <a:lnTo>
                    <a:pt x="18484" y="2713"/>
                  </a:lnTo>
                  <a:lnTo>
                    <a:pt x="18389" y="2351"/>
                  </a:lnTo>
                  <a:lnTo>
                    <a:pt x="18294" y="2026"/>
                  </a:lnTo>
                  <a:lnTo>
                    <a:pt x="18192" y="1700"/>
                  </a:lnTo>
                  <a:lnTo>
                    <a:pt x="18097" y="1375"/>
                  </a:lnTo>
                  <a:lnTo>
                    <a:pt x="17995" y="1122"/>
                  </a:lnTo>
                  <a:lnTo>
                    <a:pt x="17886" y="869"/>
                  </a:lnTo>
                  <a:lnTo>
                    <a:pt x="17791" y="652"/>
                  </a:lnTo>
                  <a:lnTo>
                    <a:pt x="17704" y="471"/>
                  </a:lnTo>
                  <a:lnTo>
                    <a:pt x="17609" y="326"/>
                  </a:lnTo>
                  <a:lnTo>
                    <a:pt x="17514" y="218"/>
                  </a:lnTo>
                  <a:lnTo>
                    <a:pt x="17419" y="109"/>
                  </a:lnTo>
                  <a:lnTo>
                    <a:pt x="17332" y="37"/>
                  </a:lnTo>
                  <a:lnTo>
                    <a:pt x="17237" y="1"/>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7"/>
            <p:cNvSpPr/>
            <p:nvPr/>
          </p:nvSpPr>
          <p:spPr>
            <a:xfrm rot="10800000">
              <a:off x="5823157" y="-856613"/>
              <a:ext cx="103017" cy="138146"/>
            </a:xfrm>
            <a:custGeom>
              <a:avLst/>
              <a:gdLst/>
              <a:ahLst/>
              <a:cxnLst/>
              <a:rect l="l" t="t" r="r" b="b"/>
              <a:pathLst>
                <a:path w="4049" h="24015" extrusionOk="0">
                  <a:moveTo>
                    <a:pt x="518" y="0"/>
                  </a:moveTo>
                  <a:lnTo>
                    <a:pt x="431" y="36"/>
                  </a:lnTo>
                  <a:lnTo>
                    <a:pt x="351" y="145"/>
                  </a:lnTo>
                  <a:lnTo>
                    <a:pt x="270" y="326"/>
                  </a:lnTo>
                  <a:lnTo>
                    <a:pt x="198" y="543"/>
                  </a:lnTo>
                  <a:lnTo>
                    <a:pt x="161" y="724"/>
                  </a:lnTo>
                  <a:lnTo>
                    <a:pt x="125" y="904"/>
                  </a:lnTo>
                  <a:lnTo>
                    <a:pt x="95" y="1121"/>
                  </a:lnTo>
                  <a:lnTo>
                    <a:pt x="66" y="1338"/>
                  </a:lnTo>
                  <a:lnTo>
                    <a:pt x="44" y="1555"/>
                  </a:lnTo>
                  <a:lnTo>
                    <a:pt x="30" y="1772"/>
                  </a:lnTo>
                  <a:lnTo>
                    <a:pt x="15" y="2026"/>
                  </a:lnTo>
                  <a:lnTo>
                    <a:pt x="8" y="2243"/>
                  </a:lnTo>
                  <a:lnTo>
                    <a:pt x="1" y="2496"/>
                  </a:lnTo>
                  <a:lnTo>
                    <a:pt x="8" y="2749"/>
                  </a:lnTo>
                  <a:lnTo>
                    <a:pt x="15" y="3002"/>
                  </a:lnTo>
                  <a:lnTo>
                    <a:pt x="22" y="3219"/>
                  </a:lnTo>
                  <a:lnTo>
                    <a:pt x="37" y="3472"/>
                  </a:lnTo>
                  <a:lnTo>
                    <a:pt x="59" y="3689"/>
                  </a:lnTo>
                  <a:lnTo>
                    <a:pt x="88" y="3906"/>
                  </a:lnTo>
                  <a:lnTo>
                    <a:pt x="117" y="4123"/>
                  </a:lnTo>
                  <a:lnTo>
                    <a:pt x="3130" y="23038"/>
                  </a:lnTo>
                  <a:lnTo>
                    <a:pt x="3166" y="23219"/>
                  </a:lnTo>
                  <a:lnTo>
                    <a:pt x="3203" y="23400"/>
                  </a:lnTo>
                  <a:lnTo>
                    <a:pt x="3247" y="23545"/>
                  </a:lnTo>
                  <a:lnTo>
                    <a:pt x="3283" y="23689"/>
                  </a:lnTo>
                  <a:lnTo>
                    <a:pt x="3334" y="23798"/>
                  </a:lnTo>
                  <a:lnTo>
                    <a:pt x="3378" y="23870"/>
                  </a:lnTo>
                  <a:lnTo>
                    <a:pt x="3429" y="23942"/>
                  </a:lnTo>
                  <a:lnTo>
                    <a:pt x="3473" y="23979"/>
                  </a:lnTo>
                  <a:lnTo>
                    <a:pt x="3524" y="24015"/>
                  </a:lnTo>
                  <a:lnTo>
                    <a:pt x="3575" y="23979"/>
                  </a:lnTo>
                  <a:lnTo>
                    <a:pt x="3626" y="23942"/>
                  </a:lnTo>
                  <a:lnTo>
                    <a:pt x="3670" y="23906"/>
                  </a:lnTo>
                  <a:lnTo>
                    <a:pt x="3721" y="23834"/>
                  </a:lnTo>
                  <a:lnTo>
                    <a:pt x="3764" y="23725"/>
                  </a:lnTo>
                  <a:lnTo>
                    <a:pt x="3808" y="23617"/>
                  </a:lnTo>
                  <a:lnTo>
                    <a:pt x="3852" y="23436"/>
                  </a:lnTo>
                  <a:lnTo>
                    <a:pt x="3888" y="23291"/>
                  </a:lnTo>
                  <a:lnTo>
                    <a:pt x="3925" y="23074"/>
                  </a:lnTo>
                  <a:lnTo>
                    <a:pt x="3954" y="22894"/>
                  </a:lnTo>
                  <a:lnTo>
                    <a:pt x="3983" y="22677"/>
                  </a:lnTo>
                  <a:lnTo>
                    <a:pt x="4005" y="22460"/>
                  </a:lnTo>
                  <a:lnTo>
                    <a:pt x="4020" y="22206"/>
                  </a:lnTo>
                  <a:lnTo>
                    <a:pt x="4034" y="21989"/>
                  </a:lnTo>
                  <a:lnTo>
                    <a:pt x="4042" y="21736"/>
                  </a:lnTo>
                  <a:lnTo>
                    <a:pt x="4049" y="21519"/>
                  </a:lnTo>
                  <a:lnTo>
                    <a:pt x="4049" y="21266"/>
                  </a:lnTo>
                  <a:lnTo>
                    <a:pt x="4042" y="21013"/>
                  </a:lnTo>
                  <a:lnTo>
                    <a:pt x="4027" y="20760"/>
                  </a:lnTo>
                  <a:lnTo>
                    <a:pt x="4012" y="20543"/>
                  </a:lnTo>
                  <a:lnTo>
                    <a:pt x="3991" y="20290"/>
                  </a:lnTo>
                  <a:lnTo>
                    <a:pt x="3969" y="20073"/>
                  </a:lnTo>
                  <a:lnTo>
                    <a:pt x="3939" y="19856"/>
                  </a:lnTo>
                  <a:lnTo>
                    <a:pt x="920" y="977"/>
                  </a:lnTo>
                  <a:lnTo>
                    <a:pt x="883" y="760"/>
                  </a:lnTo>
                  <a:lnTo>
                    <a:pt x="839" y="543"/>
                  </a:lnTo>
                  <a:lnTo>
                    <a:pt x="788" y="398"/>
                  </a:lnTo>
                  <a:lnTo>
                    <a:pt x="737" y="253"/>
                  </a:lnTo>
                  <a:lnTo>
                    <a:pt x="686" y="145"/>
                  </a:lnTo>
                  <a:lnTo>
                    <a:pt x="628" y="73"/>
                  </a:lnTo>
                  <a:lnTo>
                    <a:pt x="577" y="36"/>
                  </a:lnTo>
                  <a:lnTo>
                    <a:pt x="518" y="0"/>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7"/>
            <p:cNvSpPr/>
            <p:nvPr/>
          </p:nvSpPr>
          <p:spPr>
            <a:xfrm rot="10800000">
              <a:off x="5834477" y="-1014294"/>
              <a:ext cx="181151" cy="65331"/>
            </a:xfrm>
            <a:custGeom>
              <a:avLst/>
              <a:gdLst/>
              <a:ahLst/>
              <a:cxnLst/>
              <a:rect l="l" t="t" r="r" b="b"/>
              <a:pathLst>
                <a:path w="7120" h="11357" extrusionOk="0">
                  <a:moveTo>
                    <a:pt x="6609" y="1"/>
                  </a:moveTo>
                  <a:lnTo>
                    <a:pt x="6558" y="37"/>
                  </a:lnTo>
                  <a:lnTo>
                    <a:pt x="6507" y="73"/>
                  </a:lnTo>
                  <a:lnTo>
                    <a:pt x="409" y="6293"/>
                  </a:lnTo>
                  <a:lnTo>
                    <a:pt x="358" y="6366"/>
                  </a:lnTo>
                  <a:lnTo>
                    <a:pt x="314" y="6438"/>
                  </a:lnTo>
                  <a:lnTo>
                    <a:pt x="263" y="6547"/>
                  </a:lnTo>
                  <a:lnTo>
                    <a:pt x="227" y="6691"/>
                  </a:lnTo>
                  <a:lnTo>
                    <a:pt x="183" y="6836"/>
                  </a:lnTo>
                  <a:lnTo>
                    <a:pt x="147" y="7017"/>
                  </a:lnTo>
                  <a:lnTo>
                    <a:pt x="117" y="7198"/>
                  </a:lnTo>
                  <a:lnTo>
                    <a:pt x="88" y="7378"/>
                  </a:lnTo>
                  <a:lnTo>
                    <a:pt x="59" y="7595"/>
                  </a:lnTo>
                  <a:lnTo>
                    <a:pt x="37" y="7812"/>
                  </a:lnTo>
                  <a:lnTo>
                    <a:pt x="23" y="8066"/>
                  </a:lnTo>
                  <a:lnTo>
                    <a:pt x="8" y="8283"/>
                  </a:lnTo>
                  <a:lnTo>
                    <a:pt x="1" y="8536"/>
                  </a:lnTo>
                  <a:lnTo>
                    <a:pt x="1" y="8789"/>
                  </a:lnTo>
                  <a:lnTo>
                    <a:pt x="1" y="9042"/>
                  </a:lnTo>
                  <a:lnTo>
                    <a:pt x="15" y="9295"/>
                  </a:lnTo>
                  <a:lnTo>
                    <a:pt x="23" y="9548"/>
                  </a:lnTo>
                  <a:lnTo>
                    <a:pt x="44" y="9802"/>
                  </a:lnTo>
                  <a:lnTo>
                    <a:pt x="66" y="10019"/>
                  </a:lnTo>
                  <a:lnTo>
                    <a:pt x="96" y="10236"/>
                  </a:lnTo>
                  <a:lnTo>
                    <a:pt x="125" y="10453"/>
                  </a:lnTo>
                  <a:lnTo>
                    <a:pt x="154" y="10633"/>
                  </a:lnTo>
                  <a:lnTo>
                    <a:pt x="198" y="10778"/>
                  </a:lnTo>
                  <a:lnTo>
                    <a:pt x="234" y="10923"/>
                  </a:lnTo>
                  <a:lnTo>
                    <a:pt x="278" y="11067"/>
                  </a:lnTo>
                  <a:lnTo>
                    <a:pt x="322" y="11140"/>
                  </a:lnTo>
                  <a:lnTo>
                    <a:pt x="365" y="11248"/>
                  </a:lnTo>
                  <a:lnTo>
                    <a:pt x="417" y="11284"/>
                  </a:lnTo>
                  <a:lnTo>
                    <a:pt x="468" y="11321"/>
                  </a:lnTo>
                  <a:lnTo>
                    <a:pt x="519" y="11357"/>
                  </a:lnTo>
                  <a:lnTo>
                    <a:pt x="570" y="11321"/>
                  </a:lnTo>
                  <a:lnTo>
                    <a:pt x="621" y="11284"/>
                  </a:lnTo>
                  <a:lnTo>
                    <a:pt x="6711" y="5064"/>
                  </a:lnTo>
                  <a:lnTo>
                    <a:pt x="6763" y="4991"/>
                  </a:lnTo>
                  <a:lnTo>
                    <a:pt x="6814" y="4919"/>
                  </a:lnTo>
                  <a:lnTo>
                    <a:pt x="6857" y="4774"/>
                  </a:lnTo>
                  <a:lnTo>
                    <a:pt x="6901" y="4666"/>
                  </a:lnTo>
                  <a:lnTo>
                    <a:pt x="6938" y="4521"/>
                  </a:lnTo>
                  <a:lnTo>
                    <a:pt x="6974" y="4340"/>
                  </a:lnTo>
                  <a:lnTo>
                    <a:pt x="7011" y="4160"/>
                  </a:lnTo>
                  <a:lnTo>
                    <a:pt x="7040" y="3979"/>
                  </a:lnTo>
                  <a:lnTo>
                    <a:pt x="7062" y="3762"/>
                  </a:lnTo>
                  <a:lnTo>
                    <a:pt x="7083" y="3545"/>
                  </a:lnTo>
                  <a:lnTo>
                    <a:pt x="7105" y="3292"/>
                  </a:lnTo>
                  <a:lnTo>
                    <a:pt x="7113" y="3075"/>
                  </a:lnTo>
                  <a:lnTo>
                    <a:pt x="7120" y="2821"/>
                  </a:lnTo>
                  <a:lnTo>
                    <a:pt x="7120" y="2568"/>
                  </a:lnTo>
                  <a:lnTo>
                    <a:pt x="7120" y="2315"/>
                  </a:lnTo>
                  <a:lnTo>
                    <a:pt x="7113" y="2062"/>
                  </a:lnTo>
                  <a:lnTo>
                    <a:pt x="7083" y="1628"/>
                  </a:lnTo>
                  <a:lnTo>
                    <a:pt x="7047" y="1230"/>
                  </a:lnTo>
                  <a:lnTo>
                    <a:pt x="6996" y="869"/>
                  </a:lnTo>
                  <a:lnTo>
                    <a:pt x="6930" y="579"/>
                  </a:lnTo>
                  <a:lnTo>
                    <a:pt x="6857" y="326"/>
                  </a:lnTo>
                  <a:lnTo>
                    <a:pt x="6784" y="145"/>
                  </a:lnTo>
                  <a:lnTo>
                    <a:pt x="6697" y="37"/>
                  </a:lnTo>
                  <a:lnTo>
                    <a:pt x="6609" y="1"/>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7"/>
            <p:cNvSpPr/>
            <p:nvPr/>
          </p:nvSpPr>
          <p:spPr>
            <a:xfrm rot="10800000">
              <a:off x="5762453" y="-1200490"/>
              <a:ext cx="59790" cy="159994"/>
            </a:xfrm>
            <a:custGeom>
              <a:avLst/>
              <a:gdLst/>
              <a:ahLst/>
              <a:cxnLst/>
              <a:rect l="l" t="t" r="r" b="b"/>
              <a:pathLst>
                <a:path w="2350" h="27813" extrusionOk="0">
                  <a:moveTo>
                    <a:pt x="1839" y="1"/>
                  </a:moveTo>
                  <a:lnTo>
                    <a:pt x="1751" y="37"/>
                  </a:lnTo>
                  <a:lnTo>
                    <a:pt x="1671" y="109"/>
                  </a:lnTo>
                  <a:lnTo>
                    <a:pt x="1598" y="290"/>
                  </a:lnTo>
                  <a:lnTo>
                    <a:pt x="1532" y="507"/>
                  </a:lnTo>
                  <a:lnTo>
                    <a:pt x="1467" y="760"/>
                  </a:lnTo>
                  <a:lnTo>
                    <a:pt x="1415" y="1086"/>
                  </a:lnTo>
                  <a:lnTo>
                    <a:pt x="1372" y="1447"/>
                  </a:lnTo>
                  <a:lnTo>
                    <a:pt x="1343" y="1845"/>
                  </a:lnTo>
                  <a:lnTo>
                    <a:pt x="22" y="24558"/>
                  </a:lnTo>
                  <a:lnTo>
                    <a:pt x="8" y="24811"/>
                  </a:lnTo>
                  <a:lnTo>
                    <a:pt x="0" y="25064"/>
                  </a:lnTo>
                  <a:lnTo>
                    <a:pt x="0" y="25317"/>
                  </a:lnTo>
                  <a:lnTo>
                    <a:pt x="8" y="25570"/>
                  </a:lnTo>
                  <a:lnTo>
                    <a:pt x="15" y="25823"/>
                  </a:lnTo>
                  <a:lnTo>
                    <a:pt x="30" y="26077"/>
                  </a:lnTo>
                  <a:lnTo>
                    <a:pt x="44" y="26294"/>
                  </a:lnTo>
                  <a:lnTo>
                    <a:pt x="66" y="26511"/>
                  </a:lnTo>
                  <a:lnTo>
                    <a:pt x="95" y="26728"/>
                  </a:lnTo>
                  <a:lnTo>
                    <a:pt x="124" y="26908"/>
                  </a:lnTo>
                  <a:lnTo>
                    <a:pt x="154" y="27089"/>
                  </a:lnTo>
                  <a:lnTo>
                    <a:pt x="190" y="27270"/>
                  </a:lnTo>
                  <a:lnTo>
                    <a:pt x="234" y="27415"/>
                  </a:lnTo>
                  <a:lnTo>
                    <a:pt x="278" y="27523"/>
                  </a:lnTo>
                  <a:lnTo>
                    <a:pt x="321" y="27632"/>
                  </a:lnTo>
                  <a:lnTo>
                    <a:pt x="372" y="27740"/>
                  </a:lnTo>
                  <a:lnTo>
                    <a:pt x="423" y="27776"/>
                  </a:lnTo>
                  <a:lnTo>
                    <a:pt x="474" y="27813"/>
                  </a:lnTo>
                  <a:lnTo>
                    <a:pt x="577" y="27813"/>
                  </a:lnTo>
                  <a:lnTo>
                    <a:pt x="628" y="27776"/>
                  </a:lnTo>
                  <a:lnTo>
                    <a:pt x="679" y="27704"/>
                  </a:lnTo>
                  <a:lnTo>
                    <a:pt x="722" y="27596"/>
                  </a:lnTo>
                  <a:lnTo>
                    <a:pt x="766" y="27487"/>
                  </a:lnTo>
                  <a:lnTo>
                    <a:pt x="810" y="27379"/>
                  </a:lnTo>
                  <a:lnTo>
                    <a:pt x="846" y="27234"/>
                  </a:lnTo>
                  <a:lnTo>
                    <a:pt x="883" y="27053"/>
                  </a:lnTo>
                  <a:lnTo>
                    <a:pt x="919" y="26872"/>
                  </a:lnTo>
                  <a:lnTo>
                    <a:pt x="949" y="26691"/>
                  </a:lnTo>
                  <a:lnTo>
                    <a:pt x="970" y="26474"/>
                  </a:lnTo>
                  <a:lnTo>
                    <a:pt x="992" y="26221"/>
                  </a:lnTo>
                  <a:lnTo>
                    <a:pt x="1007" y="25968"/>
                  </a:lnTo>
                  <a:lnTo>
                    <a:pt x="2327" y="3256"/>
                  </a:lnTo>
                  <a:lnTo>
                    <a:pt x="2342" y="3003"/>
                  </a:lnTo>
                  <a:lnTo>
                    <a:pt x="2349" y="2749"/>
                  </a:lnTo>
                  <a:lnTo>
                    <a:pt x="2349" y="2496"/>
                  </a:lnTo>
                  <a:lnTo>
                    <a:pt x="2349" y="2243"/>
                  </a:lnTo>
                  <a:lnTo>
                    <a:pt x="2335" y="1990"/>
                  </a:lnTo>
                  <a:lnTo>
                    <a:pt x="2327" y="1737"/>
                  </a:lnTo>
                  <a:lnTo>
                    <a:pt x="2305" y="1520"/>
                  </a:lnTo>
                  <a:lnTo>
                    <a:pt x="2283" y="1303"/>
                  </a:lnTo>
                  <a:lnTo>
                    <a:pt x="2262" y="1086"/>
                  </a:lnTo>
                  <a:lnTo>
                    <a:pt x="2232" y="905"/>
                  </a:lnTo>
                  <a:lnTo>
                    <a:pt x="2196" y="724"/>
                  </a:lnTo>
                  <a:lnTo>
                    <a:pt x="2159" y="543"/>
                  </a:lnTo>
                  <a:lnTo>
                    <a:pt x="2116" y="399"/>
                  </a:lnTo>
                  <a:lnTo>
                    <a:pt x="2072" y="290"/>
                  </a:lnTo>
                  <a:lnTo>
                    <a:pt x="2028" y="182"/>
                  </a:lnTo>
                  <a:lnTo>
                    <a:pt x="1977" y="73"/>
                  </a:lnTo>
                  <a:lnTo>
                    <a:pt x="1904" y="1"/>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7"/>
            <p:cNvSpPr/>
            <p:nvPr/>
          </p:nvSpPr>
          <p:spPr>
            <a:xfrm rot="10800000">
              <a:off x="5572248" y="-1186345"/>
              <a:ext cx="86861" cy="156664"/>
            </a:xfrm>
            <a:custGeom>
              <a:avLst/>
              <a:gdLst/>
              <a:ahLst/>
              <a:cxnLst/>
              <a:rect l="l" t="t" r="r" b="b"/>
              <a:pathLst>
                <a:path w="3414" h="27234" extrusionOk="0">
                  <a:moveTo>
                    <a:pt x="452" y="0"/>
                  </a:moveTo>
                  <a:lnTo>
                    <a:pt x="387" y="72"/>
                  </a:lnTo>
                  <a:lnTo>
                    <a:pt x="328" y="181"/>
                  </a:lnTo>
                  <a:lnTo>
                    <a:pt x="270" y="289"/>
                  </a:lnTo>
                  <a:lnTo>
                    <a:pt x="226" y="434"/>
                  </a:lnTo>
                  <a:lnTo>
                    <a:pt x="182" y="579"/>
                  </a:lnTo>
                  <a:lnTo>
                    <a:pt x="146" y="760"/>
                  </a:lnTo>
                  <a:lnTo>
                    <a:pt x="109" y="940"/>
                  </a:lnTo>
                  <a:lnTo>
                    <a:pt x="80" y="1157"/>
                  </a:lnTo>
                  <a:lnTo>
                    <a:pt x="58" y="1338"/>
                  </a:lnTo>
                  <a:lnTo>
                    <a:pt x="36" y="1591"/>
                  </a:lnTo>
                  <a:lnTo>
                    <a:pt x="22" y="1808"/>
                  </a:lnTo>
                  <a:lnTo>
                    <a:pt x="7" y="2062"/>
                  </a:lnTo>
                  <a:lnTo>
                    <a:pt x="0" y="2279"/>
                  </a:lnTo>
                  <a:lnTo>
                    <a:pt x="0" y="2532"/>
                  </a:lnTo>
                  <a:lnTo>
                    <a:pt x="0" y="2785"/>
                  </a:lnTo>
                  <a:lnTo>
                    <a:pt x="7" y="3038"/>
                  </a:lnTo>
                  <a:lnTo>
                    <a:pt x="22" y="3255"/>
                  </a:lnTo>
                  <a:lnTo>
                    <a:pt x="36" y="3508"/>
                  </a:lnTo>
                  <a:lnTo>
                    <a:pt x="58" y="3761"/>
                  </a:lnTo>
                  <a:lnTo>
                    <a:pt x="2444" y="25859"/>
                  </a:lnTo>
                  <a:lnTo>
                    <a:pt x="2473" y="26076"/>
                  </a:lnTo>
                  <a:lnTo>
                    <a:pt x="2502" y="26293"/>
                  </a:lnTo>
                  <a:lnTo>
                    <a:pt x="2538" y="26474"/>
                  </a:lnTo>
                  <a:lnTo>
                    <a:pt x="2575" y="26655"/>
                  </a:lnTo>
                  <a:lnTo>
                    <a:pt x="2619" y="26799"/>
                  </a:lnTo>
                  <a:lnTo>
                    <a:pt x="2662" y="26908"/>
                  </a:lnTo>
                  <a:lnTo>
                    <a:pt x="2706" y="27016"/>
                  </a:lnTo>
                  <a:lnTo>
                    <a:pt x="2750" y="27125"/>
                  </a:lnTo>
                  <a:lnTo>
                    <a:pt x="2801" y="27161"/>
                  </a:lnTo>
                  <a:lnTo>
                    <a:pt x="2845" y="27197"/>
                  </a:lnTo>
                  <a:lnTo>
                    <a:pt x="2896" y="27233"/>
                  </a:lnTo>
                  <a:lnTo>
                    <a:pt x="2947" y="27197"/>
                  </a:lnTo>
                  <a:lnTo>
                    <a:pt x="2998" y="27161"/>
                  </a:lnTo>
                  <a:lnTo>
                    <a:pt x="3049" y="27125"/>
                  </a:lnTo>
                  <a:lnTo>
                    <a:pt x="3093" y="27016"/>
                  </a:lnTo>
                  <a:lnTo>
                    <a:pt x="3144" y="26908"/>
                  </a:lnTo>
                  <a:lnTo>
                    <a:pt x="3188" y="26763"/>
                  </a:lnTo>
                  <a:lnTo>
                    <a:pt x="3231" y="26618"/>
                  </a:lnTo>
                  <a:lnTo>
                    <a:pt x="3268" y="26438"/>
                  </a:lnTo>
                  <a:lnTo>
                    <a:pt x="3297" y="26257"/>
                  </a:lnTo>
                  <a:lnTo>
                    <a:pt x="3326" y="26076"/>
                  </a:lnTo>
                  <a:lnTo>
                    <a:pt x="3355" y="25859"/>
                  </a:lnTo>
                  <a:lnTo>
                    <a:pt x="3377" y="25642"/>
                  </a:lnTo>
                  <a:lnTo>
                    <a:pt x="3392" y="25389"/>
                  </a:lnTo>
                  <a:lnTo>
                    <a:pt x="3406" y="25172"/>
                  </a:lnTo>
                  <a:lnTo>
                    <a:pt x="3414" y="24919"/>
                  </a:lnTo>
                  <a:lnTo>
                    <a:pt x="3414" y="24665"/>
                  </a:lnTo>
                  <a:lnTo>
                    <a:pt x="3414" y="24448"/>
                  </a:lnTo>
                  <a:lnTo>
                    <a:pt x="3406" y="24195"/>
                  </a:lnTo>
                  <a:lnTo>
                    <a:pt x="3392" y="23942"/>
                  </a:lnTo>
                  <a:lnTo>
                    <a:pt x="3377" y="23689"/>
                  </a:lnTo>
                  <a:lnTo>
                    <a:pt x="3355" y="23472"/>
                  </a:lnTo>
                  <a:lnTo>
                    <a:pt x="963" y="1338"/>
                  </a:lnTo>
                  <a:lnTo>
                    <a:pt x="926" y="1049"/>
                  </a:lnTo>
                  <a:lnTo>
                    <a:pt x="883" y="760"/>
                  </a:lnTo>
                  <a:lnTo>
                    <a:pt x="832" y="543"/>
                  </a:lnTo>
                  <a:lnTo>
                    <a:pt x="773" y="362"/>
                  </a:lnTo>
                  <a:lnTo>
                    <a:pt x="715" y="181"/>
                  </a:lnTo>
                  <a:lnTo>
                    <a:pt x="649" y="72"/>
                  </a:lnTo>
                  <a:lnTo>
                    <a:pt x="584" y="36"/>
                  </a:lnTo>
                  <a:lnTo>
                    <a:pt x="511" y="0"/>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7"/>
            <p:cNvSpPr/>
            <p:nvPr/>
          </p:nvSpPr>
          <p:spPr>
            <a:xfrm rot="10800000">
              <a:off x="5425268" y="-978303"/>
              <a:ext cx="195449" cy="55966"/>
            </a:xfrm>
            <a:custGeom>
              <a:avLst/>
              <a:gdLst/>
              <a:ahLst/>
              <a:cxnLst/>
              <a:rect l="l" t="t" r="r" b="b"/>
              <a:pathLst>
                <a:path w="7682" h="9729" extrusionOk="0">
                  <a:moveTo>
                    <a:pt x="512" y="0"/>
                  </a:moveTo>
                  <a:lnTo>
                    <a:pt x="417" y="36"/>
                  </a:lnTo>
                  <a:lnTo>
                    <a:pt x="329" y="181"/>
                  </a:lnTo>
                  <a:lnTo>
                    <a:pt x="249" y="362"/>
                  </a:lnTo>
                  <a:lnTo>
                    <a:pt x="176" y="615"/>
                  </a:lnTo>
                  <a:lnTo>
                    <a:pt x="110" y="941"/>
                  </a:lnTo>
                  <a:lnTo>
                    <a:pt x="59" y="1302"/>
                  </a:lnTo>
                  <a:lnTo>
                    <a:pt x="23" y="1736"/>
                  </a:lnTo>
                  <a:lnTo>
                    <a:pt x="8" y="1953"/>
                  </a:lnTo>
                  <a:lnTo>
                    <a:pt x="1" y="2206"/>
                  </a:lnTo>
                  <a:lnTo>
                    <a:pt x="1" y="2460"/>
                  </a:lnTo>
                  <a:lnTo>
                    <a:pt x="1" y="2713"/>
                  </a:lnTo>
                  <a:lnTo>
                    <a:pt x="1" y="2966"/>
                  </a:lnTo>
                  <a:lnTo>
                    <a:pt x="16" y="3219"/>
                  </a:lnTo>
                  <a:lnTo>
                    <a:pt x="30" y="3436"/>
                  </a:lnTo>
                  <a:lnTo>
                    <a:pt x="52" y="3653"/>
                  </a:lnTo>
                  <a:lnTo>
                    <a:pt x="74" y="3870"/>
                  </a:lnTo>
                  <a:lnTo>
                    <a:pt x="103" y="4087"/>
                  </a:lnTo>
                  <a:lnTo>
                    <a:pt x="132" y="4268"/>
                  </a:lnTo>
                  <a:lnTo>
                    <a:pt x="169" y="4449"/>
                  </a:lnTo>
                  <a:lnTo>
                    <a:pt x="205" y="4593"/>
                  </a:lnTo>
                  <a:lnTo>
                    <a:pt x="249" y="4738"/>
                  </a:lnTo>
                  <a:lnTo>
                    <a:pt x="293" y="4847"/>
                  </a:lnTo>
                  <a:lnTo>
                    <a:pt x="336" y="4955"/>
                  </a:lnTo>
                  <a:lnTo>
                    <a:pt x="388" y="5027"/>
                  </a:lnTo>
                  <a:lnTo>
                    <a:pt x="439" y="5064"/>
                  </a:lnTo>
                  <a:lnTo>
                    <a:pt x="7098" y="9729"/>
                  </a:lnTo>
                  <a:lnTo>
                    <a:pt x="7200" y="9729"/>
                  </a:lnTo>
                  <a:lnTo>
                    <a:pt x="7251" y="9693"/>
                  </a:lnTo>
                  <a:lnTo>
                    <a:pt x="7302" y="9657"/>
                  </a:lnTo>
                  <a:lnTo>
                    <a:pt x="7346" y="9584"/>
                  </a:lnTo>
                  <a:lnTo>
                    <a:pt x="7397" y="9476"/>
                  </a:lnTo>
                  <a:lnTo>
                    <a:pt x="7441" y="9367"/>
                  </a:lnTo>
                  <a:lnTo>
                    <a:pt x="7478" y="9223"/>
                  </a:lnTo>
                  <a:lnTo>
                    <a:pt x="7521" y="9078"/>
                  </a:lnTo>
                  <a:lnTo>
                    <a:pt x="7550" y="8897"/>
                  </a:lnTo>
                  <a:lnTo>
                    <a:pt x="7587" y="8716"/>
                  </a:lnTo>
                  <a:lnTo>
                    <a:pt x="7616" y="8499"/>
                  </a:lnTo>
                  <a:lnTo>
                    <a:pt x="7638" y="8282"/>
                  </a:lnTo>
                  <a:lnTo>
                    <a:pt x="7653" y="8029"/>
                  </a:lnTo>
                  <a:lnTo>
                    <a:pt x="7667" y="7812"/>
                  </a:lnTo>
                  <a:lnTo>
                    <a:pt x="7682" y="7559"/>
                  </a:lnTo>
                  <a:lnTo>
                    <a:pt x="7682" y="7270"/>
                  </a:lnTo>
                  <a:lnTo>
                    <a:pt x="7682" y="7017"/>
                  </a:lnTo>
                  <a:lnTo>
                    <a:pt x="7682" y="6763"/>
                  </a:lnTo>
                  <a:lnTo>
                    <a:pt x="7667" y="6546"/>
                  </a:lnTo>
                  <a:lnTo>
                    <a:pt x="7653" y="6293"/>
                  </a:lnTo>
                  <a:lnTo>
                    <a:pt x="7631" y="6076"/>
                  </a:lnTo>
                  <a:lnTo>
                    <a:pt x="7609" y="5859"/>
                  </a:lnTo>
                  <a:lnTo>
                    <a:pt x="7580" y="5642"/>
                  </a:lnTo>
                  <a:lnTo>
                    <a:pt x="7550" y="5461"/>
                  </a:lnTo>
                  <a:lnTo>
                    <a:pt x="7514" y="5281"/>
                  </a:lnTo>
                  <a:lnTo>
                    <a:pt x="7478" y="5136"/>
                  </a:lnTo>
                  <a:lnTo>
                    <a:pt x="7434" y="4991"/>
                  </a:lnTo>
                  <a:lnTo>
                    <a:pt x="7390" y="4883"/>
                  </a:lnTo>
                  <a:lnTo>
                    <a:pt x="7346" y="4774"/>
                  </a:lnTo>
                  <a:lnTo>
                    <a:pt x="7295" y="4702"/>
                  </a:lnTo>
                  <a:lnTo>
                    <a:pt x="7244" y="4666"/>
                  </a:lnTo>
                  <a:lnTo>
                    <a:pt x="584" y="36"/>
                  </a:lnTo>
                  <a:lnTo>
                    <a:pt x="512" y="0"/>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7"/>
            <p:cNvSpPr/>
            <p:nvPr/>
          </p:nvSpPr>
          <p:spPr>
            <a:xfrm rot="10800000">
              <a:off x="5524926" y="-845798"/>
              <a:ext cx="103755" cy="127332"/>
            </a:xfrm>
            <a:custGeom>
              <a:avLst/>
              <a:gdLst/>
              <a:ahLst/>
              <a:cxnLst/>
              <a:rect l="l" t="t" r="r" b="b"/>
              <a:pathLst>
                <a:path w="4078" h="22135" extrusionOk="0">
                  <a:moveTo>
                    <a:pt x="3509" y="0"/>
                  </a:moveTo>
                  <a:lnTo>
                    <a:pt x="3458" y="73"/>
                  </a:lnTo>
                  <a:lnTo>
                    <a:pt x="3407" y="109"/>
                  </a:lnTo>
                  <a:lnTo>
                    <a:pt x="3356" y="217"/>
                  </a:lnTo>
                  <a:lnTo>
                    <a:pt x="3305" y="326"/>
                  </a:lnTo>
                  <a:lnTo>
                    <a:pt x="3261" y="470"/>
                  </a:lnTo>
                  <a:lnTo>
                    <a:pt x="3217" y="651"/>
                  </a:lnTo>
                  <a:lnTo>
                    <a:pt x="3173" y="868"/>
                  </a:lnTo>
                  <a:lnTo>
                    <a:pt x="124" y="17903"/>
                  </a:lnTo>
                  <a:lnTo>
                    <a:pt x="95" y="18083"/>
                  </a:lnTo>
                  <a:lnTo>
                    <a:pt x="66" y="18300"/>
                  </a:lnTo>
                  <a:lnTo>
                    <a:pt x="44" y="18517"/>
                  </a:lnTo>
                  <a:lnTo>
                    <a:pt x="22" y="18771"/>
                  </a:lnTo>
                  <a:lnTo>
                    <a:pt x="8" y="18988"/>
                  </a:lnTo>
                  <a:lnTo>
                    <a:pt x="0" y="19241"/>
                  </a:lnTo>
                  <a:lnTo>
                    <a:pt x="0" y="19494"/>
                  </a:lnTo>
                  <a:lnTo>
                    <a:pt x="0" y="19747"/>
                  </a:lnTo>
                  <a:lnTo>
                    <a:pt x="0" y="19964"/>
                  </a:lnTo>
                  <a:lnTo>
                    <a:pt x="15" y="20217"/>
                  </a:lnTo>
                  <a:lnTo>
                    <a:pt x="29" y="20434"/>
                  </a:lnTo>
                  <a:lnTo>
                    <a:pt x="44" y="20687"/>
                  </a:lnTo>
                  <a:lnTo>
                    <a:pt x="73" y="20904"/>
                  </a:lnTo>
                  <a:lnTo>
                    <a:pt x="95" y="21121"/>
                  </a:lnTo>
                  <a:lnTo>
                    <a:pt x="132" y="21302"/>
                  </a:lnTo>
                  <a:lnTo>
                    <a:pt x="168" y="21483"/>
                  </a:lnTo>
                  <a:lnTo>
                    <a:pt x="212" y="21664"/>
                  </a:lnTo>
                  <a:lnTo>
                    <a:pt x="256" y="21772"/>
                  </a:lnTo>
                  <a:lnTo>
                    <a:pt x="299" y="21917"/>
                  </a:lnTo>
                  <a:lnTo>
                    <a:pt x="343" y="21989"/>
                  </a:lnTo>
                  <a:lnTo>
                    <a:pt x="394" y="22062"/>
                  </a:lnTo>
                  <a:lnTo>
                    <a:pt x="445" y="22098"/>
                  </a:lnTo>
                  <a:lnTo>
                    <a:pt x="489" y="22134"/>
                  </a:lnTo>
                  <a:lnTo>
                    <a:pt x="540" y="22134"/>
                  </a:lnTo>
                  <a:lnTo>
                    <a:pt x="591" y="22098"/>
                  </a:lnTo>
                  <a:lnTo>
                    <a:pt x="642" y="22062"/>
                  </a:lnTo>
                  <a:lnTo>
                    <a:pt x="686" y="21989"/>
                  </a:lnTo>
                  <a:lnTo>
                    <a:pt x="730" y="21881"/>
                  </a:lnTo>
                  <a:lnTo>
                    <a:pt x="773" y="21772"/>
                  </a:lnTo>
                  <a:lnTo>
                    <a:pt x="817" y="21628"/>
                  </a:lnTo>
                  <a:lnTo>
                    <a:pt x="861" y="21447"/>
                  </a:lnTo>
                  <a:lnTo>
                    <a:pt x="897" y="21266"/>
                  </a:lnTo>
                  <a:lnTo>
                    <a:pt x="3946" y="4232"/>
                  </a:lnTo>
                  <a:lnTo>
                    <a:pt x="3976" y="4051"/>
                  </a:lnTo>
                  <a:lnTo>
                    <a:pt x="4005" y="3834"/>
                  </a:lnTo>
                  <a:lnTo>
                    <a:pt x="4027" y="3617"/>
                  </a:lnTo>
                  <a:lnTo>
                    <a:pt x="4049" y="3364"/>
                  </a:lnTo>
                  <a:lnTo>
                    <a:pt x="4063" y="3147"/>
                  </a:lnTo>
                  <a:lnTo>
                    <a:pt x="4070" y="2894"/>
                  </a:lnTo>
                  <a:lnTo>
                    <a:pt x="4078" y="2640"/>
                  </a:lnTo>
                  <a:lnTo>
                    <a:pt x="4070" y="2387"/>
                  </a:lnTo>
                  <a:lnTo>
                    <a:pt x="4070" y="2170"/>
                  </a:lnTo>
                  <a:lnTo>
                    <a:pt x="4056" y="1917"/>
                  </a:lnTo>
                  <a:lnTo>
                    <a:pt x="4041" y="1700"/>
                  </a:lnTo>
                  <a:lnTo>
                    <a:pt x="4027" y="1447"/>
                  </a:lnTo>
                  <a:lnTo>
                    <a:pt x="3998" y="1230"/>
                  </a:lnTo>
                  <a:lnTo>
                    <a:pt x="3976" y="1013"/>
                  </a:lnTo>
                  <a:lnTo>
                    <a:pt x="3939" y="832"/>
                  </a:lnTo>
                  <a:lnTo>
                    <a:pt x="3903" y="651"/>
                  </a:lnTo>
                  <a:lnTo>
                    <a:pt x="3866" y="507"/>
                  </a:lnTo>
                  <a:lnTo>
                    <a:pt x="3822" y="362"/>
                  </a:lnTo>
                  <a:lnTo>
                    <a:pt x="3742" y="181"/>
                  </a:lnTo>
                  <a:lnTo>
                    <a:pt x="3655" y="36"/>
                  </a:lnTo>
                  <a:lnTo>
                    <a:pt x="3560" y="0"/>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7"/>
            <p:cNvSpPr/>
            <p:nvPr/>
          </p:nvSpPr>
          <p:spPr>
            <a:xfrm rot="10800000">
              <a:off x="5708084" y="-811680"/>
              <a:ext cx="37324" cy="167271"/>
            </a:xfrm>
            <a:custGeom>
              <a:avLst/>
              <a:gdLst/>
              <a:ahLst/>
              <a:cxnLst/>
              <a:rect l="l" t="t" r="r" b="b"/>
              <a:pathLst>
                <a:path w="1467" h="29078" extrusionOk="0">
                  <a:moveTo>
                    <a:pt x="905" y="0"/>
                  </a:moveTo>
                  <a:lnTo>
                    <a:pt x="854" y="36"/>
                  </a:lnTo>
                  <a:lnTo>
                    <a:pt x="810" y="109"/>
                  </a:lnTo>
                  <a:lnTo>
                    <a:pt x="766" y="181"/>
                  </a:lnTo>
                  <a:lnTo>
                    <a:pt x="679" y="398"/>
                  </a:lnTo>
                  <a:lnTo>
                    <a:pt x="606" y="651"/>
                  </a:lnTo>
                  <a:lnTo>
                    <a:pt x="547" y="1013"/>
                  </a:lnTo>
                  <a:lnTo>
                    <a:pt x="496" y="1411"/>
                  </a:lnTo>
                  <a:lnTo>
                    <a:pt x="474" y="1628"/>
                  </a:lnTo>
                  <a:lnTo>
                    <a:pt x="460" y="1845"/>
                  </a:lnTo>
                  <a:lnTo>
                    <a:pt x="445" y="2062"/>
                  </a:lnTo>
                  <a:lnTo>
                    <a:pt x="438" y="2315"/>
                  </a:lnTo>
                  <a:lnTo>
                    <a:pt x="0" y="26293"/>
                  </a:lnTo>
                  <a:lnTo>
                    <a:pt x="0" y="26582"/>
                  </a:lnTo>
                  <a:lnTo>
                    <a:pt x="0" y="26835"/>
                  </a:lnTo>
                  <a:lnTo>
                    <a:pt x="7" y="27089"/>
                  </a:lnTo>
                  <a:lnTo>
                    <a:pt x="22" y="27306"/>
                  </a:lnTo>
                  <a:lnTo>
                    <a:pt x="37" y="27559"/>
                  </a:lnTo>
                  <a:lnTo>
                    <a:pt x="59" y="27776"/>
                  </a:lnTo>
                  <a:lnTo>
                    <a:pt x="88" y="27993"/>
                  </a:lnTo>
                  <a:lnTo>
                    <a:pt x="117" y="28174"/>
                  </a:lnTo>
                  <a:lnTo>
                    <a:pt x="153" y="28354"/>
                  </a:lnTo>
                  <a:lnTo>
                    <a:pt x="190" y="28499"/>
                  </a:lnTo>
                  <a:lnTo>
                    <a:pt x="226" y="28680"/>
                  </a:lnTo>
                  <a:lnTo>
                    <a:pt x="270" y="28788"/>
                  </a:lnTo>
                  <a:lnTo>
                    <a:pt x="314" y="28897"/>
                  </a:lnTo>
                  <a:lnTo>
                    <a:pt x="365" y="28969"/>
                  </a:lnTo>
                  <a:lnTo>
                    <a:pt x="416" y="29042"/>
                  </a:lnTo>
                  <a:lnTo>
                    <a:pt x="467" y="29078"/>
                  </a:lnTo>
                  <a:lnTo>
                    <a:pt x="569" y="29078"/>
                  </a:lnTo>
                  <a:lnTo>
                    <a:pt x="620" y="29042"/>
                  </a:lnTo>
                  <a:lnTo>
                    <a:pt x="671" y="28969"/>
                  </a:lnTo>
                  <a:lnTo>
                    <a:pt x="715" y="28897"/>
                  </a:lnTo>
                  <a:lnTo>
                    <a:pt x="766" y="28788"/>
                  </a:lnTo>
                  <a:lnTo>
                    <a:pt x="803" y="28644"/>
                  </a:lnTo>
                  <a:lnTo>
                    <a:pt x="846" y="28499"/>
                  </a:lnTo>
                  <a:lnTo>
                    <a:pt x="883" y="28354"/>
                  </a:lnTo>
                  <a:lnTo>
                    <a:pt x="912" y="28174"/>
                  </a:lnTo>
                  <a:lnTo>
                    <a:pt x="941" y="27957"/>
                  </a:lnTo>
                  <a:lnTo>
                    <a:pt x="970" y="27740"/>
                  </a:lnTo>
                  <a:lnTo>
                    <a:pt x="985" y="27523"/>
                  </a:lnTo>
                  <a:lnTo>
                    <a:pt x="1007" y="27269"/>
                  </a:lnTo>
                  <a:lnTo>
                    <a:pt x="1014" y="27016"/>
                  </a:lnTo>
                  <a:lnTo>
                    <a:pt x="1021" y="26763"/>
                  </a:lnTo>
                  <a:lnTo>
                    <a:pt x="1466" y="2785"/>
                  </a:lnTo>
                  <a:lnTo>
                    <a:pt x="1466" y="2532"/>
                  </a:lnTo>
                  <a:lnTo>
                    <a:pt x="1466" y="2279"/>
                  </a:lnTo>
                  <a:lnTo>
                    <a:pt x="1459" y="2025"/>
                  </a:lnTo>
                  <a:lnTo>
                    <a:pt x="1444" y="1772"/>
                  </a:lnTo>
                  <a:lnTo>
                    <a:pt x="1423" y="1555"/>
                  </a:lnTo>
                  <a:lnTo>
                    <a:pt x="1401" y="1338"/>
                  </a:lnTo>
                  <a:lnTo>
                    <a:pt x="1379" y="1121"/>
                  </a:lnTo>
                  <a:lnTo>
                    <a:pt x="1350" y="940"/>
                  </a:lnTo>
                  <a:lnTo>
                    <a:pt x="1313" y="760"/>
                  </a:lnTo>
                  <a:lnTo>
                    <a:pt x="1277" y="579"/>
                  </a:lnTo>
                  <a:lnTo>
                    <a:pt x="1240" y="434"/>
                  </a:lnTo>
                  <a:lnTo>
                    <a:pt x="1196" y="289"/>
                  </a:lnTo>
                  <a:lnTo>
                    <a:pt x="1153" y="181"/>
                  </a:lnTo>
                  <a:lnTo>
                    <a:pt x="1102" y="109"/>
                  </a:lnTo>
                  <a:lnTo>
                    <a:pt x="1051" y="36"/>
                  </a:lnTo>
                  <a:lnTo>
                    <a:pt x="999" y="0"/>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7"/>
            <p:cNvSpPr/>
            <p:nvPr/>
          </p:nvSpPr>
          <p:spPr>
            <a:xfrm rot="10800000">
              <a:off x="5569089" y="-1108138"/>
              <a:ext cx="315334" cy="353474"/>
            </a:xfrm>
            <a:custGeom>
              <a:avLst/>
              <a:gdLst/>
              <a:ahLst/>
              <a:cxnLst/>
              <a:rect l="l" t="t" r="r" b="b"/>
              <a:pathLst>
                <a:path w="12394" h="61447" extrusionOk="0">
                  <a:moveTo>
                    <a:pt x="6194" y="0"/>
                  </a:moveTo>
                  <a:lnTo>
                    <a:pt x="5880" y="36"/>
                  </a:lnTo>
                  <a:lnTo>
                    <a:pt x="5566" y="181"/>
                  </a:lnTo>
                  <a:lnTo>
                    <a:pt x="5253" y="362"/>
                  </a:lnTo>
                  <a:lnTo>
                    <a:pt x="4946" y="615"/>
                  </a:lnTo>
                  <a:lnTo>
                    <a:pt x="4647" y="977"/>
                  </a:lnTo>
                  <a:lnTo>
                    <a:pt x="4355" y="1375"/>
                  </a:lnTo>
                  <a:lnTo>
                    <a:pt x="4064" y="1881"/>
                  </a:lnTo>
                  <a:lnTo>
                    <a:pt x="3787" y="2423"/>
                  </a:lnTo>
                  <a:lnTo>
                    <a:pt x="3509" y="3038"/>
                  </a:lnTo>
                  <a:lnTo>
                    <a:pt x="3247" y="3725"/>
                  </a:lnTo>
                  <a:lnTo>
                    <a:pt x="2984" y="4449"/>
                  </a:lnTo>
                  <a:lnTo>
                    <a:pt x="2736" y="5244"/>
                  </a:lnTo>
                  <a:lnTo>
                    <a:pt x="2488" y="6112"/>
                  </a:lnTo>
                  <a:lnTo>
                    <a:pt x="2255" y="7016"/>
                  </a:lnTo>
                  <a:lnTo>
                    <a:pt x="2029" y="7993"/>
                  </a:lnTo>
                  <a:lnTo>
                    <a:pt x="1817" y="9006"/>
                  </a:lnTo>
                  <a:lnTo>
                    <a:pt x="1613" y="10054"/>
                  </a:lnTo>
                  <a:lnTo>
                    <a:pt x="1416" y="11176"/>
                  </a:lnTo>
                  <a:lnTo>
                    <a:pt x="1234" y="12333"/>
                  </a:lnTo>
                  <a:lnTo>
                    <a:pt x="1058" y="13563"/>
                  </a:lnTo>
                  <a:lnTo>
                    <a:pt x="898" y="14792"/>
                  </a:lnTo>
                  <a:lnTo>
                    <a:pt x="752" y="16094"/>
                  </a:lnTo>
                  <a:lnTo>
                    <a:pt x="613" y="17396"/>
                  </a:lnTo>
                  <a:lnTo>
                    <a:pt x="489" y="18771"/>
                  </a:lnTo>
                  <a:lnTo>
                    <a:pt x="380" y="20181"/>
                  </a:lnTo>
                  <a:lnTo>
                    <a:pt x="278" y="21591"/>
                  </a:lnTo>
                  <a:lnTo>
                    <a:pt x="198" y="23038"/>
                  </a:lnTo>
                  <a:lnTo>
                    <a:pt x="125" y="24521"/>
                  </a:lnTo>
                  <a:lnTo>
                    <a:pt x="74" y="26040"/>
                  </a:lnTo>
                  <a:lnTo>
                    <a:pt x="30" y="27595"/>
                  </a:lnTo>
                  <a:lnTo>
                    <a:pt x="8" y="29150"/>
                  </a:lnTo>
                  <a:lnTo>
                    <a:pt x="1" y="30742"/>
                  </a:lnTo>
                  <a:lnTo>
                    <a:pt x="8" y="32297"/>
                  </a:lnTo>
                  <a:lnTo>
                    <a:pt x="30" y="33852"/>
                  </a:lnTo>
                  <a:lnTo>
                    <a:pt x="74" y="35407"/>
                  </a:lnTo>
                  <a:lnTo>
                    <a:pt x="125" y="36926"/>
                  </a:lnTo>
                  <a:lnTo>
                    <a:pt x="198" y="38409"/>
                  </a:lnTo>
                  <a:lnTo>
                    <a:pt x="278" y="39855"/>
                  </a:lnTo>
                  <a:lnTo>
                    <a:pt x="380" y="41302"/>
                  </a:lnTo>
                  <a:lnTo>
                    <a:pt x="489" y="42676"/>
                  </a:lnTo>
                  <a:lnTo>
                    <a:pt x="613" y="44051"/>
                  </a:lnTo>
                  <a:lnTo>
                    <a:pt x="752" y="45353"/>
                  </a:lnTo>
                  <a:lnTo>
                    <a:pt x="898" y="46655"/>
                  </a:lnTo>
                  <a:lnTo>
                    <a:pt x="1058" y="47884"/>
                  </a:lnTo>
                  <a:lnTo>
                    <a:pt x="1234" y="49114"/>
                  </a:lnTo>
                  <a:lnTo>
                    <a:pt x="1416" y="50271"/>
                  </a:lnTo>
                  <a:lnTo>
                    <a:pt x="1613" y="51393"/>
                  </a:lnTo>
                  <a:lnTo>
                    <a:pt x="1817" y="52441"/>
                  </a:lnTo>
                  <a:lnTo>
                    <a:pt x="2029" y="53454"/>
                  </a:lnTo>
                  <a:lnTo>
                    <a:pt x="2255" y="54430"/>
                  </a:lnTo>
                  <a:lnTo>
                    <a:pt x="2488" y="55335"/>
                  </a:lnTo>
                  <a:lnTo>
                    <a:pt x="2736" y="56203"/>
                  </a:lnTo>
                  <a:lnTo>
                    <a:pt x="2984" y="56998"/>
                  </a:lnTo>
                  <a:lnTo>
                    <a:pt x="3247" y="57722"/>
                  </a:lnTo>
                  <a:lnTo>
                    <a:pt x="3509" y="58409"/>
                  </a:lnTo>
                  <a:lnTo>
                    <a:pt x="3787" y="59024"/>
                  </a:lnTo>
                  <a:lnTo>
                    <a:pt x="4064" y="59566"/>
                  </a:lnTo>
                  <a:lnTo>
                    <a:pt x="4355" y="60072"/>
                  </a:lnTo>
                  <a:lnTo>
                    <a:pt x="4647" y="60470"/>
                  </a:lnTo>
                  <a:lnTo>
                    <a:pt x="4946" y="60832"/>
                  </a:lnTo>
                  <a:lnTo>
                    <a:pt x="5253" y="61085"/>
                  </a:lnTo>
                  <a:lnTo>
                    <a:pt x="5566" y="61266"/>
                  </a:lnTo>
                  <a:lnTo>
                    <a:pt x="5880" y="61411"/>
                  </a:lnTo>
                  <a:lnTo>
                    <a:pt x="6194" y="61447"/>
                  </a:lnTo>
                  <a:lnTo>
                    <a:pt x="6515" y="61411"/>
                  </a:lnTo>
                  <a:lnTo>
                    <a:pt x="6828" y="61266"/>
                  </a:lnTo>
                  <a:lnTo>
                    <a:pt x="7142" y="61085"/>
                  </a:lnTo>
                  <a:lnTo>
                    <a:pt x="7448" y="60832"/>
                  </a:lnTo>
                  <a:lnTo>
                    <a:pt x="7747" y="60470"/>
                  </a:lnTo>
                  <a:lnTo>
                    <a:pt x="8039" y="60072"/>
                  </a:lnTo>
                  <a:lnTo>
                    <a:pt x="8324" y="59566"/>
                  </a:lnTo>
                  <a:lnTo>
                    <a:pt x="8608" y="59024"/>
                  </a:lnTo>
                  <a:lnTo>
                    <a:pt x="8885" y="58409"/>
                  </a:lnTo>
                  <a:lnTo>
                    <a:pt x="9148" y="57722"/>
                  </a:lnTo>
                  <a:lnTo>
                    <a:pt x="9410" y="56998"/>
                  </a:lnTo>
                  <a:lnTo>
                    <a:pt x="9658" y="56203"/>
                  </a:lnTo>
                  <a:lnTo>
                    <a:pt x="9906" y="55335"/>
                  </a:lnTo>
                  <a:lnTo>
                    <a:pt x="10140" y="54430"/>
                  </a:lnTo>
                  <a:lnTo>
                    <a:pt x="10359" y="53454"/>
                  </a:lnTo>
                  <a:lnTo>
                    <a:pt x="10577" y="52441"/>
                  </a:lnTo>
                  <a:lnTo>
                    <a:pt x="10782" y="51393"/>
                  </a:lnTo>
                  <a:lnTo>
                    <a:pt x="10979" y="50271"/>
                  </a:lnTo>
                  <a:lnTo>
                    <a:pt x="11161" y="49114"/>
                  </a:lnTo>
                  <a:lnTo>
                    <a:pt x="11336" y="47884"/>
                  </a:lnTo>
                  <a:lnTo>
                    <a:pt x="11497" y="46655"/>
                  </a:lnTo>
                  <a:lnTo>
                    <a:pt x="11642" y="45353"/>
                  </a:lnTo>
                  <a:lnTo>
                    <a:pt x="11781" y="44051"/>
                  </a:lnTo>
                  <a:lnTo>
                    <a:pt x="11905" y="42676"/>
                  </a:lnTo>
                  <a:lnTo>
                    <a:pt x="12014" y="41302"/>
                  </a:lnTo>
                  <a:lnTo>
                    <a:pt x="12117" y="39855"/>
                  </a:lnTo>
                  <a:lnTo>
                    <a:pt x="12197" y="38409"/>
                  </a:lnTo>
                  <a:lnTo>
                    <a:pt x="12262" y="36926"/>
                  </a:lnTo>
                  <a:lnTo>
                    <a:pt x="12321" y="35407"/>
                  </a:lnTo>
                  <a:lnTo>
                    <a:pt x="12357" y="33852"/>
                  </a:lnTo>
                  <a:lnTo>
                    <a:pt x="12386" y="32297"/>
                  </a:lnTo>
                  <a:lnTo>
                    <a:pt x="12394" y="30742"/>
                  </a:lnTo>
                  <a:lnTo>
                    <a:pt x="12386" y="29150"/>
                  </a:lnTo>
                  <a:lnTo>
                    <a:pt x="12357" y="27595"/>
                  </a:lnTo>
                  <a:lnTo>
                    <a:pt x="12321" y="26040"/>
                  </a:lnTo>
                  <a:lnTo>
                    <a:pt x="12262" y="24521"/>
                  </a:lnTo>
                  <a:lnTo>
                    <a:pt x="12197" y="23038"/>
                  </a:lnTo>
                  <a:lnTo>
                    <a:pt x="12117" y="21591"/>
                  </a:lnTo>
                  <a:lnTo>
                    <a:pt x="12014" y="20181"/>
                  </a:lnTo>
                  <a:lnTo>
                    <a:pt x="11905" y="18771"/>
                  </a:lnTo>
                  <a:lnTo>
                    <a:pt x="11781" y="17396"/>
                  </a:lnTo>
                  <a:lnTo>
                    <a:pt x="11642" y="16094"/>
                  </a:lnTo>
                  <a:lnTo>
                    <a:pt x="11497" y="14792"/>
                  </a:lnTo>
                  <a:lnTo>
                    <a:pt x="11336" y="13563"/>
                  </a:lnTo>
                  <a:lnTo>
                    <a:pt x="11161" y="12333"/>
                  </a:lnTo>
                  <a:lnTo>
                    <a:pt x="10979" y="11176"/>
                  </a:lnTo>
                  <a:lnTo>
                    <a:pt x="10782" y="10054"/>
                  </a:lnTo>
                  <a:lnTo>
                    <a:pt x="10577" y="9006"/>
                  </a:lnTo>
                  <a:lnTo>
                    <a:pt x="10359" y="7993"/>
                  </a:lnTo>
                  <a:lnTo>
                    <a:pt x="10140" y="7016"/>
                  </a:lnTo>
                  <a:lnTo>
                    <a:pt x="9906" y="6112"/>
                  </a:lnTo>
                  <a:lnTo>
                    <a:pt x="9658" y="5244"/>
                  </a:lnTo>
                  <a:lnTo>
                    <a:pt x="9410" y="4449"/>
                  </a:lnTo>
                  <a:lnTo>
                    <a:pt x="9148" y="3725"/>
                  </a:lnTo>
                  <a:lnTo>
                    <a:pt x="8885" y="3038"/>
                  </a:lnTo>
                  <a:lnTo>
                    <a:pt x="8608" y="2423"/>
                  </a:lnTo>
                  <a:lnTo>
                    <a:pt x="8324" y="1881"/>
                  </a:lnTo>
                  <a:lnTo>
                    <a:pt x="8039" y="1375"/>
                  </a:lnTo>
                  <a:lnTo>
                    <a:pt x="7747" y="977"/>
                  </a:lnTo>
                  <a:lnTo>
                    <a:pt x="7448" y="615"/>
                  </a:lnTo>
                  <a:lnTo>
                    <a:pt x="7142" y="362"/>
                  </a:lnTo>
                  <a:lnTo>
                    <a:pt x="6828" y="181"/>
                  </a:lnTo>
                  <a:lnTo>
                    <a:pt x="6515" y="36"/>
                  </a:lnTo>
                  <a:lnTo>
                    <a:pt x="6194" y="0"/>
                  </a:lnTo>
                  <a:close/>
                </a:path>
              </a:pathLst>
            </a:custGeom>
            <a:solidFill>
              <a:srgbClr val="F7A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32796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screen"/>
          <a:stretch>
            <a:fillRect/>
          </a:stretch>
        </p:blipFill>
        <p:spPr>
          <a:xfrm>
            <a:off x="0" y="0"/>
            <a:ext cx="12192000" cy="6858000"/>
          </a:xfrm>
          <a:prstGeom prst="rect">
            <a:avLst/>
          </a:prstGeom>
        </p:spPr>
      </p:pic>
    </p:spTree>
    <p:extLst>
      <p:ext uri="{BB962C8B-B14F-4D97-AF65-F5344CB8AC3E}">
        <p14:creationId xmlns:p14="http://schemas.microsoft.com/office/powerpoint/2010/main" val="2163969728"/>
      </p:ext>
    </p:extLst>
  </p:cSld>
  <p:clrMapOvr>
    <a:masterClrMapping/>
  </p:clrMapOvr>
  <mc:AlternateContent xmlns:mc="http://schemas.openxmlformats.org/markup-compatibility/2006" xmlns:p14="http://schemas.microsoft.com/office/powerpoint/2010/main">
    <mc:Choice Requires="p14">
      <p:transition spd="med" p14:dur="700" advTm="3000">
        <p:fade/>
      </p:transition>
    </mc:Choice>
    <mc:Fallback xmlns="">
      <p:transition spd="med"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mage background">
  <p:cSld name="Image background">
    <p:spTree>
      <p:nvGrpSpPr>
        <p:cNvPr id="1" name="Shape 273"/>
        <p:cNvGrpSpPr/>
        <p:nvPr/>
      </p:nvGrpSpPr>
      <p:grpSpPr>
        <a:xfrm>
          <a:off x="0" y="0"/>
          <a:ext cx="0" cy="0"/>
          <a:chOff x="0" y="0"/>
          <a:chExt cx="0" cy="0"/>
        </a:xfrm>
      </p:grpSpPr>
      <p:sp>
        <p:nvSpPr>
          <p:cNvPr id="274" name="Google Shape;274;p11"/>
          <p:cNvSpPr/>
          <p:nvPr/>
        </p:nvSpPr>
        <p:spPr>
          <a:xfrm>
            <a:off x="0" y="0"/>
            <a:ext cx="12192000" cy="6876400"/>
          </a:xfrm>
          <a:prstGeom prst="frame">
            <a:avLst>
              <a:gd name="adj1" fmla="val 7929"/>
            </a:avLst>
          </a:prstGeom>
          <a:solidFill>
            <a:srgbClr val="FFFFFF"/>
          </a:solidFill>
          <a:ln>
            <a:noFill/>
          </a:ln>
        </p:spPr>
        <p:txBody>
          <a:bodyPr spcFirstLastPara="1" wrap="square" lIns="121900" tIns="121900" rIns="121900" bIns="121900" anchor="ctr" anchorCtr="0">
            <a:noAutofit/>
          </a:bodyPr>
          <a:lstStyle/>
          <a:p>
            <a:endParaRPr sz="2400"/>
          </a:p>
        </p:txBody>
      </p:sp>
      <p:sp>
        <p:nvSpPr>
          <p:cNvPr id="276" name="Google Shape;276;p11"/>
          <p:cNvSpPr/>
          <p:nvPr/>
        </p:nvSpPr>
        <p:spPr>
          <a:xfrm>
            <a:off x="-666948" y="-735873"/>
            <a:ext cx="1405600" cy="1405600"/>
          </a:xfrm>
          <a:prstGeom prst="ellipse">
            <a:avLst/>
          </a:prstGeom>
          <a:solidFill>
            <a:srgbClr val="02BDC7">
              <a:alpha val="79620"/>
            </a:srgbClr>
          </a:solidFill>
          <a:ln>
            <a:noFill/>
          </a:ln>
        </p:spPr>
        <p:txBody>
          <a:bodyPr spcFirstLastPara="1" wrap="square" lIns="121900" tIns="121900" rIns="121900" bIns="121900" anchor="ctr" anchorCtr="0">
            <a:noAutofit/>
          </a:bodyPr>
          <a:lstStyle/>
          <a:p>
            <a:endParaRPr sz="2400"/>
          </a:p>
        </p:txBody>
      </p:sp>
      <p:sp>
        <p:nvSpPr>
          <p:cNvPr id="277" name="Google Shape;277;p11"/>
          <p:cNvSpPr/>
          <p:nvPr/>
        </p:nvSpPr>
        <p:spPr>
          <a:xfrm>
            <a:off x="563800" y="-150287"/>
            <a:ext cx="531600" cy="531600"/>
          </a:xfrm>
          <a:prstGeom prst="ellipse">
            <a:avLst/>
          </a:prstGeom>
          <a:solidFill>
            <a:srgbClr val="FF9755"/>
          </a:solidFill>
          <a:ln>
            <a:noFill/>
          </a:ln>
        </p:spPr>
        <p:txBody>
          <a:bodyPr spcFirstLastPara="1" wrap="square" lIns="121900" tIns="121900" rIns="121900" bIns="121900" anchor="ctr" anchorCtr="0">
            <a:noAutofit/>
          </a:bodyPr>
          <a:lstStyle/>
          <a:p>
            <a:endParaRPr sz="2400"/>
          </a:p>
        </p:txBody>
      </p:sp>
      <p:sp>
        <p:nvSpPr>
          <p:cNvPr id="278" name="Google Shape;278;p11"/>
          <p:cNvSpPr/>
          <p:nvPr/>
        </p:nvSpPr>
        <p:spPr>
          <a:xfrm>
            <a:off x="701637" y="487327"/>
            <a:ext cx="182400" cy="182400"/>
          </a:xfrm>
          <a:prstGeom prst="ellipse">
            <a:avLst/>
          </a:prstGeom>
          <a:solidFill>
            <a:srgbClr val="02BDC7"/>
          </a:solidFill>
          <a:ln>
            <a:noFill/>
          </a:ln>
        </p:spPr>
        <p:txBody>
          <a:bodyPr spcFirstLastPara="1" wrap="square" lIns="121900" tIns="121900" rIns="121900" bIns="121900" anchor="ctr" anchorCtr="0">
            <a:noAutofit/>
          </a:bodyPr>
          <a:lstStyle/>
          <a:p>
            <a:endParaRPr sz="2400"/>
          </a:p>
        </p:txBody>
      </p:sp>
      <p:sp>
        <p:nvSpPr>
          <p:cNvPr id="279" name="Google Shape;279;p11"/>
          <p:cNvSpPr/>
          <p:nvPr/>
        </p:nvSpPr>
        <p:spPr>
          <a:xfrm>
            <a:off x="279800" y="719876"/>
            <a:ext cx="284000" cy="284000"/>
          </a:xfrm>
          <a:prstGeom prst="ellipse">
            <a:avLst/>
          </a:prstGeom>
          <a:solidFill>
            <a:srgbClr val="FC4067"/>
          </a:solidFill>
          <a:ln>
            <a:noFill/>
          </a:ln>
        </p:spPr>
        <p:txBody>
          <a:bodyPr spcFirstLastPara="1" wrap="square" lIns="121900" tIns="121900" rIns="121900" bIns="121900" anchor="ctr" anchorCtr="0">
            <a:noAutofit/>
          </a:bodyPr>
          <a:lstStyle/>
          <a:p>
            <a:endParaRPr sz="2400"/>
          </a:p>
        </p:txBody>
      </p:sp>
      <p:sp>
        <p:nvSpPr>
          <p:cNvPr id="286" name="Google Shape;286;p11"/>
          <p:cNvSpPr/>
          <p:nvPr/>
        </p:nvSpPr>
        <p:spPr>
          <a:xfrm>
            <a:off x="38593" y="836813"/>
            <a:ext cx="125200" cy="125200"/>
          </a:xfrm>
          <a:prstGeom prst="ellipse">
            <a:avLst/>
          </a:prstGeom>
          <a:solidFill>
            <a:srgbClr val="FFB600"/>
          </a:solidFill>
          <a:ln>
            <a:noFill/>
          </a:ln>
        </p:spPr>
        <p:txBody>
          <a:bodyPr spcFirstLastPara="1" wrap="square" lIns="121900" tIns="121900" rIns="121900" bIns="121900" anchor="ctr" anchorCtr="0">
            <a:noAutofit/>
          </a:bodyPr>
          <a:lstStyle/>
          <a:p>
            <a:endParaRPr sz="2400"/>
          </a:p>
        </p:txBody>
      </p:sp>
      <p:grpSp>
        <p:nvGrpSpPr>
          <p:cNvPr id="288" name="Google Shape;288;p11"/>
          <p:cNvGrpSpPr/>
          <p:nvPr/>
        </p:nvGrpSpPr>
        <p:grpSpPr>
          <a:xfrm>
            <a:off x="10856501" y="5970098"/>
            <a:ext cx="678468" cy="638281"/>
            <a:chOff x="5972700" y="2330200"/>
            <a:chExt cx="411625" cy="387275"/>
          </a:xfrm>
        </p:grpSpPr>
        <p:sp>
          <p:nvSpPr>
            <p:cNvPr id="289" name="Google Shape;289;p11"/>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2400"/>
            </a:p>
          </p:txBody>
        </p:sp>
        <p:sp>
          <p:nvSpPr>
            <p:cNvPr id="290" name="Google Shape;290;p11"/>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sz="2400"/>
            </a:p>
          </p:txBody>
        </p:sp>
      </p:grpSp>
    </p:spTree>
    <p:extLst>
      <p:ext uri="{BB962C8B-B14F-4D97-AF65-F5344CB8AC3E}">
        <p14:creationId xmlns:p14="http://schemas.microsoft.com/office/powerpoint/2010/main" val="2646913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efault Slide">
  <p:cSld name="Default Slide">
    <p:spTree>
      <p:nvGrpSpPr>
        <p:cNvPr id="1" name="Shape 278"/>
        <p:cNvGrpSpPr/>
        <p:nvPr/>
      </p:nvGrpSpPr>
      <p:grpSpPr>
        <a:xfrm>
          <a:off x="0" y="0"/>
          <a:ext cx="0" cy="0"/>
          <a:chOff x="0" y="0"/>
          <a:chExt cx="0" cy="0"/>
        </a:xfrm>
      </p:grpSpPr>
    </p:spTree>
    <p:extLst>
      <p:ext uri="{BB962C8B-B14F-4D97-AF65-F5344CB8AC3E}">
        <p14:creationId xmlns:p14="http://schemas.microsoft.com/office/powerpoint/2010/main" val="2090491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6ECC7E-33A4-4DBB-83FF-4BF1E27061A0}" type="datetimeFigureOut">
              <a:rPr lang="en-US" smtClean="0"/>
              <a:t>03-Aug-23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BD022F-C7A3-424E-807D-38091D1C3E53}" type="slidenum">
              <a:rPr lang="en-US" smtClean="0"/>
              <a:t>‹#›</a:t>
            </a:fld>
            <a:endParaRPr lang="en-US"/>
          </a:p>
        </p:txBody>
      </p:sp>
    </p:spTree>
    <p:extLst>
      <p:ext uri="{BB962C8B-B14F-4D97-AF65-F5344CB8AC3E}">
        <p14:creationId xmlns:p14="http://schemas.microsoft.com/office/powerpoint/2010/main" val="1092653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B6ECC7E-33A4-4DBB-83FF-4BF1E27061A0}" type="datetimeFigureOut">
              <a:rPr lang="en-US" smtClean="0"/>
              <a:t>03-Aug-23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BD022F-C7A3-424E-807D-38091D1C3E53}" type="slidenum">
              <a:rPr lang="en-US" smtClean="0"/>
              <a:t>‹#›</a:t>
            </a:fld>
            <a:endParaRPr lang="en-US"/>
          </a:p>
        </p:txBody>
      </p:sp>
    </p:spTree>
    <p:extLst>
      <p:ext uri="{BB962C8B-B14F-4D97-AF65-F5344CB8AC3E}">
        <p14:creationId xmlns:p14="http://schemas.microsoft.com/office/powerpoint/2010/main" val="3047629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B6ECC7E-33A4-4DBB-83FF-4BF1E27061A0}" type="datetimeFigureOut">
              <a:rPr lang="en-US" smtClean="0"/>
              <a:t>03-Aug-23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BD022F-C7A3-424E-807D-38091D1C3E53}" type="slidenum">
              <a:rPr lang="en-US" smtClean="0"/>
              <a:t>‹#›</a:t>
            </a:fld>
            <a:endParaRPr lang="en-US"/>
          </a:p>
        </p:txBody>
      </p:sp>
    </p:spTree>
    <p:extLst>
      <p:ext uri="{BB962C8B-B14F-4D97-AF65-F5344CB8AC3E}">
        <p14:creationId xmlns:p14="http://schemas.microsoft.com/office/powerpoint/2010/main" val="1189459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B6ECC7E-33A4-4DBB-83FF-4BF1E27061A0}" type="datetimeFigureOut">
              <a:rPr lang="en-US" smtClean="0"/>
              <a:t>03-Aug-23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BD022F-C7A3-424E-807D-38091D1C3E53}" type="slidenum">
              <a:rPr lang="en-US" smtClean="0"/>
              <a:t>‹#›</a:t>
            </a:fld>
            <a:endParaRPr lang="en-US"/>
          </a:p>
        </p:txBody>
      </p:sp>
    </p:spTree>
    <p:extLst>
      <p:ext uri="{BB962C8B-B14F-4D97-AF65-F5344CB8AC3E}">
        <p14:creationId xmlns:p14="http://schemas.microsoft.com/office/powerpoint/2010/main" val="3031736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B6ECC7E-33A4-4DBB-83FF-4BF1E27061A0}" type="datetimeFigureOut">
              <a:rPr lang="en-US" smtClean="0"/>
              <a:t>03-Aug-23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BD022F-C7A3-424E-807D-38091D1C3E53}" type="slidenum">
              <a:rPr lang="en-US" smtClean="0"/>
              <a:t>‹#›</a:t>
            </a:fld>
            <a:endParaRPr lang="en-US"/>
          </a:p>
        </p:txBody>
      </p:sp>
    </p:spTree>
    <p:extLst>
      <p:ext uri="{BB962C8B-B14F-4D97-AF65-F5344CB8AC3E}">
        <p14:creationId xmlns:p14="http://schemas.microsoft.com/office/powerpoint/2010/main" val="3313678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6ECC7E-33A4-4DBB-83FF-4BF1E27061A0}" type="datetimeFigureOut">
              <a:rPr lang="en-US" smtClean="0"/>
              <a:t>03-Aug-23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BD022F-C7A3-424E-807D-38091D1C3E53}" type="slidenum">
              <a:rPr lang="en-US" smtClean="0"/>
              <a:t>‹#›</a:t>
            </a:fld>
            <a:endParaRPr lang="en-US"/>
          </a:p>
        </p:txBody>
      </p:sp>
    </p:spTree>
    <p:extLst>
      <p:ext uri="{BB962C8B-B14F-4D97-AF65-F5344CB8AC3E}">
        <p14:creationId xmlns:p14="http://schemas.microsoft.com/office/powerpoint/2010/main" val="3959286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B6ECC7E-33A4-4DBB-83FF-4BF1E27061A0}" type="datetimeFigureOut">
              <a:rPr lang="en-US" smtClean="0"/>
              <a:t>03-Aug-23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BD022F-C7A3-424E-807D-38091D1C3E53}" type="slidenum">
              <a:rPr lang="en-US" smtClean="0"/>
              <a:t>‹#›</a:t>
            </a:fld>
            <a:endParaRPr lang="en-US"/>
          </a:p>
        </p:txBody>
      </p:sp>
    </p:spTree>
    <p:extLst>
      <p:ext uri="{BB962C8B-B14F-4D97-AF65-F5344CB8AC3E}">
        <p14:creationId xmlns:p14="http://schemas.microsoft.com/office/powerpoint/2010/main" val="3641340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B6ECC7E-33A4-4DBB-83FF-4BF1E27061A0}" type="datetimeFigureOut">
              <a:rPr lang="en-US" smtClean="0"/>
              <a:t>03-Aug-23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BD022F-C7A3-424E-807D-38091D1C3E53}" type="slidenum">
              <a:rPr lang="en-US" smtClean="0"/>
              <a:t>‹#›</a:t>
            </a:fld>
            <a:endParaRPr lang="en-US"/>
          </a:p>
        </p:txBody>
      </p:sp>
    </p:spTree>
    <p:extLst>
      <p:ext uri="{BB962C8B-B14F-4D97-AF65-F5344CB8AC3E}">
        <p14:creationId xmlns:p14="http://schemas.microsoft.com/office/powerpoint/2010/main" val="382894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6ECC7E-33A4-4DBB-83FF-4BF1E27061A0}" type="datetimeFigureOut">
              <a:rPr lang="en-US" smtClean="0"/>
              <a:t>03-Aug-23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BD022F-C7A3-424E-807D-38091D1C3E53}" type="slidenum">
              <a:rPr lang="en-US" smtClean="0"/>
              <a:t>‹#›</a:t>
            </a:fld>
            <a:endParaRPr lang="en-US"/>
          </a:p>
        </p:txBody>
      </p:sp>
    </p:spTree>
    <p:extLst>
      <p:ext uri="{BB962C8B-B14F-4D97-AF65-F5344CB8AC3E}">
        <p14:creationId xmlns:p14="http://schemas.microsoft.com/office/powerpoint/2010/main" val="1519425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gif"/></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28.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microsoft.com/office/2007/relationships/hdphoto" Target="../media/hdphoto6.wdp"/></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6.wdp"/></Relationships>
</file>

<file path=ppt/slides/_rels/slide15.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gif"/></Relationships>
</file>

<file path=ppt/slides/_rels/slide21.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36.svg"/></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slide" Target="slide41.xml"/><Relationship Id="rId3" Type="http://schemas.openxmlformats.org/officeDocument/2006/relationships/slide" Target="slide40.xml"/><Relationship Id="rId7" Type="http://schemas.openxmlformats.org/officeDocument/2006/relationships/slide" Target="slide43.xml"/><Relationship Id="rId12"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slide" Target="slide39.xml"/><Relationship Id="rId5" Type="http://schemas.openxmlformats.org/officeDocument/2006/relationships/slide" Target="slide42.xml"/><Relationship Id="rId10" Type="http://schemas.openxmlformats.org/officeDocument/2006/relationships/image" Target="../media/image47.png"/><Relationship Id="rId4" Type="http://schemas.openxmlformats.org/officeDocument/2006/relationships/image" Target="../media/image44.png"/><Relationship Id="rId9" Type="http://schemas.openxmlformats.org/officeDocument/2006/relationships/slide" Target="slide44.xml"/><Relationship Id="rId14" Type="http://schemas.openxmlformats.org/officeDocument/2006/relationships/image" Target="../media/image49.png"/></Relationships>
</file>

<file path=ppt/slides/_rels/slide38.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GIF"/><Relationship Id="rId18" Type="http://schemas.openxmlformats.org/officeDocument/2006/relationships/image" Target="../media/image63.png"/><Relationship Id="rId26" Type="http://schemas.openxmlformats.org/officeDocument/2006/relationships/slide" Target="slide44.xml"/><Relationship Id="rId3" Type="http://schemas.openxmlformats.org/officeDocument/2006/relationships/slideLayout" Target="../slideLayouts/slideLayout2.xml"/><Relationship Id="rId21" Type="http://schemas.openxmlformats.org/officeDocument/2006/relationships/image" Target="../media/image44.png"/><Relationship Id="rId7" Type="http://schemas.openxmlformats.org/officeDocument/2006/relationships/image" Target="../media/image52.png"/><Relationship Id="rId12" Type="http://schemas.openxmlformats.org/officeDocument/2006/relationships/image" Target="../media/image57.GIF"/><Relationship Id="rId17" Type="http://schemas.openxmlformats.org/officeDocument/2006/relationships/image" Target="../media/image62.png"/><Relationship Id="rId25" Type="http://schemas.openxmlformats.org/officeDocument/2006/relationships/image" Target="../media/image46.png"/><Relationship Id="rId2" Type="http://schemas.openxmlformats.org/officeDocument/2006/relationships/audio" Target="../media/media2.wma"/><Relationship Id="rId16" Type="http://schemas.openxmlformats.org/officeDocument/2006/relationships/image" Target="../media/image61.png"/><Relationship Id="rId20" Type="http://schemas.openxmlformats.org/officeDocument/2006/relationships/slide" Target="slide40.xml"/><Relationship Id="rId29" Type="http://schemas.openxmlformats.org/officeDocument/2006/relationships/image" Target="../media/image48.png"/><Relationship Id="rId1" Type="http://schemas.microsoft.com/office/2007/relationships/media" Target="../media/media2.wma"/><Relationship Id="rId6" Type="http://schemas.openxmlformats.org/officeDocument/2006/relationships/image" Target="../media/image51.GIF"/><Relationship Id="rId11" Type="http://schemas.openxmlformats.org/officeDocument/2006/relationships/image" Target="../media/image56.GIF"/><Relationship Id="rId24" Type="http://schemas.openxmlformats.org/officeDocument/2006/relationships/slide" Target="slide43.xml"/><Relationship Id="rId32" Type="http://schemas.openxmlformats.org/officeDocument/2006/relationships/slide" Target="slide46.xml"/><Relationship Id="rId5" Type="http://schemas.openxmlformats.org/officeDocument/2006/relationships/image" Target="../media/image50.jpeg"/><Relationship Id="rId15" Type="http://schemas.openxmlformats.org/officeDocument/2006/relationships/image" Target="../media/image60.png"/><Relationship Id="rId23" Type="http://schemas.openxmlformats.org/officeDocument/2006/relationships/image" Target="../media/image45.png"/><Relationship Id="rId28" Type="http://schemas.openxmlformats.org/officeDocument/2006/relationships/slide" Target="slide39.xml"/><Relationship Id="rId10" Type="http://schemas.openxmlformats.org/officeDocument/2006/relationships/image" Target="../media/image55.png"/><Relationship Id="rId19" Type="http://schemas.openxmlformats.org/officeDocument/2006/relationships/image" Target="../media/image64.png"/><Relationship Id="rId31" Type="http://schemas.openxmlformats.org/officeDocument/2006/relationships/image" Target="../media/image49.png"/><Relationship Id="rId4" Type="http://schemas.openxmlformats.org/officeDocument/2006/relationships/audio" Target="../media/audio1.wav"/><Relationship Id="rId9" Type="http://schemas.openxmlformats.org/officeDocument/2006/relationships/image" Target="../media/image54.png"/><Relationship Id="rId14" Type="http://schemas.openxmlformats.org/officeDocument/2006/relationships/image" Target="../media/image59.png"/><Relationship Id="rId22" Type="http://schemas.openxmlformats.org/officeDocument/2006/relationships/slide" Target="slide42.xml"/><Relationship Id="rId27" Type="http://schemas.openxmlformats.org/officeDocument/2006/relationships/image" Target="../media/image47.png"/><Relationship Id="rId30" Type="http://schemas.openxmlformats.org/officeDocument/2006/relationships/slide" Target="slide4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6.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65.png"/><Relationship Id="rId5" Type="http://schemas.openxmlformats.org/officeDocument/2006/relationships/slide" Target="slide38.xml"/><Relationship Id="rId4" Type="http://schemas.openxmlformats.org/officeDocument/2006/relationships/audio" Target="../media/audio2.wav"/></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6.pn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eg"/><Relationship Id="rId4" Type="http://schemas.microsoft.com/office/2007/relationships/hdphoto" Target="../media/hdphoto3.wdp"/></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6.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65.png"/><Relationship Id="rId5" Type="http://schemas.openxmlformats.org/officeDocument/2006/relationships/slide" Target="slide38.xml"/><Relationship Id="rId4" Type="http://schemas.openxmlformats.org/officeDocument/2006/relationships/audio" Target="../media/audio2.wav"/></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6.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65.png"/><Relationship Id="rId5" Type="http://schemas.openxmlformats.org/officeDocument/2006/relationships/slide" Target="slide38.xml"/><Relationship Id="rId4" Type="http://schemas.openxmlformats.org/officeDocument/2006/relationships/audio" Target="../media/audio2.wav"/></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6.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65.png"/><Relationship Id="rId5" Type="http://schemas.openxmlformats.org/officeDocument/2006/relationships/slide" Target="slide38.xml"/><Relationship Id="rId4" Type="http://schemas.openxmlformats.org/officeDocument/2006/relationships/audio" Target="../media/audio2.wav"/></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6.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65.png"/><Relationship Id="rId5" Type="http://schemas.openxmlformats.org/officeDocument/2006/relationships/slide" Target="slide38.xml"/><Relationship Id="rId4" Type="http://schemas.openxmlformats.org/officeDocument/2006/relationships/audio" Target="../media/audio2.wav"/></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6.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65.png"/><Relationship Id="rId5" Type="http://schemas.openxmlformats.org/officeDocument/2006/relationships/slide" Target="slide38.xml"/><Relationship Id="rId4" Type="http://schemas.openxmlformats.org/officeDocument/2006/relationships/audio" Target="../media/audio2.wav"/></Relationships>
</file>

<file path=ppt/slides/_rels/slide45.xml.rels><?xml version="1.0" encoding="UTF-8" standalone="yes"?>
<Relationships xmlns="http://schemas.openxmlformats.org/package/2006/relationships"><Relationship Id="rId3" Type="http://schemas.openxmlformats.org/officeDocument/2006/relationships/image" Target="../media/image67.gif"/><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69.png"/><Relationship Id="rId4" Type="http://schemas.openxmlformats.org/officeDocument/2006/relationships/notesSlide" Target="../notesSlides/notesSlide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72.jpeg"/><Relationship Id="rId5" Type="http://schemas.microsoft.com/office/2007/relationships/hdphoto" Target="../media/hdphoto7.wdp"/><Relationship Id="rId4" Type="http://schemas.openxmlformats.org/officeDocument/2006/relationships/image" Target="../media/image71.png"/></Relationships>
</file>

<file path=ppt/slides/_rels/slide5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75.png"/><Relationship Id="rId4" Type="http://schemas.openxmlformats.org/officeDocument/2006/relationships/image" Target="../media/image74.jpeg"/></Relationships>
</file>

<file path=ppt/slides/_rels/slide5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75.png"/><Relationship Id="rId4" Type="http://schemas.openxmlformats.org/officeDocument/2006/relationships/image" Target="../media/image74.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slideLayout" Target="../slideLayouts/slideLayout14.xml"/><Relationship Id="rId7" Type="http://schemas.microsoft.com/office/2007/relationships/hdphoto" Target="../media/hdphoto7.wdp"/><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notesSlide" Target="../notesSlides/notesSlide21.xml"/><Relationship Id="rId9" Type="http://schemas.openxmlformats.org/officeDocument/2006/relationships/image" Target="../media/image7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82.png"/><Relationship Id="rId5" Type="http://schemas.openxmlformats.org/officeDocument/2006/relationships/image" Target="../media/image81.jpeg"/><Relationship Id="rId4" Type="http://schemas.openxmlformats.org/officeDocument/2006/relationships/image" Target="../media/image80.jpe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hyperlink" Target="https://dientuthaibinh.vn/y-nghia-cua-hinh-anh-nay-tren-tivi-la-gi/" TargetMode="External"/><Relationship Id="rId5" Type="http://schemas.openxmlformats.org/officeDocument/2006/relationships/image" Target="../media/image83.png"/><Relationship Id="rId4" Type="http://schemas.openxmlformats.org/officeDocument/2006/relationships/notesSlide" Target="../notesSlides/notesSlide23.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86.png"/><Relationship Id="rId5" Type="http://schemas.openxmlformats.org/officeDocument/2006/relationships/image" Target="../media/image85.gif"/><Relationship Id="rId4" Type="http://schemas.openxmlformats.org/officeDocument/2006/relationships/image" Target="../media/image84.jpe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9.mp4"/><Relationship Id="rId1" Type="http://schemas.microsoft.com/office/2007/relationships/media" Target="../media/media9.mp4"/><Relationship Id="rId4" Type="http://schemas.openxmlformats.org/officeDocument/2006/relationships/image" Target="../media/image87.png"/></Relationships>
</file>

<file path=ppt/slides/_rels/slide6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89.gif"/></Relationships>
</file>

<file path=ppt/slides/_rels/slide66.xml.rels><?xml version="1.0" encoding="UTF-8" standalone="yes"?>
<Relationships xmlns="http://schemas.openxmlformats.org/package/2006/relationships"><Relationship Id="rId3" Type="http://schemas.openxmlformats.org/officeDocument/2006/relationships/image" Target="../media/image91.gif"/><Relationship Id="rId2" Type="http://schemas.openxmlformats.org/officeDocument/2006/relationships/image" Target="../media/image90.jpeg"/><Relationship Id="rId1" Type="http://schemas.openxmlformats.org/officeDocument/2006/relationships/slideLayout" Target="../slideLayouts/slideLayout2.xml"/><Relationship Id="rId4" Type="http://schemas.openxmlformats.org/officeDocument/2006/relationships/image" Target="../media/image92.jpe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0.mp4"/><Relationship Id="rId1" Type="http://schemas.microsoft.com/office/2007/relationships/media" Target="../media/media10.mp4"/><Relationship Id="rId4" Type="http://schemas.openxmlformats.org/officeDocument/2006/relationships/image" Target="../media/image9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96.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microsoft.com/office/2007/relationships/hdphoto" Target="../media/hdphoto9.wdp"/></Relationships>
</file>

<file path=ppt/slides/_rels/slide7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microsoft.com/office/2007/relationships/hdphoto" Target="../media/hdphoto10.wdp"/></Relationships>
</file>

<file path=ppt/slides/_rels/slide7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image" Target="../media/image103.png"/><Relationship Id="rId5" Type="http://schemas.openxmlformats.org/officeDocument/2006/relationships/image" Target="../media/image102.jpeg"/><Relationship Id="rId4" Type="http://schemas.openxmlformats.org/officeDocument/2006/relationships/image" Target="../media/image101.png"/></Relationships>
</file>

<file path=ppt/slides/_rels/slide82.xml.rels><?xml version="1.0" encoding="UTF-8" standalone="yes"?>
<Relationships xmlns="http://schemas.openxmlformats.org/package/2006/relationships"><Relationship Id="rId3" Type="http://schemas.openxmlformats.org/officeDocument/2006/relationships/image" Target="../media/image105.gif"/><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7.xml"/><Relationship Id="rId1" Type="http://schemas.openxmlformats.org/officeDocument/2006/relationships/slideLayout" Target="../slideLayouts/slideLayout13.xml"/><Relationship Id="rId5" Type="http://schemas.openxmlformats.org/officeDocument/2006/relationships/image" Target="../media/image108.png"/><Relationship Id="rId4" Type="http://schemas.openxmlformats.org/officeDocument/2006/relationships/image" Target="../media/image107.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110.png"/><Relationship Id="rId5" Type="http://schemas.microsoft.com/office/2007/relationships/hdphoto" Target="../media/hdphoto11.wdp"/><Relationship Id="rId4" Type="http://schemas.openxmlformats.org/officeDocument/2006/relationships/image" Target="../media/image109.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image" Target="../media/image111.png"/><Relationship Id="rId5" Type="http://schemas.microsoft.com/office/2007/relationships/hdphoto" Target="../media/hdphoto11.wdp"/><Relationship Id="rId4" Type="http://schemas.openxmlformats.org/officeDocument/2006/relationships/image" Target="../media/image109.png"/></Relationships>
</file>

<file path=ppt/slides/_rels/slide8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09.png"/><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5.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microsoft.com/office/2007/relationships/hdphoto" Target="../media/hdphoto4.wdp"/></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3.mp4"/><Relationship Id="rId1" Type="http://schemas.microsoft.com/office/2007/relationships/media" Target="../media/media13.mp4"/><Relationship Id="rId4" Type="http://schemas.openxmlformats.org/officeDocument/2006/relationships/image" Target="../media/image113.png"/></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4.mp4"/><Relationship Id="rId1" Type="http://schemas.microsoft.com/office/2007/relationships/media" Target="../media/media14.mp4"/><Relationship Id="rId5" Type="http://schemas.openxmlformats.org/officeDocument/2006/relationships/image" Target="../media/image115.jpeg"/><Relationship Id="rId4" Type="http://schemas.openxmlformats.org/officeDocument/2006/relationships/image" Target="../media/image114.png"/></Relationships>
</file>

<file path=ppt/slides/_rels/slide9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8.xml"/><Relationship Id="rId1" Type="http://schemas.openxmlformats.org/officeDocument/2006/relationships/slideLayout" Target="../slideLayouts/slideLayout13.xml"/><Relationship Id="rId5" Type="http://schemas.openxmlformats.org/officeDocument/2006/relationships/image" Target="../media/image115.jpeg"/><Relationship Id="rId4" Type="http://schemas.openxmlformats.org/officeDocument/2006/relationships/image" Target="../media/image117.jpeg"/></Relationships>
</file>

<file path=ppt/slides/_rels/slide9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slideLayout" Target="../slideLayouts/slideLayout2.xml"/><Relationship Id="rId4" Type="http://schemas.openxmlformats.org/officeDocument/2006/relationships/image" Target="../media/image124.jpeg"/></Relationships>
</file>

<file path=ppt/slides/_rels/slide99.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ua le bui tuyet lan">
            <a:extLst>
              <a:ext uri="{FF2B5EF4-FFF2-40B4-BE49-F238E27FC236}">
                <a16:creationId xmlns:a16="http://schemas.microsoft.com/office/drawing/2014/main" id="{0FDB8695-A346-4D4D-3221-B29CAC2EE73C}"/>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Lst>
          </a:blip>
          <a:srcRect t="9423" b="9423"/>
          <a:stretch/>
        </p:blipFill>
        <p:spPr>
          <a:xfrm>
            <a:off x="0" y="0"/>
            <a:ext cx="12192000" cy="6858000"/>
          </a:xfrm>
          <a:prstGeom prst="rect">
            <a:avLst/>
          </a:prstGeom>
        </p:spPr>
      </p:pic>
    </p:spTree>
    <p:extLst>
      <p:ext uri="{BB962C8B-B14F-4D97-AF65-F5344CB8AC3E}">
        <p14:creationId xmlns:p14="http://schemas.microsoft.com/office/powerpoint/2010/main" val="3402584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ua le bui tuyet lan">
            <a:extLst>
              <a:ext uri="{FF2B5EF4-FFF2-40B4-BE49-F238E27FC236}">
                <a16:creationId xmlns:a16="http://schemas.microsoft.com/office/drawing/2014/main" id="{4A0DAB89-5618-14BC-F6E4-2C8D0DA88E54}"/>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205" b="99055" l="6667" r="94889">
                        <a14:foregroundMark x1="34222" y1="7402" x2="34222" y2="7402"/>
                        <a14:foregroundMark x1="45111" y1="2205" x2="45111" y2="2205"/>
                        <a14:foregroundMark x1="30000" y1="29764" x2="30000" y2="29764"/>
                        <a14:foregroundMark x1="32222" y1="29764" x2="32222" y2="29764"/>
                        <a14:foregroundMark x1="55556" y1="24882" x2="55556" y2="24882"/>
                        <a14:foregroundMark x1="91778" y1="12283" x2="91778" y2="12283"/>
                        <a14:foregroundMark x1="94889" y1="9291" x2="94889" y2="9291"/>
                        <a14:foregroundMark x1="91333" y1="20630" x2="91333" y2="20630"/>
                        <a14:foregroundMark x1="6667" y1="27874" x2="6667" y2="27874"/>
                        <a14:foregroundMark x1="53778" y1="86142" x2="53778" y2="86142"/>
                        <a14:foregroundMark x1="38222" y1="86142" x2="38222" y2="86142"/>
                        <a14:foregroundMark x1="57111" y1="96220" x2="57111" y2="96220"/>
                        <a14:foregroundMark x1="54222" y1="26142" x2="54222" y2="26142"/>
                        <a14:foregroundMark x1="54222" y1="21732" x2="54222" y2="21732"/>
                        <a14:foregroundMark x1="57556" y1="20630" x2="57556" y2="20630"/>
                        <a14:foregroundMark x1="52000" y1="23307" x2="52000" y2="23307"/>
                        <a14:foregroundMark x1="31778" y1="24567" x2="31778" y2="24567"/>
                        <a14:foregroundMark x1="33778" y1="31969" x2="33778" y2="31969"/>
                        <a14:foregroundMark x1="28222" y1="27874" x2="28222" y2="27874"/>
                        <a14:foregroundMark x1="34667" y1="29764" x2="34667" y2="29764"/>
                        <a14:foregroundMark x1="27778" y1="26142" x2="27778" y2="26142"/>
                        <a14:foregroundMark x1="38222" y1="97795" x2="38222" y2="97795"/>
                        <a14:foregroundMark x1="31333" y1="27087" x2="31333" y2="27087"/>
                        <a14:foregroundMark x1="91778" y1="2520" x2="91778" y2="2520"/>
                        <a14:foregroundMark x1="56000" y1="99055" x2="56000" y2="99055"/>
                        <a14:foregroundMark x1="54222" y1="24252" x2="54222" y2="24252"/>
                      </a14:backgroundRemoval>
                    </a14:imgEffect>
                  </a14:imgLayer>
                </a14:imgProps>
              </a:ext>
            </a:extLst>
          </a:blip>
          <a:srcRect b="3082"/>
          <a:stretch/>
        </p:blipFill>
        <p:spPr>
          <a:xfrm>
            <a:off x="5562600" y="685465"/>
            <a:ext cx="1727319" cy="2362339"/>
          </a:xfrm>
          <a:prstGeom prst="rect">
            <a:avLst/>
          </a:prstGeom>
        </p:spPr>
      </p:pic>
      <p:pic>
        <p:nvPicPr>
          <p:cNvPr id="6146" name="Picture 2" descr="mua le bui tuyet lan">
            <a:extLst>
              <a:ext uri="{FF2B5EF4-FFF2-40B4-BE49-F238E27FC236}">
                <a16:creationId xmlns:a16="http://schemas.microsoft.com/office/drawing/2014/main" id="{5E1537C9-6899-8AA9-D946-8B4379364C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811" y="1025188"/>
            <a:ext cx="4355564" cy="3505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mua le bui tuyet lan">
            <a:extLst>
              <a:ext uri="{FF2B5EF4-FFF2-40B4-BE49-F238E27FC236}">
                <a16:creationId xmlns:a16="http://schemas.microsoft.com/office/drawing/2014/main" id="{3721B325-1A77-54CB-8DAC-E71EA01CD7EB}"/>
              </a:ext>
            </a:extLst>
          </p:cNvPr>
          <p:cNvPicPr>
            <a:picLocks noChangeAspect="1"/>
          </p:cNvPicPr>
          <p:nvPr/>
        </p:nvPicPr>
        <p:blipFill rotWithShape="1">
          <a:blip r:embed="rId5"/>
          <a:srcRect l="4225"/>
          <a:stretch/>
        </p:blipFill>
        <p:spPr>
          <a:xfrm>
            <a:off x="4704546" y="3047804"/>
            <a:ext cx="7487454" cy="3810196"/>
          </a:xfrm>
          <a:prstGeom prst="rect">
            <a:avLst/>
          </a:prstGeom>
        </p:spPr>
      </p:pic>
      <p:grpSp>
        <p:nvGrpSpPr>
          <p:cNvPr id="7" name="Group 6" descr="mua le bui tuyet lan">
            <a:extLst>
              <a:ext uri="{FF2B5EF4-FFF2-40B4-BE49-F238E27FC236}">
                <a16:creationId xmlns:a16="http://schemas.microsoft.com/office/drawing/2014/main" id="{FA682C59-AFAE-2DFD-B2FA-6224B08D23EE}"/>
              </a:ext>
            </a:extLst>
          </p:cNvPr>
          <p:cNvGrpSpPr/>
          <p:nvPr/>
        </p:nvGrpSpPr>
        <p:grpSpPr>
          <a:xfrm>
            <a:off x="7843577" y="-45043"/>
            <a:ext cx="4006612" cy="1200329"/>
            <a:chOff x="6058989" y="-68068"/>
            <a:chExt cx="4006612" cy="1200329"/>
          </a:xfrm>
        </p:grpSpPr>
        <p:sp>
          <p:nvSpPr>
            <p:cNvPr id="5" name="Rounded Rectangular Callout 3">
              <a:extLst>
                <a:ext uri="{FF2B5EF4-FFF2-40B4-BE49-F238E27FC236}">
                  <a16:creationId xmlns:a16="http://schemas.microsoft.com/office/drawing/2014/main" id="{BC5D369E-8F11-E76A-8145-93A9CE04C18C}"/>
                </a:ext>
              </a:extLst>
            </p:cNvPr>
            <p:cNvSpPr/>
            <p:nvPr/>
          </p:nvSpPr>
          <p:spPr>
            <a:xfrm>
              <a:off x="6058989" y="-10739"/>
              <a:ext cx="4006612" cy="1143000"/>
            </a:xfrm>
            <a:prstGeom prst="wedgeRoundRectCallout">
              <a:avLst>
                <a:gd name="adj1" fmla="val -62610"/>
                <a:gd name="adj2" fmla="val 49121"/>
                <a:gd name="adj3" fmla="val 16667"/>
              </a:avLst>
            </a:prstGeom>
            <a:solidFill>
              <a:schemeClr val="accent6">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fontAlgn="auto">
                <a:spcBef>
                  <a:spcPts val="0"/>
                </a:spcBef>
                <a:spcAft>
                  <a:spcPts val="0"/>
                </a:spcAft>
              </a:pPr>
              <a:endParaRPr lang="en-US">
                <a:solidFill>
                  <a:prstClr val="black"/>
                </a:solidFill>
                <a:latin typeface="Calibri"/>
              </a:endParaRPr>
            </a:p>
          </p:txBody>
        </p:sp>
        <p:sp>
          <p:nvSpPr>
            <p:cNvPr id="6" name="TextBox 5">
              <a:extLst>
                <a:ext uri="{FF2B5EF4-FFF2-40B4-BE49-F238E27FC236}">
                  <a16:creationId xmlns:a16="http://schemas.microsoft.com/office/drawing/2014/main" id="{AD47CA5F-CB72-6D49-16CF-7FB731A4802F}"/>
                </a:ext>
              </a:extLst>
            </p:cNvPr>
            <p:cNvSpPr txBox="1"/>
            <p:nvPr/>
          </p:nvSpPr>
          <p:spPr>
            <a:xfrm>
              <a:off x="6096000" y="-68068"/>
              <a:ext cx="3810000" cy="1200329"/>
            </a:xfrm>
            <a:prstGeom prst="rect">
              <a:avLst/>
            </a:prstGeom>
            <a:noFill/>
          </p:spPr>
          <p:txBody>
            <a:bodyPr wrap="square" rtlCol="0">
              <a:spAutoFit/>
            </a:bodyPr>
            <a:lstStyle/>
            <a:p>
              <a:pPr indent="509588"/>
              <a:r>
                <a:rPr lang="en-US" sz="2400">
                  <a:solidFill>
                    <a:schemeClr val="accent6">
                      <a:lumMod val="50000"/>
                    </a:schemeClr>
                  </a:solidFill>
                  <a:latin typeface="Times New Roman" panose="02020603050405020304" pitchFamily="18" charset="0"/>
                  <a:cs typeface="Times New Roman" panose="02020603050405020304" pitchFamily="18" charset="0"/>
                </a:rPr>
                <a:t>Trong biến điệu AM, </a:t>
              </a:r>
              <a:r>
                <a:rPr lang="en-US" sz="2400">
                  <a:solidFill>
                    <a:schemeClr val="accent6">
                      <a:lumMod val="50000"/>
                    </a:schemeClr>
                  </a:solidFill>
                  <a:highlight>
                    <a:srgbClr val="FFFF00"/>
                  </a:highlight>
                  <a:latin typeface="Times New Roman" panose="02020603050405020304" pitchFamily="18" charset="0"/>
                  <a:cs typeface="Times New Roman" panose="02020603050405020304" pitchFamily="18" charset="0"/>
                </a:rPr>
                <a:t>đặc tính </a:t>
              </a:r>
              <a:r>
                <a:rPr lang="en-US" sz="2400">
                  <a:solidFill>
                    <a:schemeClr val="accent6">
                      <a:lumMod val="50000"/>
                    </a:schemeClr>
                  </a:solidFill>
                  <a:latin typeface="Times New Roman" panose="02020603050405020304" pitchFamily="18" charset="0"/>
                  <a:cs typeface="Times New Roman" panose="02020603050405020304" pitchFamily="18" charset="0"/>
                </a:rPr>
                <a:t>nào của sóng mang </a:t>
              </a:r>
              <a:r>
                <a:rPr lang="en-US" sz="2400">
                  <a:solidFill>
                    <a:schemeClr val="accent6">
                      <a:lumMod val="50000"/>
                    </a:schemeClr>
                  </a:solidFill>
                  <a:highlight>
                    <a:srgbClr val="FFFF00"/>
                  </a:highlight>
                  <a:latin typeface="Times New Roman" panose="02020603050405020304" pitchFamily="18" charset="0"/>
                  <a:cs typeface="Times New Roman" panose="02020603050405020304" pitchFamily="18" charset="0"/>
                </a:rPr>
                <a:t>thay đổi</a:t>
              </a:r>
              <a:r>
                <a:rPr lang="en-US" sz="2400">
                  <a:solidFill>
                    <a:schemeClr val="accent6">
                      <a:lumMod val="50000"/>
                    </a:schemeClr>
                  </a:solidFill>
                  <a:latin typeface="Times New Roman" panose="02020603050405020304" pitchFamily="18" charset="0"/>
                  <a:cs typeface="Times New Roman" panose="02020603050405020304" pitchFamily="18" charset="0"/>
                </a:rPr>
                <a:t>, </a:t>
              </a:r>
              <a:r>
                <a:rPr lang="en-US" sz="2400">
                  <a:solidFill>
                    <a:schemeClr val="accent6">
                      <a:lumMod val="50000"/>
                    </a:schemeClr>
                  </a:solidFill>
                  <a:highlight>
                    <a:srgbClr val="FFFF00"/>
                  </a:highlight>
                  <a:latin typeface="Times New Roman" panose="02020603050405020304" pitchFamily="18" charset="0"/>
                  <a:cs typeface="Times New Roman" panose="02020603050405020304" pitchFamily="18" charset="0"/>
                </a:rPr>
                <a:t>đặc tính </a:t>
              </a:r>
              <a:r>
                <a:rPr lang="en-US" sz="2400">
                  <a:solidFill>
                    <a:schemeClr val="accent6">
                      <a:lumMod val="50000"/>
                    </a:schemeClr>
                  </a:solidFill>
                  <a:latin typeface="Times New Roman" panose="02020603050405020304" pitchFamily="18" charset="0"/>
                  <a:cs typeface="Times New Roman" panose="02020603050405020304" pitchFamily="18" charset="0"/>
                </a:rPr>
                <a:t>nào </a:t>
              </a:r>
              <a:r>
                <a:rPr lang="en-US" sz="2400">
                  <a:solidFill>
                    <a:schemeClr val="accent6">
                      <a:lumMod val="50000"/>
                    </a:schemeClr>
                  </a:solidFill>
                  <a:highlight>
                    <a:srgbClr val="FFFF00"/>
                  </a:highlight>
                  <a:latin typeface="Times New Roman" panose="02020603050405020304" pitchFamily="18" charset="0"/>
                  <a:cs typeface="Times New Roman" panose="02020603050405020304" pitchFamily="18" charset="0"/>
                </a:rPr>
                <a:t>giữ nguyên</a:t>
              </a:r>
              <a:r>
                <a:rPr lang="en-US" sz="2400">
                  <a:solidFill>
                    <a:schemeClr val="accent6">
                      <a:lumMod val="50000"/>
                    </a:schemeClr>
                  </a:solidFill>
                  <a:latin typeface="Times New Roman" panose="02020603050405020304" pitchFamily="18" charset="0"/>
                  <a:cs typeface="Times New Roman" panose="02020603050405020304" pitchFamily="18" charset="0"/>
                </a:rPr>
                <a:t>?</a:t>
              </a:r>
            </a:p>
          </p:txBody>
        </p:sp>
      </p:grpSp>
      <p:sp>
        <p:nvSpPr>
          <p:cNvPr id="4" name="Rounded Rectangle 5" descr="mua le bui tuyet lan">
            <a:extLst>
              <a:ext uri="{FF2B5EF4-FFF2-40B4-BE49-F238E27FC236}">
                <a16:creationId xmlns:a16="http://schemas.microsoft.com/office/drawing/2014/main" id="{EE9E98C5-37A1-1A65-5637-203F76BB80EA}"/>
              </a:ext>
            </a:extLst>
          </p:cNvPr>
          <p:cNvSpPr/>
          <p:nvPr/>
        </p:nvSpPr>
        <p:spPr>
          <a:xfrm>
            <a:off x="7901925" y="1511529"/>
            <a:ext cx="3889916" cy="850671"/>
          </a:xfrm>
          <a:prstGeom prst="roundRect">
            <a:avLst/>
          </a:prstGeom>
          <a:solidFill>
            <a:srgbClr val="CCFFCC"/>
          </a:solidFill>
        </p:spPr>
        <p:style>
          <a:lnRef idx="1">
            <a:schemeClr val="accent2"/>
          </a:lnRef>
          <a:fillRef idx="2">
            <a:schemeClr val="accent2"/>
          </a:fillRef>
          <a:effectRef idx="1">
            <a:schemeClr val="accent2"/>
          </a:effectRef>
          <a:fontRef idx="minor">
            <a:schemeClr val="dk1"/>
          </a:fontRef>
        </p:style>
        <p:txBody>
          <a:bodyPr rtlCol="0" anchor="ctr"/>
          <a:lstStyle/>
          <a:p>
            <a:pPr indent="457200" algn="just" fontAlgn="auto">
              <a:spcBef>
                <a:spcPts val="0"/>
              </a:spcBef>
              <a:spcAft>
                <a:spcPts val="0"/>
              </a:spcAft>
            </a:pPr>
            <a:r>
              <a:rPr lang="en-US" sz="2400">
                <a:solidFill>
                  <a:prstClr val="black"/>
                </a:solidFill>
                <a:latin typeface="Times New Roman" pitchFamily="18" charset="0"/>
                <a:cs typeface="Times New Roman" pitchFamily="18" charset="0"/>
              </a:rPr>
              <a:t>B</a:t>
            </a:r>
            <a:r>
              <a:rPr lang="en-US" sz="2400">
                <a:latin typeface="Times New Roman" panose="02020603050405020304" pitchFamily="18" charset="0"/>
                <a:cs typeface="Times New Roman" panose="02020603050405020304" pitchFamily="18" charset="0"/>
              </a:rPr>
              <a:t>iên độ thay đổi, tần số và  pha của sóng giữ nguyên</a:t>
            </a:r>
            <a:r>
              <a:rPr lang="en-US" sz="240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13860797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par>
                                <p:cTn id="16" presetID="22" presetClass="entr" presetSubtype="8"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heckerboard(across)">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E7CC5-45D8-4267-49E1-C5D8ACC92FB8}"/>
              </a:ext>
            </a:extLst>
          </p:cNvPr>
          <p:cNvSpPr>
            <a:spLocks noGrp="1"/>
          </p:cNvSpPr>
          <p:nvPr>
            <p:ph type="title"/>
          </p:nvPr>
        </p:nvSpPr>
        <p:spPr/>
        <p:txBody>
          <a:bodyPr/>
          <a:lstStyle/>
          <a:p>
            <a:pPr algn="ctr"/>
            <a:r>
              <a:rPr lang="en-US" b="1">
                <a:solidFill>
                  <a:srgbClr val="FF0000"/>
                </a:solidFill>
              </a:rPr>
              <a:t>Bài 6: SUY GIẢM TÍN HIỆU</a:t>
            </a:r>
            <a:endParaRPr lang="en-US"/>
          </a:p>
        </p:txBody>
      </p:sp>
      <p:sp>
        <p:nvSpPr>
          <p:cNvPr id="3" name="Content Placeholder 2">
            <a:extLst>
              <a:ext uri="{FF2B5EF4-FFF2-40B4-BE49-F238E27FC236}">
                <a16:creationId xmlns:a16="http://schemas.microsoft.com/office/drawing/2014/main" id="{48A006A3-B853-36F9-B706-1EC2302A798D}"/>
              </a:ext>
            </a:extLst>
          </p:cNvPr>
          <p:cNvSpPr>
            <a:spLocks noGrp="1"/>
          </p:cNvSpPr>
          <p:nvPr>
            <p:ph idx="1"/>
          </p:nvPr>
        </p:nvSpPr>
        <p:spPr>
          <a:xfrm>
            <a:off x="838200" y="1825625"/>
            <a:ext cx="10515600" cy="467632"/>
          </a:xfrm>
        </p:spPr>
        <p:txBody>
          <a:bodyPr>
            <a:normAutofit lnSpcReduction="10000"/>
          </a:bodyPr>
          <a:lstStyle/>
          <a:p>
            <a:pPr marL="0" indent="0">
              <a:buNone/>
            </a:pPr>
            <a:r>
              <a:rPr lang="en-US" dirty="0">
                <a:solidFill>
                  <a:srgbClr val="0070C0"/>
                </a:solidFill>
              </a:rPr>
              <a:t>I. MÔI TRƯỜNG TRUYỀN DẪN</a:t>
            </a:r>
          </a:p>
        </p:txBody>
      </p:sp>
      <p:sp>
        <p:nvSpPr>
          <p:cNvPr id="4" name="Content Placeholder 2">
            <a:extLst>
              <a:ext uri="{FF2B5EF4-FFF2-40B4-BE49-F238E27FC236}">
                <a16:creationId xmlns:a16="http://schemas.microsoft.com/office/drawing/2014/main" id="{65461685-76BF-2A35-5A6E-14E0E9962939}"/>
              </a:ext>
            </a:extLst>
          </p:cNvPr>
          <p:cNvSpPr txBox="1">
            <a:spLocks/>
          </p:cNvSpPr>
          <p:nvPr/>
        </p:nvSpPr>
        <p:spPr>
          <a:xfrm>
            <a:off x="990600" y="3710922"/>
            <a:ext cx="10526730" cy="13255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Char char="-"/>
            </a:pPr>
            <a:r>
              <a:rPr lang="en-US" dirty="0" err="1"/>
              <a:t>Hiểu</a:t>
            </a:r>
            <a:r>
              <a:rPr lang="en-US" dirty="0"/>
              <a:t> </a:t>
            </a:r>
            <a:r>
              <a:rPr lang="en-US" dirty="0" err="1"/>
              <a:t>theo</a:t>
            </a:r>
            <a:r>
              <a:rPr lang="en-US" dirty="0"/>
              <a:t> </a:t>
            </a:r>
            <a:r>
              <a:rPr lang="en-US" dirty="0" err="1"/>
              <a:t>nghĩa</a:t>
            </a:r>
            <a:r>
              <a:rPr lang="en-US" dirty="0"/>
              <a:t> </a:t>
            </a:r>
            <a:r>
              <a:rPr lang="en-US" dirty="0" err="1"/>
              <a:t>hẹp</a:t>
            </a:r>
            <a:r>
              <a:rPr lang="en-US" dirty="0"/>
              <a:t> trong </a:t>
            </a:r>
            <a:r>
              <a:rPr lang="en-US" dirty="0" err="1"/>
              <a:t>truyền</a:t>
            </a:r>
            <a:r>
              <a:rPr lang="en-US" dirty="0"/>
              <a:t> </a:t>
            </a:r>
            <a:r>
              <a:rPr lang="en-US" dirty="0" err="1"/>
              <a:t>dữ</a:t>
            </a:r>
            <a:r>
              <a:rPr lang="en-US" dirty="0"/>
              <a:t> </a:t>
            </a:r>
            <a:r>
              <a:rPr lang="en-US" dirty="0" err="1"/>
              <a:t>liệu</a:t>
            </a:r>
            <a:r>
              <a:rPr lang="en-US" dirty="0"/>
              <a:t>: </a:t>
            </a:r>
          </a:p>
          <a:p>
            <a:pPr marL="0" indent="0">
              <a:buNone/>
            </a:pPr>
            <a:r>
              <a:rPr lang="en-US" dirty="0"/>
              <a:t>+ </a:t>
            </a:r>
            <a:r>
              <a:rPr lang="en-US" dirty="0" err="1"/>
              <a:t>Môi</a:t>
            </a:r>
            <a:r>
              <a:rPr lang="en-US" dirty="0"/>
              <a:t> trường </a:t>
            </a:r>
            <a:r>
              <a:rPr lang="en-US" dirty="0" err="1"/>
              <a:t>truyền</a:t>
            </a:r>
            <a:r>
              <a:rPr lang="en-US" dirty="0"/>
              <a:t> dẫn: </a:t>
            </a:r>
            <a:r>
              <a:rPr lang="en-US" dirty="0" err="1"/>
              <a:t>là</a:t>
            </a:r>
            <a:r>
              <a:rPr lang="en-US" dirty="0"/>
              <a:t> không </a:t>
            </a:r>
            <a:r>
              <a:rPr lang="en-US" dirty="0" err="1"/>
              <a:t>gian</a:t>
            </a:r>
            <a:r>
              <a:rPr lang="en-US" dirty="0"/>
              <a:t> tự do (không khí, </a:t>
            </a:r>
            <a:r>
              <a:rPr lang="en-US" dirty="0" err="1"/>
              <a:t>nước</a:t>
            </a:r>
            <a:r>
              <a:rPr lang="en-US" dirty="0"/>
              <a:t>, khoảng không </a:t>
            </a:r>
            <a:r>
              <a:rPr lang="en-US" dirty="0" err="1"/>
              <a:t>ngoài</a:t>
            </a:r>
            <a:r>
              <a:rPr lang="en-US" dirty="0"/>
              <a:t> </a:t>
            </a:r>
            <a:r>
              <a:rPr lang="en-US" dirty="0" err="1"/>
              <a:t>vũ</a:t>
            </a:r>
            <a:r>
              <a:rPr lang="en-US" dirty="0"/>
              <a:t> </a:t>
            </a:r>
            <a:r>
              <a:rPr lang="en-US" dirty="0" err="1"/>
              <a:t>trụ</a:t>
            </a:r>
            <a:r>
              <a:rPr lang="en-US" dirty="0"/>
              <a:t>), </a:t>
            </a:r>
            <a:r>
              <a:rPr lang="en-US" dirty="0" err="1"/>
              <a:t>cáp</a:t>
            </a:r>
            <a:r>
              <a:rPr lang="en-US" dirty="0"/>
              <a:t> </a:t>
            </a:r>
            <a:r>
              <a:rPr lang="en-US" dirty="0" err="1"/>
              <a:t>đồng</a:t>
            </a:r>
            <a:r>
              <a:rPr lang="en-US" dirty="0"/>
              <a:t>, </a:t>
            </a:r>
            <a:r>
              <a:rPr lang="en-US" dirty="0" err="1"/>
              <a:t>cáp</a:t>
            </a:r>
            <a:r>
              <a:rPr lang="en-US" dirty="0"/>
              <a:t> </a:t>
            </a:r>
            <a:r>
              <a:rPr lang="en-US" dirty="0" err="1"/>
              <a:t>quang</a:t>
            </a:r>
            <a:r>
              <a:rPr lang="en-US" dirty="0"/>
              <a:t>,...</a:t>
            </a:r>
          </a:p>
        </p:txBody>
      </p:sp>
      <p:sp>
        <p:nvSpPr>
          <p:cNvPr id="7" name="TextBox 6">
            <a:extLst>
              <a:ext uri="{FF2B5EF4-FFF2-40B4-BE49-F238E27FC236}">
                <a16:creationId xmlns:a16="http://schemas.microsoft.com/office/drawing/2014/main" id="{1C8944CE-A9BF-3BA7-7F6A-ACD679B68745}"/>
              </a:ext>
            </a:extLst>
          </p:cNvPr>
          <p:cNvSpPr txBox="1"/>
          <p:nvPr/>
        </p:nvSpPr>
        <p:spPr>
          <a:xfrm>
            <a:off x="990600" y="5092700"/>
            <a:ext cx="9963150" cy="954107"/>
          </a:xfrm>
          <a:prstGeom prst="rect">
            <a:avLst/>
          </a:prstGeom>
          <a:noFill/>
        </p:spPr>
        <p:txBody>
          <a:bodyPr wrap="square">
            <a:spAutoFit/>
          </a:bodyPr>
          <a:lstStyle/>
          <a:p>
            <a:pPr marL="0" indent="0">
              <a:buNone/>
            </a:pPr>
            <a:r>
              <a:rPr lang="en-US" sz="2800" dirty="0"/>
              <a:t>+ Thông tin </a:t>
            </a:r>
            <a:r>
              <a:rPr lang="en-US" sz="2800" dirty="0" err="1"/>
              <a:t>là</a:t>
            </a:r>
            <a:r>
              <a:rPr lang="en-US" sz="2800" dirty="0"/>
              <a:t> một </a:t>
            </a:r>
            <a:r>
              <a:rPr lang="en-US" sz="2800" dirty="0" err="1"/>
              <a:t>tín</a:t>
            </a:r>
            <a:r>
              <a:rPr lang="en-US" sz="2800" dirty="0"/>
              <a:t> hiệu, </a:t>
            </a:r>
            <a:r>
              <a:rPr lang="en-US" sz="2800" dirty="0" err="1"/>
              <a:t>là</a:t>
            </a:r>
            <a:r>
              <a:rPr lang="en-US" sz="2800" dirty="0"/>
              <a:t> </a:t>
            </a:r>
            <a:r>
              <a:rPr lang="en-US" sz="2800" dirty="0" err="1"/>
              <a:t>kết</a:t>
            </a:r>
            <a:r>
              <a:rPr lang="en-US" sz="2800" dirty="0"/>
              <a:t> quả </a:t>
            </a:r>
            <a:r>
              <a:rPr lang="en-US" sz="2800" dirty="0" err="1"/>
              <a:t>của</a:t>
            </a:r>
            <a:r>
              <a:rPr lang="en-US" sz="2800" dirty="0"/>
              <a:t> một </a:t>
            </a:r>
            <a:r>
              <a:rPr lang="en-US" sz="2800" dirty="0" err="1"/>
              <a:t>sự</a:t>
            </a:r>
            <a:r>
              <a:rPr lang="en-US" sz="2800" dirty="0"/>
              <a:t> chuyển </a:t>
            </a:r>
            <a:r>
              <a:rPr lang="en-US" sz="2800" dirty="0" err="1"/>
              <a:t>đổi</a:t>
            </a:r>
            <a:r>
              <a:rPr lang="en-US" sz="2800" dirty="0"/>
              <a:t> </a:t>
            </a:r>
            <a:r>
              <a:rPr lang="en-US" sz="2800" dirty="0" err="1"/>
              <a:t>dữ</a:t>
            </a:r>
            <a:r>
              <a:rPr lang="en-US" sz="2800" dirty="0"/>
              <a:t> </a:t>
            </a:r>
            <a:r>
              <a:rPr lang="en-US" sz="2800" dirty="0" err="1"/>
              <a:t>liệu</a:t>
            </a:r>
            <a:r>
              <a:rPr lang="en-US" sz="2800" dirty="0"/>
              <a:t> từ một </a:t>
            </a:r>
            <a:r>
              <a:rPr lang="en-US" sz="2800" dirty="0" err="1"/>
              <a:t>dạng</a:t>
            </a:r>
            <a:r>
              <a:rPr lang="en-US" sz="2800" dirty="0"/>
              <a:t> khác.</a:t>
            </a:r>
          </a:p>
        </p:txBody>
      </p:sp>
      <p:sp>
        <p:nvSpPr>
          <p:cNvPr id="6" name="TextBox 5">
            <a:extLst>
              <a:ext uri="{FF2B5EF4-FFF2-40B4-BE49-F238E27FC236}">
                <a16:creationId xmlns:a16="http://schemas.microsoft.com/office/drawing/2014/main" id="{6C48172E-327D-511B-2B89-AAB1A12EDFAF}"/>
              </a:ext>
            </a:extLst>
          </p:cNvPr>
          <p:cNvSpPr txBox="1"/>
          <p:nvPr/>
        </p:nvSpPr>
        <p:spPr>
          <a:xfrm>
            <a:off x="990601" y="2291803"/>
            <a:ext cx="10074666" cy="1384995"/>
          </a:xfrm>
          <a:prstGeom prst="rect">
            <a:avLst/>
          </a:prstGeom>
          <a:noFill/>
        </p:spPr>
        <p:txBody>
          <a:bodyPr wrap="square">
            <a:spAutoFit/>
          </a:bodyPr>
          <a:lstStyle/>
          <a:p>
            <a:pPr marL="0" indent="0">
              <a:buNone/>
            </a:pPr>
            <a:r>
              <a:rPr lang="en-US" sz="2800" dirty="0"/>
              <a:t>1. Định </a:t>
            </a:r>
            <a:r>
              <a:rPr lang="en-US" sz="2800" dirty="0" err="1"/>
              <a:t>nghĩa</a:t>
            </a:r>
            <a:r>
              <a:rPr lang="en-US" sz="2800" dirty="0"/>
              <a:t>: </a:t>
            </a:r>
          </a:p>
          <a:p>
            <a:pPr>
              <a:buFontTx/>
              <a:buChar char="-"/>
            </a:pPr>
            <a:r>
              <a:rPr lang="en-US" sz="2800" dirty="0" err="1"/>
              <a:t>Hiểu</a:t>
            </a:r>
            <a:r>
              <a:rPr lang="en-US" sz="2800" dirty="0"/>
              <a:t> </a:t>
            </a:r>
            <a:r>
              <a:rPr lang="en-US" sz="2800" dirty="0" err="1"/>
              <a:t>theo</a:t>
            </a:r>
            <a:r>
              <a:rPr lang="en-US" sz="2800" dirty="0"/>
              <a:t> </a:t>
            </a:r>
            <a:r>
              <a:rPr lang="en-US" sz="2800" dirty="0" err="1"/>
              <a:t>nghĩa</a:t>
            </a:r>
            <a:r>
              <a:rPr lang="en-US" sz="2800" dirty="0"/>
              <a:t> </a:t>
            </a:r>
            <a:r>
              <a:rPr lang="en-US" sz="2800" dirty="0" err="1"/>
              <a:t>rộng</a:t>
            </a:r>
            <a:r>
              <a:rPr lang="en-US" sz="2800" dirty="0"/>
              <a:t>: </a:t>
            </a:r>
            <a:r>
              <a:rPr lang="en-US" sz="2800" b="1" dirty="0" err="1"/>
              <a:t>Môi</a:t>
            </a:r>
            <a:r>
              <a:rPr lang="en-US" sz="2800" b="1" dirty="0"/>
              <a:t> trường </a:t>
            </a:r>
            <a:r>
              <a:rPr lang="en-US" sz="2800" b="1" dirty="0" err="1"/>
              <a:t>truyền</a:t>
            </a:r>
            <a:r>
              <a:rPr lang="en-US" sz="2800" b="1" dirty="0"/>
              <a:t> dẫn </a:t>
            </a:r>
            <a:r>
              <a:rPr lang="en-US" sz="2800" b="1" dirty="0" err="1"/>
              <a:t>là</a:t>
            </a:r>
            <a:r>
              <a:rPr lang="en-US" sz="2800" b="1" dirty="0"/>
              <a:t> </a:t>
            </a:r>
            <a:r>
              <a:rPr lang="en-US" sz="2800" b="1" dirty="0" err="1"/>
              <a:t>bất</a:t>
            </a:r>
            <a:r>
              <a:rPr lang="en-US" sz="2800" b="1" dirty="0"/>
              <a:t> </a:t>
            </a:r>
            <a:r>
              <a:rPr lang="en-US" sz="2800" b="1" dirty="0" err="1"/>
              <a:t>cứ</a:t>
            </a:r>
            <a:r>
              <a:rPr lang="en-US" sz="2800" b="1" dirty="0"/>
              <a:t> thứ </a:t>
            </a:r>
            <a:r>
              <a:rPr lang="en-US" sz="2800" b="1" dirty="0" err="1"/>
              <a:t>gì</a:t>
            </a:r>
            <a:r>
              <a:rPr lang="en-US" sz="2800" b="1" dirty="0"/>
              <a:t> </a:t>
            </a:r>
            <a:r>
              <a:rPr lang="en-US" sz="2800" dirty="0" err="1"/>
              <a:t>có</a:t>
            </a:r>
            <a:r>
              <a:rPr lang="en-US" sz="2800" dirty="0"/>
              <a:t> </a:t>
            </a:r>
            <a:r>
              <a:rPr lang="en-US" sz="2800" dirty="0" err="1"/>
              <a:t>thể</a:t>
            </a:r>
            <a:r>
              <a:rPr lang="en-US" sz="2800" dirty="0"/>
              <a:t> </a:t>
            </a:r>
            <a:r>
              <a:rPr lang="en-US" sz="2800" b="1" dirty="0" err="1"/>
              <a:t>mang</a:t>
            </a:r>
            <a:r>
              <a:rPr lang="en-US" sz="2800" b="1" dirty="0"/>
              <a:t> </a:t>
            </a:r>
            <a:r>
              <a:rPr lang="en-US" sz="2800" b="1" dirty="0" err="1"/>
              <a:t>thông</a:t>
            </a:r>
            <a:r>
              <a:rPr lang="en-US" sz="2800" b="1" dirty="0"/>
              <a:t> tin </a:t>
            </a:r>
            <a:r>
              <a:rPr lang="en-US" sz="2800" dirty="0"/>
              <a:t>từ nguồn đến </a:t>
            </a:r>
            <a:r>
              <a:rPr lang="en-US" sz="2800" dirty="0" err="1"/>
              <a:t>đích</a:t>
            </a:r>
            <a:r>
              <a:rPr lang="en-US" sz="2800" dirty="0"/>
              <a:t>.</a:t>
            </a:r>
          </a:p>
        </p:txBody>
      </p:sp>
    </p:spTree>
    <p:extLst>
      <p:ext uri="{BB962C8B-B14F-4D97-AF65-F5344CB8AC3E}">
        <p14:creationId xmlns:p14="http://schemas.microsoft.com/office/powerpoint/2010/main" val="34572557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6"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E7CC5-45D8-4267-49E1-C5D8ACC92FB8}"/>
              </a:ext>
            </a:extLst>
          </p:cNvPr>
          <p:cNvSpPr>
            <a:spLocks noGrp="1"/>
          </p:cNvSpPr>
          <p:nvPr>
            <p:ph type="title"/>
          </p:nvPr>
        </p:nvSpPr>
        <p:spPr/>
        <p:txBody>
          <a:bodyPr/>
          <a:lstStyle/>
          <a:p>
            <a:pPr algn="ctr"/>
            <a:r>
              <a:rPr lang="en-US" b="1">
                <a:solidFill>
                  <a:srgbClr val="FF0000"/>
                </a:solidFill>
              </a:rPr>
              <a:t>Bài 6: SUY GIẢM TÍN HIỆU</a:t>
            </a:r>
            <a:endParaRPr lang="en-US"/>
          </a:p>
        </p:txBody>
      </p:sp>
      <p:sp>
        <p:nvSpPr>
          <p:cNvPr id="3" name="Content Placeholder 2">
            <a:extLst>
              <a:ext uri="{FF2B5EF4-FFF2-40B4-BE49-F238E27FC236}">
                <a16:creationId xmlns:a16="http://schemas.microsoft.com/office/drawing/2014/main" id="{48A006A3-B853-36F9-B706-1EC2302A798D}"/>
              </a:ext>
            </a:extLst>
          </p:cNvPr>
          <p:cNvSpPr>
            <a:spLocks noGrp="1"/>
          </p:cNvSpPr>
          <p:nvPr>
            <p:ph idx="1"/>
          </p:nvPr>
        </p:nvSpPr>
        <p:spPr>
          <a:xfrm>
            <a:off x="838200" y="1825625"/>
            <a:ext cx="10515600" cy="467632"/>
          </a:xfrm>
        </p:spPr>
        <p:txBody>
          <a:bodyPr>
            <a:normAutofit lnSpcReduction="10000"/>
          </a:bodyPr>
          <a:lstStyle/>
          <a:p>
            <a:pPr marL="0" indent="0">
              <a:buNone/>
            </a:pPr>
            <a:r>
              <a:rPr lang="en-US">
                <a:solidFill>
                  <a:srgbClr val="0070C0"/>
                </a:solidFill>
              </a:rPr>
              <a:t>I. MÔI TRƯỜNG TRUYỀN DẪN</a:t>
            </a:r>
          </a:p>
        </p:txBody>
      </p:sp>
      <p:sp>
        <p:nvSpPr>
          <p:cNvPr id="4" name="Content Placeholder 2">
            <a:extLst>
              <a:ext uri="{FF2B5EF4-FFF2-40B4-BE49-F238E27FC236}">
                <a16:creationId xmlns:a16="http://schemas.microsoft.com/office/drawing/2014/main" id="{65461685-76BF-2A35-5A6E-14E0E9962939}"/>
              </a:ext>
            </a:extLst>
          </p:cNvPr>
          <p:cNvSpPr txBox="1">
            <a:spLocks/>
          </p:cNvSpPr>
          <p:nvPr/>
        </p:nvSpPr>
        <p:spPr>
          <a:xfrm>
            <a:off x="990600" y="2282824"/>
            <a:ext cx="6959600" cy="27336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2. </a:t>
            </a:r>
            <a:r>
              <a:rPr lang="en-US" dirty="0" err="1"/>
              <a:t>Phân</a:t>
            </a:r>
            <a:r>
              <a:rPr lang="en-US" dirty="0"/>
              <a:t> </a:t>
            </a:r>
            <a:r>
              <a:rPr lang="en-US" dirty="0" err="1"/>
              <a:t>loại</a:t>
            </a:r>
            <a:r>
              <a:rPr lang="en-US" dirty="0"/>
              <a:t> </a:t>
            </a:r>
            <a:r>
              <a:rPr lang="en-US" dirty="0" err="1"/>
              <a:t>môi</a:t>
            </a:r>
            <a:r>
              <a:rPr lang="en-US" dirty="0"/>
              <a:t> trường </a:t>
            </a:r>
            <a:r>
              <a:rPr lang="en-US" dirty="0" err="1"/>
              <a:t>truyền</a:t>
            </a:r>
            <a:r>
              <a:rPr lang="en-US" dirty="0"/>
              <a:t> dẫn:</a:t>
            </a:r>
          </a:p>
          <a:p>
            <a:pPr marL="0" indent="0" algn="just">
              <a:lnSpc>
                <a:spcPct val="115000"/>
              </a:lnSpc>
              <a:spcAft>
                <a:spcPts val="800"/>
              </a:spcAft>
              <a:buNone/>
            </a:pP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Môi</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trường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dẫn: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hữu</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tuyến</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dây)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vô</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tuyến</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(không dây).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Hữu</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tuyến</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cáp</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kim</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cáp</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quang</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Vô</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tuyến</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sóng</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Radio,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sóng</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Micro,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Hồng</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ngoại</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8C54648C-1A66-D667-C039-F00F1EE2E1D8}"/>
              </a:ext>
            </a:extLst>
          </p:cNvPr>
          <p:cNvPicPr>
            <a:picLocks noChangeAspect="1"/>
          </p:cNvPicPr>
          <p:nvPr/>
        </p:nvPicPr>
        <p:blipFill>
          <a:blip r:embed="rId2"/>
          <a:stretch>
            <a:fillRect/>
          </a:stretch>
        </p:blipFill>
        <p:spPr>
          <a:xfrm>
            <a:off x="7950201" y="2422182"/>
            <a:ext cx="4241800" cy="2035517"/>
          </a:xfrm>
          <a:prstGeom prst="rect">
            <a:avLst/>
          </a:prstGeom>
        </p:spPr>
      </p:pic>
      <p:sp>
        <p:nvSpPr>
          <p:cNvPr id="12" name="TextBox 11">
            <a:extLst>
              <a:ext uri="{FF2B5EF4-FFF2-40B4-BE49-F238E27FC236}">
                <a16:creationId xmlns:a16="http://schemas.microsoft.com/office/drawing/2014/main" id="{1F02CDC5-AFF9-E4AA-E303-F9D3D7933819}"/>
              </a:ext>
            </a:extLst>
          </p:cNvPr>
          <p:cNvSpPr txBox="1"/>
          <p:nvPr/>
        </p:nvSpPr>
        <p:spPr>
          <a:xfrm>
            <a:off x="838200" y="5188409"/>
            <a:ext cx="10515600" cy="914930"/>
          </a:xfrm>
          <a:prstGeom prst="rect">
            <a:avLst/>
          </a:prstGeom>
          <a:noFill/>
        </p:spPr>
        <p:txBody>
          <a:bodyPr wrap="square">
            <a:spAutoFit/>
          </a:bodyPr>
          <a:lstStyle/>
          <a:p>
            <a:pPr algn="just">
              <a:lnSpc>
                <a:spcPct val="115000"/>
              </a:lnSpc>
              <a:spcAft>
                <a:spcPts val="800"/>
              </a:spcAft>
            </a:pP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ý:</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a:latin typeface="Times New Roman" panose="02020603050405020304" pitchFamily="18" charset="0"/>
                <a:ea typeface="Calibri" panose="020F0502020204030204" pitchFamily="34" charset="0"/>
                <a:cs typeface="Times New Roman" panose="02020603050405020304" pitchFamily="18" charset="0"/>
              </a:rPr>
              <a:t>Đ</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ể tăng tốc độ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dẫn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tín</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hiệu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đi, người ta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dụng: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cáp</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xoắn</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đôi</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cáp</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trục</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cáp</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sợi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quang</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312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E7CC5-45D8-4267-49E1-C5D8ACC92FB8}"/>
              </a:ext>
            </a:extLst>
          </p:cNvPr>
          <p:cNvSpPr>
            <a:spLocks noGrp="1"/>
          </p:cNvSpPr>
          <p:nvPr>
            <p:ph type="title"/>
          </p:nvPr>
        </p:nvSpPr>
        <p:spPr/>
        <p:txBody>
          <a:bodyPr/>
          <a:lstStyle/>
          <a:p>
            <a:pPr algn="ctr"/>
            <a:r>
              <a:rPr lang="en-US" b="1">
                <a:solidFill>
                  <a:srgbClr val="FF0000"/>
                </a:solidFill>
              </a:rPr>
              <a:t>Bài 6: SUY GIẢM TÍN HIỆU</a:t>
            </a:r>
            <a:endParaRPr lang="en-US"/>
          </a:p>
        </p:txBody>
      </p:sp>
      <p:sp>
        <p:nvSpPr>
          <p:cNvPr id="3" name="Content Placeholder 2">
            <a:extLst>
              <a:ext uri="{FF2B5EF4-FFF2-40B4-BE49-F238E27FC236}">
                <a16:creationId xmlns:a16="http://schemas.microsoft.com/office/drawing/2014/main" id="{48A006A3-B853-36F9-B706-1EC2302A798D}"/>
              </a:ext>
            </a:extLst>
          </p:cNvPr>
          <p:cNvSpPr>
            <a:spLocks noGrp="1"/>
          </p:cNvSpPr>
          <p:nvPr>
            <p:ph idx="1"/>
          </p:nvPr>
        </p:nvSpPr>
        <p:spPr>
          <a:xfrm>
            <a:off x="838200" y="1825625"/>
            <a:ext cx="10515600" cy="467632"/>
          </a:xfrm>
        </p:spPr>
        <p:txBody>
          <a:bodyPr>
            <a:normAutofit lnSpcReduction="10000"/>
          </a:bodyPr>
          <a:lstStyle/>
          <a:p>
            <a:pPr marL="0" indent="0">
              <a:buNone/>
            </a:pPr>
            <a:r>
              <a:rPr lang="en-US">
                <a:solidFill>
                  <a:srgbClr val="0070C0"/>
                </a:solidFill>
              </a:rPr>
              <a:t>I. MÔI TRƯỜNG TRUYỀN DẪN</a:t>
            </a:r>
          </a:p>
        </p:txBody>
      </p:sp>
      <p:sp>
        <p:nvSpPr>
          <p:cNvPr id="4" name="Content Placeholder 2">
            <a:extLst>
              <a:ext uri="{FF2B5EF4-FFF2-40B4-BE49-F238E27FC236}">
                <a16:creationId xmlns:a16="http://schemas.microsoft.com/office/drawing/2014/main" id="{65461685-76BF-2A35-5A6E-14E0E9962939}"/>
              </a:ext>
            </a:extLst>
          </p:cNvPr>
          <p:cNvSpPr txBox="1">
            <a:spLocks/>
          </p:cNvSpPr>
          <p:nvPr/>
        </p:nvSpPr>
        <p:spPr>
          <a:xfrm>
            <a:off x="990600" y="2282824"/>
            <a:ext cx="6959600" cy="46763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2. </a:t>
            </a:r>
            <a:r>
              <a:rPr lang="en-US" dirty="0" err="1"/>
              <a:t>Phân</a:t>
            </a:r>
            <a:r>
              <a:rPr lang="en-US" dirty="0"/>
              <a:t> </a:t>
            </a:r>
            <a:r>
              <a:rPr lang="en-US" dirty="0" err="1"/>
              <a:t>loại</a:t>
            </a:r>
            <a:r>
              <a:rPr lang="en-US" dirty="0"/>
              <a:t> </a:t>
            </a:r>
            <a:r>
              <a:rPr lang="en-US" dirty="0" err="1"/>
              <a:t>môi</a:t>
            </a:r>
            <a:r>
              <a:rPr lang="en-US" dirty="0"/>
              <a:t> trường </a:t>
            </a:r>
            <a:r>
              <a:rPr lang="en-US" dirty="0" err="1"/>
              <a:t>truyền</a:t>
            </a:r>
            <a:r>
              <a:rPr lang="en-US" dirty="0"/>
              <a:t> dẫn:</a:t>
            </a:r>
          </a:p>
        </p:txBody>
      </p:sp>
      <p:sp>
        <p:nvSpPr>
          <p:cNvPr id="12" name="TextBox 11">
            <a:extLst>
              <a:ext uri="{FF2B5EF4-FFF2-40B4-BE49-F238E27FC236}">
                <a16:creationId xmlns:a16="http://schemas.microsoft.com/office/drawing/2014/main" id="{1F02CDC5-AFF9-E4AA-E303-F9D3D7933819}"/>
              </a:ext>
            </a:extLst>
          </p:cNvPr>
          <p:cNvSpPr txBox="1"/>
          <p:nvPr/>
        </p:nvSpPr>
        <p:spPr>
          <a:xfrm>
            <a:off x="990600" y="2750190"/>
            <a:ext cx="10515600" cy="914930"/>
          </a:xfrm>
          <a:prstGeom prst="rect">
            <a:avLst/>
          </a:prstGeom>
          <a:noFill/>
        </p:spPr>
        <p:txBody>
          <a:bodyPr wrap="square">
            <a:spAutoFit/>
          </a:bodyPr>
          <a:lstStyle/>
          <a:p>
            <a:pPr algn="just">
              <a:lnSpc>
                <a:spcPct val="115000"/>
              </a:lnSpc>
              <a:spcAft>
                <a:spcPts val="800"/>
              </a:spcAft>
            </a:pP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ý:</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a:latin typeface="Times New Roman" panose="02020603050405020304" pitchFamily="18" charset="0"/>
                <a:ea typeface="Calibri" panose="020F0502020204030204" pitchFamily="34" charset="0"/>
                <a:cs typeface="Times New Roman" panose="02020603050405020304" pitchFamily="18" charset="0"/>
              </a:rPr>
              <a:t>Đ</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ể </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tăng tốc độ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dẫn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tín</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hiệu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đi, người ta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dụng: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cáp</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xoắn</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đôi</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cáp</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trục</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cáp</a:t>
            </a:r>
            <a:r>
              <a:rPr lang="en-US" sz="2400" i="1" kern="100" dirty="0">
                <a:effectLst/>
                <a:latin typeface="Times New Roman" panose="02020603050405020304" pitchFamily="18" charset="0"/>
                <a:ea typeface="Calibri" panose="020F0502020204030204" pitchFamily="34" charset="0"/>
                <a:cs typeface="Times New Roman" panose="02020603050405020304" pitchFamily="18" charset="0"/>
              </a:rPr>
              <a:t> sợi </a:t>
            </a:r>
            <a:r>
              <a:rPr lang="en-US" sz="2400" i="1" kern="100" dirty="0" err="1">
                <a:effectLst/>
                <a:latin typeface="Times New Roman" panose="02020603050405020304" pitchFamily="18" charset="0"/>
                <a:ea typeface="Calibri" panose="020F0502020204030204" pitchFamily="34" charset="0"/>
                <a:cs typeface="Times New Roman" panose="02020603050405020304" pitchFamily="18" charset="0"/>
              </a:rPr>
              <a:t>quang</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315010A1-7DC5-F91E-5A66-F4ED12ADEEA0}"/>
              </a:ext>
            </a:extLst>
          </p:cNvPr>
          <p:cNvPicPr>
            <a:picLocks noChangeAspect="1"/>
          </p:cNvPicPr>
          <p:nvPr/>
        </p:nvPicPr>
        <p:blipFill>
          <a:blip r:embed="rId2"/>
          <a:stretch>
            <a:fillRect/>
          </a:stretch>
        </p:blipFill>
        <p:spPr>
          <a:xfrm>
            <a:off x="1950402" y="3809958"/>
            <a:ext cx="8291195" cy="2567842"/>
          </a:xfrm>
          <a:prstGeom prst="rect">
            <a:avLst/>
          </a:prstGeom>
        </p:spPr>
      </p:pic>
    </p:spTree>
    <p:extLst>
      <p:ext uri="{BB962C8B-B14F-4D97-AF65-F5344CB8AC3E}">
        <p14:creationId xmlns:p14="http://schemas.microsoft.com/office/powerpoint/2010/main" val="284793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4AFB2-C1D6-A1ED-AEE8-12C6994A3F03}"/>
              </a:ext>
            </a:extLst>
          </p:cNvPr>
          <p:cNvSpPr>
            <a:spLocks noGrp="1"/>
          </p:cNvSpPr>
          <p:nvPr>
            <p:ph type="title"/>
          </p:nvPr>
        </p:nvSpPr>
        <p:spPr/>
        <p:txBody>
          <a:bodyPr/>
          <a:lstStyle/>
          <a:p>
            <a:pPr algn="ctr"/>
            <a:r>
              <a:rPr lang="en-US" b="1" dirty="0">
                <a:solidFill>
                  <a:srgbClr val="FF0000"/>
                </a:solidFill>
              </a:rPr>
              <a:t>Bài 6: SUY GIẢM TÍN HIỆU</a:t>
            </a:r>
            <a:endParaRPr lang="en-US" dirty="0"/>
          </a:p>
        </p:txBody>
      </p:sp>
      <p:sp>
        <p:nvSpPr>
          <p:cNvPr id="3" name="Content Placeholder 2">
            <a:extLst>
              <a:ext uri="{FF2B5EF4-FFF2-40B4-BE49-F238E27FC236}">
                <a16:creationId xmlns:a16="http://schemas.microsoft.com/office/drawing/2014/main" id="{60721528-3EA3-8E67-A6F7-983B8B0F6EAD}"/>
              </a:ext>
            </a:extLst>
          </p:cNvPr>
          <p:cNvSpPr>
            <a:spLocks noGrp="1"/>
          </p:cNvSpPr>
          <p:nvPr>
            <p:ph idx="1"/>
          </p:nvPr>
        </p:nvSpPr>
        <p:spPr>
          <a:xfrm>
            <a:off x="990600" y="2350965"/>
            <a:ext cx="10515600" cy="1838324"/>
          </a:xfrm>
        </p:spPr>
        <p:txBody>
          <a:bodyPr>
            <a:noAutofit/>
          </a:bodyPr>
          <a:lstStyle/>
          <a:p>
            <a:pPr marL="0" indent="0" algn="just">
              <a:lnSpc>
                <a:spcPct val="115000"/>
              </a:lnSpc>
              <a:spcAft>
                <a:spcPts val="800"/>
              </a:spcAft>
              <a:buNone/>
            </a:pP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b="1" kern="1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b="1" kern="1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b="1" kern="100" dirty="0" err="1">
                <a:effectLst/>
                <a:latin typeface="Times New Roman" panose="02020603050405020304" pitchFamily="18" charset="0"/>
                <a:ea typeface="Calibri" panose="020F0502020204030204" pitchFamily="34" charset="0"/>
                <a:cs typeface="Times New Roman" panose="02020603050405020304" pitchFamily="18" charset="0"/>
              </a:rPr>
              <a:t>giảm</a:t>
            </a: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b="1" kern="100" dirty="0" err="1">
                <a:effectLst/>
                <a:latin typeface="Times New Roman" panose="02020603050405020304" pitchFamily="18" charset="0"/>
                <a:ea typeface="Calibri" panose="020F0502020204030204" pitchFamily="34" charset="0"/>
                <a:cs typeface="Times New Roman" panose="02020603050405020304" pitchFamily="18" charset="0"/>
              </a:rPr>
              <a:t>tín</a:t>
            </a: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 hiệu</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giảm</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tín</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hiệu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mất</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mát</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năng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tín</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hiệu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qua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môi</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trường </a:t>
            </a:r>
            <a:r>
              <a:rPr lang="en-US" i="1" kern="100"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 dẫn.</a:t>
            </a:r>
            <a:endParaRPr lang="en-US" i="1"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en-US" dirty="0"/>
          </a:p>
        </p:txBody>
      </p:sp>
      <p:sp>
        <p:nvSpPr>
          <p:cNvPr id="5" name="TextBox 4">
            <a:extLst>
              <a:ext uri="{FF2B5EF4-FFF2-40B4-BE49-F238E27FC236}">
                <a16:creationId xmlns:a16="http://schemas.microsoft.com/office/drawing/2014/main" id="{4BF82B54-7A8E-6659-67D2-167E9D8BA4E6}"/>
              </a:ext>
            </a:extLst>
          </p:cNvPr>
          <p:cNvSpPr txBox="1"/>
          <p:nvPr/>
        </p:nvSpPr>
        <p:spPr>
          <a:xfrm>
            <a:off x="990600" y="4133850"/>
            <a:ext cx="10515600" cy="1547475"/>
          </a:xfrm>
          <a:prstGeom prst="rect">
            <a:avLst/>
          </a:prstGeom>
          <a:noFill/>
        </p:spPr>
        <p:txBody>
          <a:bodyPr wrap="square">
            <a:spAutoFit/>
          </a:bodyPr>
          <a:lstStyle/>
          <a:p>
            <a:pPr marL="0" indent="0" algn="just">
              <a:lnSpc>
                <a:spcPct val="115000"/>
              </a:lnSpc>
              <a:spcAft>
                <a:spcPts val="800"/>
              </a:spcAft>
              <a:buNone/>
            </a:pP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Ví</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dụ</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một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tín</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hiệu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qua một dây dẫn, dây dẫn sẽ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ấm</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nóng</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lên trong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một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năng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điện trong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tín</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hiệu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chuyển thành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năng.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385BBA64-BBAC-6450-1ECD-A018269235E1}"/>
              </a:ext>
            </a:extLst>
          </p:cNvPr>
          <p:cNvSpPr txBox="1"/>
          <p:nvPr/>
        </p:nvSpPr>
        <p:spPr>
          <a:xfrm>
            <a:off x="990600" y="5681325"/>
            <a:ext cx="10363200" cy="954107"/>
          </a:xfrm>
          <a:prstGeom prst="rect">
            <a:avLst/>
          </a:prstGeom>
          <a:noFill/>
        </p:spPr>
        <p:txBody>
          <a:bodyPr wrap="square">
            <a:spAutoFit/>
          </a:bodyPr>
          <a:lstStyle/>
          <a:p>
            <a:pPr algn="just"/>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Để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bù</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mất</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mát</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này, người ta thường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dụng các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khuếch</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đại</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để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khuếch</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đại</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tín</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hiệu.</a:t>
            </a:r>
            <a:endParaRPr lang="en-US" sz="2800" dirty="0"/>
          </a:p>
        </p:txBody>
      </p:sp>
      <p:sp>
        <p:nvSpPr>
          <p:cNvPr id="6" name="TextBox 5">
            <a:extLst>
              <a:ext uri="{FF2B5EF4-FFF2-40B4-BE49-F238E27FC236}">
                <a16:creationId xmlns:a16="http://schemas.microsoft.com/office/drawing/2014/main" id="{2CEB75C6-4DCD-095E-6376-5CECFDE2EC86}"/>
              </a:ext>
            </a:extLst>
          </p:cNvPr>
          <p:cNvSpPr txBox="1"/>
          <p:nvPr/>
        </p:nvSpPr>
        <p:spPr>
          <a:xfrm>
            <a:off x="904132" y="1633464"/>
            <a:ext cx="7543799" cy="556434"/>
          </a:xfrm>
          <a:prstGeom prst="rect">
            <a:avLst/>
          </a:prstGeom>
          <a:noFill/>
        </p:spPr>
        <p:txBody>
          <a:bodyPr wrap="square">
            <a:spAutoFit/>
          </a:bodyPr>
          <a:lstStyle/>
          <a:p>
            <a:pPr marL="0" indent="0" algn="just">
              <a:lnSpc>
                <a:spcPct val="115000"/>
              </a:lnSpc>
              <a:spcAft>
                <a:spcPts val="800"/>
              </a:spcAft>
              <a:buNone/>
            </a:pP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II. SỰ SUY GIẢM TÍN HIỆU VÀ ĐƠN VỊ ĐO</a:t>
            </a:r>
            <a:endPar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059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7"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4AFB2-C1D6-A1ED-AEE8-12C6994A3F03}"/>
              </a:ext>
            </a:extLst>
          </p:cNvPr>
          <p:cNvSpPr>
            <a:spLocks noGrp="1"/>
          </p:cNvSpPr>
          <p:nvPr>
            <p:ph type="title"/>
          </p:nvPr>
        </p:nvSpPr>
        <p:spPr/>
        <p:txBody>
          <a:bodyPr/>
          <a:lstStyle/>
          <a:p>
            <a:pPr algn="ctr"/>
            <a:r>
              <a:rPr lang="en-US" b="1">
                <a:solidFill>
                  <a:srgbClr val="FF0000"/>
                </a:solidFill>
              </a:rPr>
              <a:t>Bài 6: SUY GIẢM TÍN HIỆU</a:t>
            </a:r>
            <a:endParaRPr lang="en-US"/>
          </a:p>
        </p:txBody>
      </p:sp>
      <p:sp>
        <p:nvSpPr>
          <p:cNvPr id="3" name="Content Placeholder 2">
            <a:extLst>
              <a:ext uri="{FF2B5EF4-FFF2-40B4-BE49-F238E27FC236}">
                <a16:creationId xmlns:a16="http://schemas.microsoft.com/office/drawing/2014/main" id="{60721528-3EA3-8E67-A6F7-983B8B0F6EAD}"/>
              </a:ext>
            </a:extLst>
          </p:cNvPr>
          <p:cNvSpPr>
            <a:spLocks noGrp="1"/>
          </p:cNvSpPr>
          <p:nvPr>
            <p:ph idx="1"/>
          </p:nvPr>
        </p:nvSpPr>
        <p:spPr>
          <a:xfrm>
            <a:off x="838200" y="3130445"/>
            <a:ext cx="10839450" cy="2921037"/>
          </a:xfrm>
        </p:spPr>
        <p:txBody>
          <a:bodyPr>
            <a:noAutofit/>
          </a:bodyPr>
          <a:lstStyle/>
          <a:p>
            <a:pPr marL="0" indent="0" algn="just">
              <a:lnSpc>
                <a:spcPct val="100000"/>
              </a:lnSpc>
              <a:spcAft>
                <a:spcPts val="800"/>
              </a:spcAft>
              <a:buNone/>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a) Trong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cáp</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Aft>
                <a:spcPts val="800"/>
              </a:spcAft>
              <a:buFontTx/>
              <a:buChar char="-"/>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Do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chiều</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dài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dây</a:t>
            </a:r>
          </a:p>
          <a:p>
            <a:pPr algn="just">
              <a:lnSpc>
                <a:spcPct val="100000"/>
              </a:lnSpc>
              <a:spcAft>
                <a:spcPts val="800"/>
              </a:spcAft>
              <a:buFontTx/>
              <a:buChar char="-"/>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Do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mối</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nối</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Aft>
                <a:spcPts val="800"/>
              </a:spcAft>
              <a:buFontTx/>
              <a:buChar char="-"/>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Do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độ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môi</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trường</a:t>
            </a:r>
          </a:p>
          <a:p>
            <a:pPr algn="just">
              <a:lnSpc>
                <a:spcPct val="100000"/>
              </a:lnSpc>
              <a:spcAft>
                <a:spcPts val="800"/>
              </a:spcAft>
              <a:buFontTx/>
              <a:buChar char="-"/>
            </a:pPr>
            <a:r>
              <a:rPr lang="en-US" sz="2400" kern="100" dirty="0">
                <a:latin typeface="Times New Roman" panose="02020603050405020304" pitchFamily="18" charset="0"/>
                <a:ea typeface="Calibri" panose="020F0502020204030204" pitchFamily="34" charset="0"/>
                <a:cs typeface="Times New Roman" panose="02020603050405020304" pitchFamily="18" charset="0"/>
              </a:rPr>
              <a:t>Do</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điện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trở</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điện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môi</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err="1">
                <a:effectLst/>
                <a:latin typeface="Times New Roman" panose="02020603050405020304" pitchFamily="18" charset="0"/>
                <a:ea typeface="Calibri" panose="020F0502020204030204" pitchFamily="34" charset="0"/>
                <a:cs typeface="Times New Roman" panose="02020603050405020304" pitchFamily="18" charset="0"/>
              </a:rPr>
              <a:t>xạ</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5" name="TextBox 4">
            <a:extLst>
              <a:ext uri="{FF2B5EF4-FFF2-40B4-BE49-F238E27FC236}">
                <a16:creationId xmlns:a16="http://schemas.microsoft.com/office/drawing/2014/main" id="{7AD7931C-0A72-F095-A0ED-6FF63F691194}"/>
              </a:ext>
            </a:extLst>
          </p:cNvPr>
          <p:cNvSpPr txBox="1"/>
          <p:nvPr/>
        </p:nvSpPr>
        <p:spPr>
          <a:xfrm>
            <a:off x="838200" y="1941687"/>
            <a:ext cx="8308368" cy="556434"/>
          </a:xfrm>
          <a:prstGeom prst="rect">
            <a:avLst/>
          </a:prstGeom>
          <a:noFill/>
        </p:spPr>
        <p:txBody>
          <a:bodyPr wrap="square">
            <a:spAutoFit/>
          </a:bodyPr>
          <a:lstStyle/>
          <a:p>
            <a:pPr marL="0" indent="0">
              <a:lnSpc>
                <a:spcPct val="115000"/>
              </a:lnSpc>
              <a:spcAft>
                <a:spcPts val="800"/>
              </a:spcAft>
              <a:buNone/>
            </a:pP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II. SỰ SUY GIẢM TÍN HIỆU VÀ ĐƠN VỊ ĐO</a:t>
            </a:r>
            <a:endPar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FD5445F4-0F3C-463A-E64A-B5DB2D5C3761}"/>
              </a:ext>
            </a:extLst>
          </p:cNvPr>
          <p:cNvSpPr txBox="1"/>
          <p:nvPr/>
        </p:nvSpPr>
        <p:spPr>
          <a:xfrm>
            <a:off x="838200" y="2439658"/>
            <a:ext cx="8308368" cy="556434"/>
          </a:xfrm>
          <a:prstGeom prst="rect">
            <a:avLst/>
          </a:prstGeom>
          <a:noFill/>
        </p:spPr>
        <p:txBody>
          <a:bodyPr wrap="square">
            <a:spAutoFit/>
          </a:bodyPr>
          <a:lstStyle/>
          <a:p>
            <a:pPr marL="0" indent="0">
              <a:lnSpc>
                <a:spcPct val="115000"/>
              </a:lnSpc>
              <a:spcAft>
                <a:spcPts val="800"/>
              </a:spcAft>
              <a:buNone/>
            </a:pP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2. Nguyên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yếu</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giảm</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tín</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hiệu</a:t>
            </a:r>
            <a:endPar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1086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arn(inVertic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arn(inVertical)">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4AFB2-C1D6-A1ED-AEE8-12C6994A3F03}"/>
              </a:ext>
            </a:extLst>
          </p:cNvPr>
          <p:cNvSpPr>
            <a:spLocks noGrp="1"/>
          </p:cNvSpPr>
          <p:nvPr>
            <p:ph type="title"/>
          </p:nvPr>
        </p:nvSpPr>
        <p:spPr/>
        <p:txBody>
          <a:bodyPr/>
          <a:lstStyle/>
          <a:p>
            <a:pPr algn="ctr"/>
            <a:r>
              <a:rPr lang="en-US" b="1">
                <a:solidFill>
                  <a:srgbClr val="FF0000"/>
                </a:solidFill>
              </a:rPr>
              <a:t>Bài 6: SUY GIẢM TÍN HIỆU</a:t>
            </a:r>
            <a:endParaRPr lang="en-US"/>
          </a:p>
        </p:txBody>
      </p:sp>
      <p:sp>
        <p:nvSpPr>
          <p:cNvPr id="3" name="Content Placeholder 2">
            <a:extLst>
              <a:ext uri="{FF2B5EF4-FFF2-40B4-BE49-F238E27FC236}">
                <a16:creationId xmlns:a16="http://schemas.microsoft.com/office/drawing/2014/main" id="{60721528-3EA3-8E67-A6F7-983B8B0F6EAD}"/>
              </a:ext>
            </a:extLst>
          </p:cNvPr>
          <p:cNvSpPr>
            <a:spLocks noGrp="1"/>
          </p:cNvSpPr>
          <p:nvPr>
            <p:ph idx="1"/>
          </p:nvPr>
        </p:nvSpPr>
        <p:spPr>
          <a:xfrm>
            <a:off x="838200" y="2935239"/>
            <a:ext cx="10515600" cy="2592263"/>
          </a:xfrm>
        </p:spPr>
        <p:txBody>
          <a:bodyPr>
            <a:noAutofit/>
          </a:bodyPr>
          <a:lstStyle/>
          <a:p>
            <a:pPr marL="0" indent="0" algn="just">
              <a:lnSpc>
                <a:spcPct val="10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b) Trong sợi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cáp</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quang</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giảm</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do vật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liệu</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hấp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thụ</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ánh</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sáng</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các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tạp</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trong sợi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quang</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giảm</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do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tán</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xạ</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ánh</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sáng</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giảm</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do sợi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quang</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bị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uốn</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cong</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chế</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tạo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lắp</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đặt.</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5" name="TextBox 4">
            <a:extLst>
              <a:ext uri="{FF2B5EF4-FFF2-40B4-BE49-F238E27FC236}">
                <a16:creationId xmlns:a16="http://schemas.microsoft.com/office/drawing/2014/main" id="{8528D546-B3EB-388C-045A-A483E96F3391}"/>
              </a:ext>
            </a:extLst>
          </p:cNvPr>
          <p:cNvSpPr txBox="1"/>
          <p:nvPr/>
        </p:nvSpPr>
        <p:spPr>
          <a:xfrm>
            <a:off x="838200" y="1648929"/>
            <a:ext cx="8308368" cy="1154547"/>
          </a:xfrm>
          <a:prstGeom prst="rect">
            <a:avLst/>
          </a:prstGeom>
          <a:noFill/>
        </p:spPr>
        <p:txBody>
          <a:bodyPr wrap="square">
            <a:spAutoFit/>
          </a:bodyPr>
          <a:lstStyle/>
          <a:p>
            <a:pPr marL="0" indent="0">
              <a:lnSpc>
                <a:spcPct val="115000"/>
              </a:lnSpc>
              <a:spcAft>
                <a:spcPts val="800"/>
              </a:spcAft>
              <a:buNone/>
            </a:pP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II. SỰ SUY GIẢM TÍN HIỆU VÀ ĐƠN VỊ ĐO</a:t>
            </a:r>
            <a:endPar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2. Nguyên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yếu</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giảm</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tín</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hiệu</a:t>
            </a:r>
            <a:endPar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5149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4AFB2-C1D6-A1ED-AEE8-12C6994A3F03}"/>
              </a:ext>
            </a:extLst>
          </p:cNvPr>
          <p:cNvSpPr>
            <a:spLocks noGrp="1"/>
          </p:cNvSpPr>
          <p:nvPr>
            <p:ph type="title"/>
          </p:nvPr>
        </p:nvSpPr>
        <p:spPr/>
        <p:txBody>
          <a:bodyPr/>
          <a:lstStyle/>
          <a:p>
            <a:pPr algn="ctr"/>
            <a:r>
              <a:rPr lang="en-US" b="1">
                <a:solidFill>
                  <a:srgbClr val="FF0000"/>
                </a:solidFill>
              </a:rPr>
              <a:t>Bài 6: SUY GIẢM TÍN HIỆU</a:t>
            </a:r>
            <a:endParaRPr lang="en-US"/>
          </a:p>
        </p:txBody>
      </p:sp>
      <p:sp>
        <p:nvSpPr>
          <p:cNvPr id="3" name="Content Placeholder 2">
            <a:extLst>
              <a:ext uri="{FF2B5EF4-FFF2-40B4-BE49-F238E27FC236}">
                <a16:creationId xmlns:a16="http://schemas.microsoft.com/office/drawing/2014/main" id="{60721528-3EA3-8E67-A6F7-983B8B0F6EAD}"/>
              </a:ext>
            </a:extLst>
          </p:cNvPr>
          <p:cNvSpPr>
            <a:spLocks noGrp="1"/>
          </p:cNvSpPr>
          <p:nvPr>
            <p:ph idx="1"/>
          </p:nvPr>
        </p:nvSpPr>
        <p:spPr>
          <a:xfrm>
            <a:off x="838200" y="2832492"/>
            <a:ext cx="10515600" cy="3496388"/>
          </a:xfrm>
        </p:spPr>
        <p:txBody>
          <a:bodyPr>
            <a:noAutofit/>
          </a:bodyPr>
          <a:lstStyle/>
          <a:p>
            <a:pPr marL="0" indent="0" algn="just">
              <a:lnSpc>
                <a:spcPct val="10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c) Trong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môi</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trường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vô</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tuyến</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(không dây):</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giảm</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do khoảng cách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dẫn.</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giảm</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do hiệu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ứng</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đa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do vật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cản</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giảm</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do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chuyển động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thu</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giảm</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do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khúc</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xạ</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nhiễu</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xạ</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tán</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xạ</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5" name="TextBox 4">
            <a:extLst>
              <a:ext uri="{FF2B5EF4-FFF2-40B4-BE49-F238E27FC236}">
                <a16:creationId xmlns:a16="http://schemas.microsoft.com/office/drawing/2014/main" id="{FFEB6CCB-5A53-B838-D8BE-BCB888F8D9DB}"/>
              </a:ext>
            </a:extLst>
          </p:cNvPr>
          <p:cNvSpPr txBox="1"/>
          <p:nvPr/>
        </p:nvSpPr>
        <p:spPr>
          <a:xfrm>
            <a:off x="838201" y="1628376"/>
            <a:ext cx="9949664" cy="1154547"/>
          </a:xfrm>
          <a:prstGeom prst="rect">
            <a:avLst/>
          </a:prstGeom>
          <a:noFill/>
        </p:spPr>
        <p:txBody>
          <a:bodyPr wrap="square">
            <a:spAutoFit/>
          </a:bodyPr>
          <a:lstStyle/>
          <a:p>
            <a:pPr marL="0" indent="0">
              <a:lnSpc>
                <a:spcPct val="115000"/>
              </a:lnSpc>
              <a:spcAft>
                <a:spcPts val="800"/>
              </a:spcAft>
              <a:buNone/>
            </a:pP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II. SỰ SUY GIẢM TÍN HIỆU VÀ ĐƠN VỊ ĐO</a:t>
            </a:r>
            <a:endPar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2. Nguyên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yếu</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giảm</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tín</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hiệu</a:t>
            </a:r>
            <a:endPar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7151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4AFB2-C1D6-A1ED-AEE8-12C6994A3F03}"/>
              </a:ext>
            </a:extLst>
          </p:cNvPr>
          <p:cNvSpPr>
            <a:spLocks noGrp="1"/>
          </p:cNvSpPr>
          <p:nvPr>
            <p:ph type="title"/>
          </p:nvPr>
        </p:nvSpPr>
        <p:spPr/>
        <p:txBody>
          <a:bodyPr/>
          <a:lstStyle/>
          <a:p>
            <a:pPr algn="ctr"/>
            <a:r>
              <a:rPr lang="en-US" b="1">
                <a:solidFill>
                  <a:srgbClr val="FF0000"/>
                </a:solidFill>
              </a:rPr>
              <a:t>Bài 6: SUY GIẢM TÍN HIỆU</a:t>
            </a:r>
            <a:endParaRPr lang="en-US"/>
          </a:p>
        </p:txBody>
      </p:sp>
      <p:sp>
        <p:nvSpPr>
          <p:cNvPr id="3" name="Content Placeholder 2">
            <a:extLst>
              <a:ext uri="{FF2B5EF4-FFF2-40B4-BE49-F238E27FC236}">
                <a16:creationId xmlns:a16="http://schemas.microsoft.com/office/drawing/2014/main" id="{60721528-3EA3-8E67-A6F7-983B8B0F6EAD}"/>
              </a:ext>
            </a:extLst>
          </p:cNvPr>
          <p:cNvSpPr>
            <a:spLocks noGrp="1"/>
          </p:cNvSpPr>
          <p:nvPr>
            <p:ph idx="1"/>
          </p:nvPr>
        </p:nvSpPr>
        <p:spPr>
          <a:xfrm>
            <a:off x="838200" y="1825625"/>
            <a:ext cx="10515600" cy="1325563"/>
          </a:xfrm>
        </p:spPr>
        <p:txBody>
          <a:bodyPr>
            <a:noAutofit/>
          </a:bodyPr>
          <a:lstStyle/>
          <a:p>
            <a:pPr marL="0" indent="0">
              <a:lnSpc>
                <a:spcPct val="115000"/>
              </a:lnSpc>
              <a:spcAft>
                <a:spcPts val="800"/>
              </a:spcAft>
              <a:buNone/>
            </a:pPr>
            <a:r>
              <a:rPr lang="en-US"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II. SỰ SUY GIẢM TÍN HIỆU VÀ ĐƠN VỊ ĐO</a:t>
            </a:r>
            <a:endParaRPr lang="en-US"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Đơn</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đo:</a:t>
            </a:r>
            <a:endParaRPr lang="en-US"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Content Placeholder 2">
            <a:extLst>
              <a:ext uri="{FF2B5EF4-FFF2-40B4-BE49-F238E27FC236}">
                <a16:creationId xmlns:a16="http://schemas.microsoft.com/office/drawing/2014/main" id="{19804FD3-737A-9809-6C64-125F8B0B4C31}"/>
              </a:ext>
            </a:extLst>
          </p:cNvPr>
          <p:cNvSpPr txBox="1">
            <a:spLocks/>
          </p:cNvSpPr>
          <p:nvPr/>
        </p:nvSpPr>
        <p:spPr>
          <a:xfrm>
            <a:off x="990600" y="3006725"/>
            <a:ext cx="10515600" cy="17748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Aft>
                <a:spcPts val="800"/>
              </a:spcAft>
              <a:buFont typeface="Arial" panose="020B0604020202020204" pitchFamily="34" charset="0"/>
              <a:buNone/>
            </a:pPr>
            <a:r>
              <a:rPr lang="en-US" b="1" kern="100" dirty="0">
                <a:latin typeface="Times New Roman" panose="02020603050405020304" pitchFamily="18" charset="0"/>
                <a:ea typeface="Calibri" panose="020F0502020204030204" pitchFamily="34" charset="0"/>
                <a:cs typeface="Times New Roman" panose="02020603050405020304" pitchFamily="18" charset="0"/>
              </a:rPr>
              <a:t>+ Độ </a:t>
            </a:r>
            <a:r>
              <a:rPr lang="en-US" b="1" kern="100" dirty="0" err="1">
                <a:latin typeface="Times New Roman" panose="02020603050405020304" pitchFamily="18" charset="0"/>
                <a:ea typeface="Calibri" panose="020F0502020204030204" pitchFamily="34" charset="0"/>
                <a:cs typeface="Times New Roman" panose="02020603050405020304" pitchFamily="18" charset="0"/>
              </a:rPr>
              <a:t>lợi</a:t>
            </a:r>
            <a:r>
              <a:rPr lang="en-US" b="1" kern="100" dirty="0">
                <a:latin typeface="Times New Roman" panose="02020603050405020304" pitchFamily="18" charset="0"/>
                <a:ea typeface="Calibri" panose="020F0502020204030204" pitchFamily="34" charset="0"/>
                <a:cs typeface="Times New Roman" panose="02020603050405020304" pitchFamily="18" charset="0"/>
              </a:rPr>
              <a:t> (</a:t>
            </a:r>
            <a:r>
              <a:rPr lang="en-US" b="1" kern="100" dirty="0" err="1">
                <a:latin typeface="Times New Roman" panose="02020603050405020304" pitchFamily="18" charset="0"/>
                <a:ea typeface="Calibri" panose="020F0502020204030204" pitchFamily="34" charset="0"/>
                <a:cs typeface="Times New Roman" panose="02020603050405020304" pitchFamily="18" charset="0"/>
              </a:rPr>
              <a:t>hệ</a:t>
            </a:r>
            <a:r>
              <a:rPr lang="en-US" b="1" kern="100" dirty="0">
                <a:latin typeface="Times New Roman" panose="02020603050405020304" pitchFamily="18" charset="0"/>
                <a:ea typeface="Calibri" panose="020F0502020204030204" pitchFamily="34" charset="0"/>
                <a:cs typeface="Times New Roman" panose="02020603050405020304" pitchFamily="18" charset="0"/>
              </a:rPr>
              <a:t> số </a:t>
            </a:r>
            <a:r>
              <a:rPr lang="en-US" b="1" kern="100" dirty="0" err="1">
                <a:latin typeface="Times New Roman" panose="02020603050405020304" pitchFamily="18" charset="0"/>
                <a:ea typeface="Calibri" panose="020F0502020204030204" pitchFamily="34" charset="0"/>
                <a:cs typeface="Times New Roman" panose="02020603050405020304" pitchFamily="18" charset="0"/>
              </a:rPr>
              <a:t>khuếch</a:t>
            </a:r>
            <a:r>
              <a:rPr lang="en-US" b="1" kern="100" dirty="0">
                <a:latin typeface="Times New Roman" panose="02020603050405020304" pitchFamily="18" charset="0"/>
                <a:ea typeface="Calibri" panose="020F0502020204030204" pitchFamily="34" charset="0"/>
                <a:cs typeface="Times New Roman" panose="02020603050405020304" pitchFamily="18" charset="0"/>
              </a:rPr>
              <a:t> </a:t>
            </a:r>
            <a:r>
              <a:rPr lang="en-US" b="1" kern="100" dirty="0" err="1">
                <a:latin typeface="Times New Roman" panose="02020603050405020304" pitchFamily="18" charset="0"/>
                <a:ea typeface="Calibri" panose="020F0502020204030204" pitchFamily="34" charset="0"/>
                <a:cs typeface="Times New Roman" panose="02020603050405020304" pitchFamily="18" charset="0"/>
              </a:rPr>
              <a:t>đại</a:t>
            </a:r>
            <a:r>
              <a:rPr lang="en-US" b="1" kern="100" dirty="0">
                <a:latin typeface="Times New Roman" panose="02020603050405020304" pitchFamily="18" charset="0"/>
                <a:ea typeface="Calibri" panose="020F0502020204030204" pitchFamily="34" charset="0"/>
                <a:cs typeface="Times New Roman" panose="02020603050405020304" pitchFamily="18" charset="0"/>
              </a:rPr>
              <a:t>) </a:t>
            </a:r>
            <a:r>
              <a:rPr lang="en-US" b="1" kern="100" dirty="0" err="1">
                <a:latin typeface="Times New Roman" panose="02020603050405020304" pitchFamily="18" charset="0"/>
                <a:ea typeface="Calibri" panose="020F0502020204030204" pitchFamily="34" charset="0"/>
                <a:cs typeface="Times New Roman" panose="02020603050405020304" pitchFamily="18" charset="0"/>
              </a:rPr>
              <a:t>hoặc</a:t>
            </a:r>
            <a:r>
              <a:rPr lang="en-US" b="1" kern="100" dirty="0">
                <a:latin typeface="Times New Roman" panose="02020603050405020304" pitchFamily="18" charset="0"/>
                <a:ea typeface="Calibri" panose="020F0502020204030204" pitchFamily="34" charset="0"/>
                <a:cs typeface="Times New Roman" panose="02020603050405020304" pitchFamily="18" charset="0"/>
              </a:rPr>
              <a:t> </a:t>
            </a:r>
            <a:r>
              <a:rPr lang="en-US" b="1" kern="100" dirty="0" err="1">
                <a:latin typeface="Times New Roman" panose="02020603050405020304" pitchFamily="18" charset="0"/>
                <a:ea typeface="Calibri" panose="020F0502020204030204" pitchFamily="34" charset="0"/>
                <a:cs typeface="Times New Roman" panose="02020603050405020304" pitchFamily="18" charset="0"/>
              </a:rPr>
              <a:t>suy</a:t>
            </a:r>
            <a:r>
              <a:rPr lang="en-US" b="1" kern="100" dirty="0">
                <a:latin typeface="Times New Roman" panose="02020603050405020304" pitchFamily="18" charset="0"/>
                <a:ea typeface="Calibri" panose="020F0502020204030204" pitchFamily="34" charset="0"/>
                <a:cs typeface="Times New Roman" panose="02020603050405020304" pitchFamily="18" charset="0"/>
              </a:rPr>
              <a:t> </a:t>
            </a:r>
            <a:r>
              <a:rPr lang="en-US" b="1" kern="100" dirty="0" err="1">
                <a:latin typeface="Times New Roman" panose="02020603050405020304" pitchFamily="18" charset="0"/>
                <a:ea typeface="Calibri" panose="020F0502020204030204" pitchFamily="34" charset="0"/>
                <a:cs typeface="Times New Roman" panose="02020603050405020304" pitchFamily="18" charset="0"/>
              </a:rPr>
              <a:t>giảm</a:t>
            </a:r>
            <a:r>
              <a:rPr lang="en-US" b="1" kern="100" dirty="0">
                <a:latin typeface="Times New Roman" panose="02020603050405020304" pitchFamily="18" charset="0"/>
                <a:ea typeface="Calibri" panose="020F0502020204030204" pitchFamily="34" charset="0"/>
                <a:cs typeface="Times New Roman" panose="02020603050405020304" pitchFamily="18" charset="0"/>
              </a:rPr>
              <a:t> </a:t>
            </a:r>
            <a:r>
              <a:rPr lang="en-US" b="1" kern="100" dirty="0" err="1">
                <a:latin typeface="Times New Roman" panose="02020603050405020304" pitchFamily="18" charset="0"/>
                <a:ea typeface="Calibri" panose="020F0502020204030204" pitchFamily="34" charset="0"/>
                <a:cs typeface="Times New Roman" panose="02020603050405020304" pitchFamily="18" charset="0"/>
              </a:rPr>
              <a:t>tín</a:t>
            </a:r>
            <a:r>
              <a:rPr lang="en-US" b="1" kern="100" dirty="0">
                <a:latin typeface="Times New Roman" panose="02020603050405020304" pitchFamily="18" charset="0"/>
                <a:ea typeface="Calibri" panose="020F0502020204030204" pitchFamily="34" charset="0"/>
                <a:cs typeface="Times New Roman" panose="02020603050405020304" pitchFamily="18" charset="0"/>
              </a:rPr>
              <a:t> hiệu </a:t>
            </a:r>
            <a:r>
              <a:rPr lang="en-US" b="1" kern="1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b="1" kern="100" dirty="0">
                <a:latin typeface="Times New Roman" panose="02020603050405020304" pitchFamily="18" charset="0"/>
                <a:ea typeface="Calibri" panose="020F0502020204030204" pitchFamily="34" charset="0"/>
                <a:cs typeface="Times New Roman" panose="02020603050405020304" pitchFamily="18" charset="0"/>
              </a:rPr>
              <a:t> </a:t>
            </a:r>
            <a:r>
              <a:rPr lang="en-US" b="1" kern="100" dirty="0" err="1">
                <a:latin typeface="Times New Roman" panose="02020603050405020304" pitchFamily="18" charset="0"/>
                <a:ea typeface="Calibri" panose="020F0502020204030204" pitchFamily="34" charset="0"/>
                <a:cs typeface="Times New Roman" panose="02020603050405020304" pitchFamily="18" charset="0"/>
              </a:rPr>
              <a:t>xác</a:t>
            </a:r>
            <a:r>
              <a:rPr lang="en-US" b="1" kern="100" dirty="0">
                <a:latin typeface="Times New Roman" panose="02020603050405020304" pitchFamily="18" charset="0"/>
                <a:ea typeface="Calibri" panose="020F0502020204030204" pitchFamily="34" charset="0"/>
                <a:cs typeface="Times New Roman" panose="02020603050405020304" pitchFamily="18" charset="0"/>
              </a:rPr>
              <a:t> định </a:t>
            </a:r>
            <a:r>
              <a:rPr lang="en-US" b="1" kern="100" dirty="0" err="1">
                <a:latin typeface="Times New Roman" panose="02020603050405020304" pitchFamily="18" charset="0"/>
                <a:ea typeface="Calibri" panose="020F0502020204030204" pitchFamily="34" charset="0"/>
                <a:cs typeface="Times New Roman" panose="02020603050405020304" pitchFamily="18" charset="0"/>
              </a:rPr>
              <a:t>bởi</a:t>
            </a:r>
            <a:r>
              <a:rPr lang="en-US" b="1" kern="100" dirty="0">
                <a:latin typeface="Times New Roman" panose="02020603050405020304" pitchFamily="18" charset="0"/>
                <a:ea typeface="Calibri" panose="020F0502020204030204" pitchFamily="34" charset="0"/>
                <a:cs typeface="Times New Roman" panose="02020603050405020304" pitchFamily="18" charset="0"/>
              </a:rPr>
              <a:t> công thức: L = lg(P</a:t>
            </a:r>
            <a:r>
              <a:rPr lang="en-US" b="1" kern="1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US" b="1" kern="100" dirty="0">
                <a:latin typeface="Times New Roman" panose="02020603050405020304" pitchFamily="18" charset="0"/>
                <a:ea typeface="Calibri" panose="020F0502020204030204" pitchFamily="34" charset="0"/>
                <a:cs typeface="Times New Roman" panose="02020603050405020304" pitchFamily="18" charset="0"/>
              </a:rPr>
              <a:t>/P</a:t>
            </a:r>
            <a:r>
              <a:rPr lang="en-US" b="1" kern="100" baseline="-25000" dirty="0">
                <a:latin typeface="Times New Roman" panose="02020603050405020304" pitchFamily="18" charset="0"/>
                <a:ea typeface="Calibri" panose="020F0502020204030204" pitchFamily="34" charset="0"/>
                <a:cs typeface="Times New Roman" panose="02020603050405020304" pitchFamily="18" charset="0"/>
              </a:rPr>
              <a:t>1</a:t>
            </a:r>
            <a:r>
              <a:rPr lang="en-US" b="1" kern="100" dirty="0">
                <a:latin typeface="Times New Roman" panose="02020603050405020304" pitchFamily="18" charset="0"/>
                <a:ea typeface="Calibri" panose="020F0502020204030204" pitchFamily="34" charset="0"/>
                <a:cs typeface="Times New Roman" panose="02020603050405020304" pitchFamily="18" charset="0"/>
              </a:rPr>
              <a:t>)          (1)</a:t>
            </a:r>
          </a:p>
          <a:p>
            <a:pPr marL="0" indent="0">
              <a:lnSpc>
                <a:spcPct val="115000"/>
              </a:lnSpc>
              <a:spcAft>
                <a:spcPts val="800"/>
              </a:spcAft>
              <a:buFont typeface="Arial" panose="020B0604020202020204" pitchFamily="34" charset="0"/>
              <a:buNone/>
            </a:pPr>
            <a:r>
              <a:rPr lang="en-US" sz="2400" b="1" kern="100" dirty="0">
                <a:latin typeface="Times New Roman" panose="02020603050405020304" pitchFamily="18" charset="0"/>
                <a:ea typeface="Calibri" panose="020F0502020204030204" pitchFamily="34" charset="0"/>
                <a:cs typeface="Times New Roman" panose="02020603050405020304" pitchFamily="18" charset="0"/>
              </a:rPr>
              <a:t>L </a:t>
            </a:r>
            <a:r>
              <a:rPr lang="en-US" sz="2400" b="1" kern="100" dirty="0" err="1">
                <a:latin typeface="Times New Roman" panose="02020603050405020304" pitchFamily="18" charset="0"/>
                <a:ea typeface="Calibri" panose="020F0502020204030204" pitchFamily="34" charset="0"/>
                <a:cs typeface="Times New Roman" panose="02020603050405020304" pitchFamily="18" charset="0"/>
              </a:rPr>
              <a:t>tính</a:t>
            </a:r>
            <a:r>
              <a:rPr lang="en-US" sz="2400" b="1" kern="100" dirty="0">
                <a:latin typeface="Times New Roman" panose="02020603050405020304" pitchFamily="18" charset="0"/>
                <a:ea typeface="Calibri" panose="020F0502020204030204" pitchFamily="34" charset="0"/>
                <a:cs typeface="Times New Roman" panose="02020603050405020304" pitchFamily="18" charset="0"/>
              </a:rPr>
              <a:t> bằng </a:t>
            </a:r>
            <a:r>
              <a:rPr lang="en-US" sz="2400" b="1" kern="100" dirty="0" err="1">
                <a:latin typeface="Times New Roman" panose="02020603050405020304" pitchFamily="18" charset="0"/>
                <a:ea typeface="Calibri" panose="020F0502020204030204" pitchFamily="34" charset="0"/>
                <a:cs typeface="Times New Roman" panose="02020603050405020304" pitchFamily="18" charset="0"/>
              </a:rPr>
              <a:t>đơn</a:t>
            </a:r>
            <a:r>
              <a:rPr lang="en-US" sz="2400"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2400" b="1" kern="100" dirty="0" err="1">
                <a:latin typeface="Times New Roman" panose="02020603050405020304" pitchFamily="18" charset="0"/>
                <a:ea typeface="Calibri" panose="020F0502020204030204" pitchFamily="34" charset="0"/>
                <a:cs typeface="Times New Roman" panose="02020603050405020304" pitchFamily="18" charset="0"/>
              </a:rPr>
              <a:t>vị</a:t>
            </a:r>
            <a:r>
              <a:rPr lang="en-US" sz="2400" b="1" kern="100" dirty="0">
                <a:latin typeface="Times New Roman" panose="02020603050405020304" pitchFamily="18" charset="0"/>
                <a:ea typeface="Calibri" panose="020F0502020204030204" pitchFamily="34" charset="0"/>
                <a:cs typeface="Times New Roman" panose="02020603050405020304" pitchFamily="18" charset="0"/>
              </a:rPr>
              <a:t> Bel (B).</a:t>
            </a:r>
            <a:endParaRPr lang="en-US"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US" dirty="0"/>
          </a:p>
        </p:txBody>
      </p:sp>
      <p:sp>
        <p:nvSpPr>
          <p:cNvPr id="5" name="Content Placeholder 2">
            <a:extLst>
              <a:ext uri="{FF2B5EF4-FFF2-40B4-BE49-F238E27FC236}">
                <a16:creationId xmlns:a16="http://schemas.microsoft.com/office/drawing/2014/main" id="{19C9225A-0A31-8DE7-8B95-6D32BA1280C2}"/>
              </a:ext>
            </a:extLst>
          </p:cNvPr>
          <p:cNvSpPr txBox="1">
            <a:spLocks/>
          </p:cNvSpPr>
          <p:nvPr/>
        </p:nvSpPr>
        <p:spPr>
          <a:xfrm>
            <a:off x="1028700" y="4930776"/>
            <a:ext cx="10515600" cy="11668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Aft>
                <a:spcPts val="800"/>
              </a:spcAft>
              <a:buFont typeface="Arial" panose="020B0604020202020204" pitchFamily="34" charset="0"/>
              <a:buNone/>
            </a:pPr>
            <a:r>
              <a:rPr lang="en-US" b="1" kern="100" dirty="0" err="1">
                <a:latin typeface="Times New Roman" panose="02020603050405020304" pitchFamily="18" charset="0"/>
                <a:ea typeface="Calibri" panose="020F0502020204030204" pitchFamily="34" charset="0"/>
                <a:cs typeface="Times New Roman" panose="02020603050405020304" pitchFamily="18" charset="0"/>
              </a:rPr>
              <a:t>Hoặc</a:t>
            </a:r>
            <a:r>
              <a:rPr lang="en-US" b="1" kern="100" dirty="0">
                <a:latin typeface="Times New Roman" panose="02020603050405020304" pitchFamily="18" charset="0"/>
                <a:ea typeface="Calibri" panose="020F0502020204030204" pitchFamily="34" charset="0"/>
                <a:cs typeface="Times New Roman" panose="02020603050405020304" pitchFamily="18" charset="0"/>
              </a:rPr>
              <a:t>: L = 10.lg(P</a:t>
            </a:r>
            <a:r>
              <a:rPr lang="en-US" b="1" kern="1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US" b="1" kern="100" dirty="0">
                <a:latin typeface="Times New Roman" panose="02020603050405020304" pitchFamily="18" charset="0"/>
                <a:ea typeface="Calibri" panose="020F0502020204030204" pitchFamily="34" charset="0"/>
                <a:cs typeface="Times New Roman" panose="02020603050405020304" pitchFamily="18" charset="0"/>
              </a:rPr>
              <a:t>/P</a:t>
            </a:r>
            <a:r>
              <a:rPr lang="en-US" b="1" kern="100" baseline="-25000" dirty="0">
                <a:latin typeface="Times New Roman" panose="02020603050405020304" pitchFamily="18" charset="0"/>
                <a:ea typeface="Calibri" panose="020F0502020204030204" pitchFamily="34" charset="0"/>
                <a:cs typeface="Times New Roman" panose="02020603050405020304" pitchFamily="18" charset="0"/>
              </a:rPr>
              <a:t>1</a:t>
            </a:r>
            <a:r>
              <a:rPr lang="en-US" b="1" kern="100" dirty="0">
                <a:latin typeface="Times New Roman" panose="02020603050405020304" pitchFamily="18" charset="0"/>
                <a:ea typeface="Calibri" panose="020F0502020204030204" pitchFamily="34" charset="0"/>
                <a:cs typeface="Times New Roman" panose="02020603050405020304" pitchFamily="18" charset="0"/>
              </a:rPr>
              <a:t>)                   (2)</a:t>
            </a:r>
          </a:p>
          <a:p>
            <a:pPr marL="0" indent="0">
              <a:lnSpc>
                <a:spcPct val="115000"/>
              </a:lnSpc>
              <a:spcAft>
                <a:spcPts val="800"/>
              </a:spcAft>
              <a:buFont typeface="Arial" panose="020B0604020202020204" pitchFamily="34" charset="0"/>
              <a:buNone/>
            </a:pPr>
            <a:r>
              <a:rPr lang="en-US" sz="2400" b="1" kern="100" dirty="0">
                <a:latin typeface="Times New Roman" panose="02020603050405020304" pitchFamily="18" charset="0"/>
                <a:ea typeface="Calibri" panose="020F0502020204030204" pitchFamily="34" charset="0"/>
                <a:cs typeface="Times New Roman" panose="02020603050405020304" pitchFamily="18" charset="0"/>
              </a:rPr>
              <a:t>Khi đó L </a:t>
            </a:r>
            <a:r>
              <a:rPr lang="en-US" sz="2400" b="1" kern="100" dirty="0" err="1">
                <a:latin typeface="Times New Roman" panose="02020603050405020304" pitchFamily="18" charset="0"/>
                <a:ea typeface="Calibri" panose="020F0502020204030204" pitchFamily="34" charset="0"/>
                <a:cs typeface="Times New Roman" panose="02020603050405020304" pitchFamily="18" charset="0"/>
              </a:rPr>
              <a:t>tính</a:t>
            </a:r>
            <a:r>
              <a:rPr lang="en-US" sz="2400" b="1" kern="100" dirty="0">
                <a:latin typeface="Times New Roman" panose="02020603050405020304" pitchFamily="18" charset="0"/>
                <a:ea typeface="Calibri" panose="020F0502020204030204" pitchFamily="34" charset="0"/>
                <a:cs typeface="Times New Roman" panose="02020603050405020304" pitchFamily="18" charset="0"/>
              </a:rPr>
              <a:t> bằng </a:t>
            </a:r>
            <a:r>
              <a:rPr lang="en-US" sz="2400" b="1" kern="100" dirty="0" err="1">
                <a:latin typeface="Times New Roman" panose="02020603050405020304" pitchFamily="18" charset="0"/>
                <a:ea typeface="Calibri" panose="020F0502020204030204" pitchFamily="34" charset="0"/>
                <a:cs typeface="Times New Roman" panose="02020603050405020304" pitchFamily="18" charset="0"/>
              </a:rPr>
              <a:t>đơn</a:t>
            </a:r>
            <a:r>
              <a:rPr lang="en-US" sz="2400"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2400" b="1" kern="100" dirty="0" err="1">
                <a:latin typeface="Times New Roman" panose="02020603050405020304" pitchFamily="18" charset="0"/>
                <a:ea typeface="Calibri" panose="020F0502020204030204" pitchFamily="34" charset="0"/>
                <a:cs typeface="Times New Roman" panose="02020603050405020304" pitchFamily="18" charset="0"/>
              </a:rPr>
              <a:t>vị</a:t>
            </a:r>
            <a:r>
              <a:rPr lang="en-US" sz="2400"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2400" b="1" kern="100" dirty="0" err="1">
                <a:latin typeface="Times New Roman" panose="02020603050405020304" pitchFamily="18" charset="0"/>
                <a:ea typeface="Calibri" panose="020F0502020204030204" pitchFamily="34" charset="0"/>
                <a:cs typeface="Times New Roman" panose="02020603050405020304" pitchFamily="18" charset="0"/>
              </a:rPr>
              <a:t>đề</a:t>
            </a:r>
            <a:r>
              <a:rPr lang="en-US" sz="2400" b="1" kern="100" dirty="0">
                <a:latin typeface="Times New Roman" panose="02020603050405020304" pitchFamily="18" charset="0"/>
                <a:ea typeface="Calibri" panose="020F0502020204030204" pitchFamily="34" charset="0"/>
                <a:cs typeface="Times New Roman" panose="02020603050405020304" pitchFamily="18" charset="0"/>
              </a:rPr>
              <a:t> xi Bel (dB). </a:t>
            </a:r>
            <a:r>
              <a:rPr lang="en-US" sz="2400" b="1" kern="100" dirty="0" err="1">
                <a:latin typeface="Times New Roman" panose="02020603050405020304" pitchFamily="18" charset="0"/>
                <a:ea typeface="Calibri" panose="020F0502020204030204" pitchFamily="34" charset="0"/>
                <a:cs typeface="Times New Roman" panose="02020603050405020304" pitchFamily="18" charset="0"/>
              </a:rPr>
              <a:t>Vì</a:t>
            </a:r>
            <a:r>
              <a:rPr lang="en-US" sz="2400" b="1" kern="100" dirty="0">
                <a:latin typeface="Times New Roman" panose="02020603050405020304" pitchFamily="18" charset="0"/>
                <a:ea typeface="Calibri" panose="020F0502020204030204" pitchFamily="34" charset="0"/>
                <a:cs typeface="Times New Roman" panose="02020603050405020304" pitchFamily="18" charset="0"/>
              </a:rPr>
              <a:t> 1B = 10dB.</a:t>
            </a:r>
            <a:endParaRPr lang="en-US" sz="2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575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4AFB2-C1D6-A1ED-AEE8-12C6994A3F03}"/>
              </a:ext>
            </a:extLst>
          </p:cNvPr>
          <p:cNvSpPr>
            <a:spLocks noGrp="1"/>
          </p:cNvSpPr>
          <p:nvPr>
            <p:ph type="title"/>
          </p:nvPr>
        </p:nvSpPr>
        <p:spPr/>
        <p:txBody>
          <a:bodyPr/>
          <a:lstStyle/>
          <a:p>
            <a:pPr algn="ctr"/>
            <a:r>
              <a:rPr lang="en-US" b="1">
                <a:solidFill>
                  <a:srgbClr val="FF0000"/>
                </a:solidFill>
              </a:rPr>
              <a:t>Bài 6: SUY GIẢM TÍN HIỆU</a:t>
            </a:r>
            <a:endParaRPr lang="en-US"/>
          </a:p>
        </p:txBody>
      </p:sp>
      <p:sp>
        <p:nvSpPr>
          <p:cNvPr id="3" name="Content Placeholder 2">
            <a:extLst>
              <a:ext uri="{FF2B5EF4-FFF2-40B4-BE49-F238E27FC236}">
                <a16:creationId xmlns:a16="http://schemas.microsoft.com/office/drawing/2014/main" id="{60721528-3EA3-8E67-A6F7-983B8B0F6EAD}"/>
              </a:ext>
            </a:extLst>
          </p:cNvPr>
          <p:cNvSpPr>
            <a:spLocks noGrp="1"/>
          </p:cNvSpPr>
          <p:nvPr>
            <p:ph idx="1"/>
          </p:nvPr>
        </p:nvSpPr>
        <p:spPr>
          <a:xfrm>
            <a:off x="838200" y="1825625"/>
            <a:ext cx="10515600" cy="1325563"/>
          </a:xfrm>
        </p:spPr>
        <p:txBody>
          <a:bodyPr>
            <a:noAutofit/>
          </a:bodyPr>
          <a:lstStyle/>
          <a:p>
            <a:pPr marL="0" indent="0">
              <a:lnSpc>
                <a:spcPct val="115000"/>
              </a:lnSpc>
              <a:spcAft>
                <a:spcPts val="800"/>
              </a:spcAft>
              <a:buNone/>
            </a:pPr>
            <a:r>
              <a:rPr lang="en-US"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II. SỰ SUY GIẢM TÍN HIỆU VÀ ĐƠN VỊ ĐO</a:t>
            </a:r>
            <a:endParaRPr lang="en-US"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Đơn</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đo:</a:t>
            </a:r>
            <a:endParaRPr lang="en-US"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Content Placeholder 2">
            <a:extLst>
              <a:ext uri="{FF2B5EF4-FFF2-40B4-BE49-F238E27FC236}">
                <a16:creationId xmlns:a16="http://schemas.microsoft.com/office/drawing/2014/main" id="{19804FD3-737A-9809-6C64-125F8B0B4C31}"/>
              </a:ext>
            </a:extLst>
          </p:cNvPr>
          <p:cNvSpPr txBox="1">
            <a:spLocks/>
          </p:cNvSpPr>
          <p:nvPr/>
        </p:nvSpPr>
        <p:spPr>
          <a:xfrm>
            <a:off x="990600" y="3006726"/>
            <a:ext cx="10515600" cy="9488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Aft>
                <a:spcPts val="800"/>
              </a:spcAft>
              <a:buFont typeface="Arial" panose="020B0604020202020204" pitchFamily="34" charset="0"/>
              <a:buNone/>
            </a:pPr>
            <a:r>
              <a:rPr lang="en-US" b="1" kern="100" dirty="0">
                <a:latin typeface="Times New Roman" panose="02020603050405020304" pitchFamily="18" charset="0"/>
                <a:ea typeface="Calibri" panose="020F0502020204030204" pitchFamily="34" charset="0"/>
                <a:cs typeface="Times New Roman" panose="02020603050405020304" pitchFamily="18" charset="0"/>
              </a:rPr>
              <a:t>L = lg(P</a:t>
            </a:r>
            <a:r>
              <a:rPr lang="en-US" b="1" kern="1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US" b="1" kern="100" dirty="0">
                <a:latin typeface="Times New Roman" panose="02020603050405020304" pitchFamily="18" charset="0"/>
                <a:ea typeface="Calibri" panose="020F0502020204030204" pitchFamily="34" charset="0"/>
                <a:cs typeface="Times New Roman" panose="02020603050405020304" pitchFamily="18" charset="0"/>
              </a:rPr>
              <a:t>/P</a:t>
            </a:r>
            <a:r>
              <a:rPr lang="en-US" b="1" kern="100" baseline="-25000" dirty="0">
                <a:latin typeface="Times New Roman" panose="02020603050405020304" pitchFamily="18" charset="0"/>
                <a:ea typeface="Calibri" panose="020F0502020204030204" pitchFamily="34" charset="0"/>
                <a:cs typeface="Times New Roman" panose="02020603050405020304" pitchFamily="18" charset="0"/>
              </a:rPr>
              <a:t>1</a:t>
            </a:r>
            <a:r>
              <a:rPr lang="en-US" b="1" kern="100" dirty="0">
                <a:latin typeface="Times New Roman" panose="02020603050405020304" pitchFamily="18" charset="0"/>
                <a:ea typeface="Calibri" panose="020F0502020204030204" pitchFamily="34" charset="0"/>
                <a:cs typeface="Times New Roman" panose="02020603050405020304" pitchFamily="18" charset="0"/>
              </a:rPr>
              <a:t>) (B)              </a:t>
            </a:r>
            <a:r>
              <a:rPr lang="en-US" b="1" kern="100" dirty="0" err="1">
                <a:latin typeface="Times New Roman" panose="02020603050405020304" pitchFamily="18" charset="0"/>
                <a:ea typeface="Calibri" panose="020F0502020204030204" pitchFamily="34" charset="0"/>
                <a:cs typeface="Times New Roman" panose="02020603050405020304" pitchFamily="18" charset="0"/>
              </a:rPr>
              <a:t>Hoặc</a:t>
            </a:r>
            <a:r>
              <a:rPr lang="en-US" b="1" kern="100" dirty="0">
                <a:latin typeface="Times New Roman" panose="02020603050405020304" pitchFamily="18" charset="0"/>
                <a:ea typeface="Calibri" panose="020F0502020204030204" pitchFamily="34" charset="0"/>
                <a:cs typeface="Times New Roman" panose="02020603050405020304" pitchFamily="18" charset="0"/>
              </a:rPr>
              <a:t>: L = 10.lg(P</a:t>
            </a:r>
            <a:r>
              <a:rPr lang="en-US" b="1" kern="1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US" b="1" kern="100" dirty="0">
                <a:latin typeface="Times New Roman" panose="02020603050405020304" pitchFamily="18" charset="0"/>
                <a:ea typeface="Calibri" panose="020F0502020204030204" pitchFamily="34" charset="0"/>
                <a:cs typeface="Times New Roman" panose="02020603050405020304" pitchFamily="18" charset="0"/>
              </a:rPr>
              <a:t>/P</a:t>
            </a:r>
            <a:r>
              <a:rPr lang="en-US" b="1" kern="100" baseline="-25000" dirty="0">
                <a:latin typeface="Times New Roman" panose="02020603050405020304" pitchFamily="18" charset="0"/>
                <a:ea typeface="Calibri" panose="020F0502020204030204" pitchFamily="34" charset="0"/>
                <a:cs typeface="Times New Roman" panose="02020603050405020304" pitchFamily="18" charset="0"/>
              </a:rPr>
              <a:t>1</a:t>
            </a:r>
            <a:r>
              <a:rPr lang="en-US" b="1" kern="100" dirty="0">
                <a:latin typeface="Times New Roman" panose="02020603050405020304" pitchFamily="18" charset="0"/>
                <a:ea typeface="Calibri" panose="020F0502020204030204" pitchFamily="34" charset="0"/>
                <a:cs typeface="Times New Roman" panose="02020603050405020304" pitchFamily="18" charset="0"/>
              </a:rPr>
              <a:t>) (dB)</a:t>
            </a:r>
          </a:p>
          <a:p>
            <a:pPr marL="0" indent="0">
              <a:lnSpc>
                <a:spcPct val="115000"/>
              </a:lnSpc>
              <a:spcAft>
                <a:spcPts val="800"/>
              </a:spcAft>
              <a:buFont typeface="Arial" panose="020B0604020202020204" pitchFamily="34" charset="0"/>
              <a:buNone/>
            </a:pPr>
            <a:endParaRPr lang="en-US" b="1" kern="1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489F4D6-00F0-1114-E985-58A3E81353EA}"/>
              </a:ext>
            </a:extLst>
          </p:cNvPr>
          <p:cNvSpPr txBox="1"/>
          <p:nvPr/>
        </p:nvSpPr>
        <p:spPr>
          <a:xfrm>
            <a:off x="990600" y="3811677"/>
            <a:ext cx="6244976" cy="1752659"/>
          </a:xfrm>
          <a:prstGeom prst="rect">
            <a:avLst/>
          </a:prstGeom>
          <a:noFill/>
        </p:spPr>
        <p:txBody>
          <a:bodyPr wrap="square">
            <a:spAutoFit/>
          </a:bodyPr>
          <a:lstStyle/>
          <a:p>
            <a:pPr marL="0" indent="0">
              <a:lnSpc>
                <a:spcPct val="115000"/>
              </a:lnSpc>
              <a:spcAft>
                <a:spcPts val="800"/>
              </a:spcAft>
              <a:buNone/>
            </a:pP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Trong đó:</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P</a:t>
            </a:r>
            <a:r>
              <a:rPr lang="en-US" sz="2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công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suất</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đầu vào (công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suất</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P</a:t>
            </a:r>
            <a:r>
              <a:rPr lang="en-US" sz="2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công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suất</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đầu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(công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suất</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327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circle(in)">
                                      <p:cBhvr>
                                        <p:cTn id="15" dur="2000"/>
                                        <p:tgtEl>
                                          <p:spTgt spid="6">
                                            <p:txEl>
                                              <p:pRg st="1" end="1"/>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circle(in)">
                                      <p:cBhvr>
                                        <p:cTn id="18"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4AFB2-C1D6-A1ED-AEE8-12C6994A3F03}"/>
              </a:ext>
            </a:extLst>
          </p:cNvPr>
          <p:cNvSpPr>
            <a:spLocks noGrp="1"/>
          </p:cNvSpPr>
          <p:nvPr>
            <p:ph type="title"/>
          </p:nvPr>
        </p:nvSpPr>
        <p:spPr/>
        <p:txBody>
          <a:bodyPr/>
          <a:lstStyle/>
          <a:p>
            <a:pPr algn="ctr"/>
            <a:r>
              <a:rPr lang="en-US" b="1">
                <a:solidFill>
                  <a:srgbClr val="FF0000"/>
                </a:solidFill>
              </a:rPr>
              <a:t>Bài 6: SUY GIẢM TÍN HIỆU</a:t>
            </a:r>
            <a:endParaRPr lang="en-US"/>
          </a:p>
        </p:txBody>
      </p:sp>
      <p:sp>
        <p:nvSpPr>
          <p:cNvPr id="3" name="Content Placeholder 2">
            <a:extLst>
              <a:ext uri="{FF2B5EF4-FFF2-40B4-BE49-F238E27FC236}">
                <a16:creationId xmlns:a16="http://schemas.microsoft.com/office/drawing/2014/main" id="{60721528-3EA3-8E67-A6F7-983B8B0F6EAD}"/>
              </a:ext>
            </a:extLst>
          </p:cNvPr>
          <p:cNvSpPr>
            <a:spLocks noGrp="1"/>
          </p:cNvSpPr>
          <p:nvPr>
            <p:ph idx="1"/>
          </p:nvPr>
        </p:nvSpPr>
        <p:spPr>
          <a:xfrm>
            <a:off x="838200" y="1825625"/>
            <a:ext cx="10515600" cy="1325563"/>
          </a:xfrm>
        </p:spPr>
        <p:txBody>
          <a:bodyPr>
            <a:noAutofit/>
          </a:bodyPr>
          <a:lstStyle/>
          <a:p>
            <a:pPr marL="0" indent="0">
              <a:lnSpc>
                <a:spcPct val="115000"/>
              </a:lnSpc>
              <a:spcAft>
                <a:spcPts val="800"/>
              </a:spcAft>
              <a:buNone/>
            </a:pPr>
            <a:r>
              <a:rPr lang="en-US" b="1" kern="1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II. SỰ SUY GIẢM TÍN HIỆU VÀ ĐƠN VỊ ĐO</a:t>
            </a:r>
            <a:endParaRPr lang="en-US" kern="10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sz="2800" b="1" kern="1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3. Đơn vị đo:</a:t>
            </a:r>
            <a:endParaRPr lang="en-US" sz="2400" kern="10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a:p>
        </p:txBody>
      </p:sp>
      <p:sp>
        <p:nvSpPr>
          <p:cNvPr id="4" name="Content Placeholder 2">
            <a:extLst>
              <a:ext uri="{FF2B5EF4-FFF2-40B4-BE49-F238E27FC236}">
                <a16:creationId xmlns:a16="http://schemas.microsoft.com/office/drawing/2014/main" id="{19804FD3-737A-9809-6C64-125F8B0B4C31}"/>
              </a:ext>
            </a:extLst>
          </p:cNvPr>
          <p:cNvSpPr txBox="1">
            <a:spLocks/>
          </p:cNvSpPr>
          <p:nvPr/>
        </p:nvSpPr>
        <p:spPr>
          <a:xfrm>
            <a:off x="990600" y="3006726"/>
            <a:ext cx="10515600" cy="31273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Aft>
                <a:spcPts val="800"/>
              </a:spcAft>
              <a:buFont typeface="Arial" panose="020B0604020202020204" pitchFamily="34" charset="0"/>
              <a:buNone/>
            </a:pPr>
            <a:endParaRPr lang="en-US" b="1" kern="1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5D0EB4C5-398A-B9CB-6CBE-917470164A7A}"/>
              </a:ext>
            </a:extLst>
          </p:cNvPr>
          <p:cNvSpPr txBox="1"/>
          <p:nvPr/>
        </p:nvSpPr>
        <p:spPr>
          <a:xfrm>
            <a:off x="838200" y="3151188"/>
            <a:ext cx="10515600" cy="867930"/>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Hệ</a:t>
            </a:r>
            <a:r>
              <a:rPr kumimoji="0" lang="en-US" sz="2800" b="1" i="1"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số </a:t>
            </a:r>
            <a:r>
              <a:rPr kumimoji="0" lang="en-US" sz="2800" b="1" i="1" u="none" strike="noStrike" kern="1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suy</a:t>
            </a:r>
            <a:r>
              <a:rPr kumimoji="0" lang="en-US" sz="2800" b="1" i="1"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giảm</a:t>
            </a:r>
            <a:r>
              <a:rPr kumimoji="0" lang="en-US" sz="2800" b="1" i="1"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trên một </a:t>
            </a:r>
            <a:r>
              <a:rPr kumimoji="0" lang="en-US" sz="2800" b="1" i="1" u="none" strike="noStrike" kern="1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đơn</a:t>
            </a:r>
            <a:r>
              <a:rPr kumimoji="0" lang="en-US" sz="2800" b="1" i="1"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vị</a:t>
            </a:r>
            <a:r>
              <a:rPr kumimoji="0" lang="en-US" sz="2800" b="1" i="1"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dài</a:t>
            </a:r>
            <a:r>
              <a:rPr kumimoji="0" lang="en-US" sz="28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dB/km (</a:t>
            </a:r>
            <a:r>
              <a:rPr kumimoji="0" lang="en-US" sz="2800" b="0" i="0" u="none" strike="noStrike" kern="1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28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số dB bị </a:t>
            </a:r>
            <a:r>
              <a:rPr kumimoji="0" lang="en-US" sz="2800" b="0" i="0" u="none" strike="noStrike" kern="1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suy</a:t>
            </a:r>
            <a:r>
              <a:rPr kumimoji="0" lang="en-US" sz="28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giảm</a:t>
            </a:r>
            <a:r>
              <a:rPr kumimoji="0" lang="en-US" sz="28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sz="28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tín</a:t>
            </a:r>
            <a:r>
              <a:rPr kumimoji="0" lang="en-US" sz="28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hiệu </a:t>
            </a:r>
            <a:r>
              <a:rPr kumimoji="0" lang="en-US" sz="2800" b="0" i="0" u="none" strike="noStrike" kern="1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truyền</a:t>
            </a:r>
            <a:r>
              <a:rPr kumimoji="0" lang="en-US" sz="28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qua 1 km)</a:t>
            </a:r>
            <a:endParaRPr kumimoji="0" lang="en-US" sz="2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149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anim calcmode="lin" valueType="num">
                                      <p:cBhvr>
                                        <p:cTn id="8" dur="2000" fill="hold"/>
                                        <p:tgtEl>
                                          <p:spTgt spid="18"/>
                                        </p:tgtEl>
                                        <p:attrNameLst>
                                          <p:attrName>ppt_w</p:attrName>
                                        </p:attrNameLst>
                                      </p:cBhvr>
                                      <p:tavLst>
                                        <p:tav tm="0" fmla="#ppt_w*sin(2.5*pi*$)">
                                          <p:val>
                                            <p:fltVal val="0"/>
                                          </p:val>
                                        </p:tav>
                                        <p:tav tm="100000">
                                          <p:val>
                                            <p:fltVal val="1"/>
                                          </p:val>
                                        </p:tav>
                                      </p:tavLst>
                                    </p:anim>
                                    <p:anim calcmode="lin" valueType="num">
                                      <p:cBhvr>
                                        <p:cTn id="9" dur="2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ua le bui tuyet lan">
            <a:extLst>
              <a:ext uri="{FF2B5EF4-FFF2-40B4-BE49-F238E27FC236}">
                <a16:creationId xmlns:a16="http://schemas.microsoft.com/office/drawing/2014/main" id="{49B7029B-949B-0C51-DBC2-51AAF68A67B9}"/>
              </a:ext>
            </a:extLst>
          </p:cNvPr>
          <p:cNvPicPr>
            <a:picLocks noChangeAspect="1"/>
          </p:cNvPicPr>
          <p:nvPr/>
        </p:nvPicPr>
        <p:blipFill rotWithShape="1">
          <a:blip r:embed="rId3"/>
          <a:srcRect l="3130" b="13423"/>
          <a:stretch/>
        </p:blipFill>
        <p:spPr>
          <a:xfrm>
            <a:off x="0" y="1676402"/>
            <a:ext cx="5436928" cy="3226277"/>
          </a:xfrm>
          <a:prstGeom prst="rect">
            <a:avLst/>
          </a:prstGeom>
        </p:spPr>
      </p:pic>
      <p:sp>
        <p:nvSpPr>
          <p:cNvPr id="5" name="TextBox 4" descr="mua le bui tuyet lan">
            <a:extLst>
              <a:ext uri="{FF2B5EF4-FFF2-40B4-BE49-F238E27FC236}">
                <a16:creationId xmlns:a16="http://schemas.microsoft.com/office/drawing/2014/main" id="{B89E02A7-4E2B-C3F5-C686-67B94E0955B0}"/>
              </a:ext>
            </a:extLst>
          </p:cNvPr>
          <p:cNvSpPr txBox="1"/>
          <p:nvPr/>
        </p:nvSpPr>
        <p:spPr>
          <a:xfrm>
            <a:off x="2176" y="-32657"/>
            <a:ext cx="12189824" cy="646331"/>
          </a:xfrm>
          <a:prstGeom prst="rect">
            <a:avLst/>
          </a:prstGeom>
          <a:solidFill>
            <a:srgbClr val="CC99FF"/>
          </a:solidFill>
          <a:ln>
            <a:solidFill>
              <a:schemeClr val="accent6">
                <a:lumMod val="20000"/>
                <a:lumOff val="80000"/>
              </a:schemeClr>
            </a:solidFill>
          </a:ln>
        </p:spPr>
        <p:txBody>
          <a:bodyPr wrap="square">
            <a:spAutoFit/>
          </a:bodyPr>
          <a:lstStyle/>
          <a:p>
            <a:pPr marL="0" marR="0">
              <a:spcBef>
                <a:spcPts val="0"/>
              </a:spcBef>
              <a:spcAft>
                <a:spcPts val="0"/>
              </a:spcAft>
            </a:pPr>
            <a:r>
              <a:rPr lang="en-US" sz="36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BĂNG THÔNG CỦA TÍN HIỆU BIẾN ĐIỆU AM</a:t>
            </a:r>
          </a:p>
        </p:txBody>
      </p:sp>
      <p:sp>
        <p:nvSpPr>
          <p:cNvPr id="6" name="Rectangle: Rounded Corners 5" descr="mua le bui tuyet lan">
            <a:extLst>
              <a:ext uri="{FF2B5EF4-FFF2-40B4-BE49-F238E27FC236}">
                <a16:creationId xmlns:a16="http://schemas.microsoft.com/office/drawing/2014/main" id="{1FABE38A-6BB0-4CB5-7C66-EF177F459182}"/>
              </a:ext>
            </a:extLst>
          </p:cNvPr>
          <p:cNvSpPr/>
          <p:nvPr/>
        </p:nvSpPr>
        <p:spPr>
          <a:xfrm>
            <a:off x="5773866" y="1639671"/>
            <a:ext cx="6291618" cy="64633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a:t>B</a:t>
            </a:r>
            <a:r>
              <a:rPr lang="en-US" sz="2400" baseline="-25000"/>
              <a:t>AM</a:t>
            </a:r>
            <a:r>
              <a:rPr lang="en-US" sz="2400"/>
              <a:t> dãi tần số của tín hiệu biến điệu AM.</a:t>
            </a:r>
          </a:p>
        </p:txBody>
      </p:sp>
      <p:cxnSp>
        <p:nvCxnSpPr>
          <p:cNvPr id="8" name="Straight Arrow Connector 7" descr="mua le bui tuyet lan">
            <a:extLst>
              <a:ext uri="{FF2B5EF4-FFF2-40B4-BE49-F238E27FC236}">
                <a16:creationId xmlns:a16="http://schemas.microsoft.com/office/drawing/2014/main" id="{EA590650-91C9-805C-5F73-71E6C1299DF4}"/>
              </a:ext>
            </a:extLst>
          </p:cNvPr>
          <p:cNvCxnSpPr>
            <a:cxnSpLocks/>
          </p:cNvCxnSpPr>
          <p:nvPr/>
        </p:nvCxnSpPr>
        <p:spPr>
          <a:xfrm>
            <a:off x="5436928" y="1905002"/>
            <a:ext cx="337782" cy="0"/>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cxnSp>
        <p:nvCxnSpPr>
          <p:cNvPr id="9" name="Straight Arrow Connector 8" descr="mua le bui tuyet lan">
            <a:extLst>
              <a:ext uri="{FF2B5EF4-FFF2-40B4-BE49-F238E27FC236}">
                <a16:creationId xmlns:a16="http://schemas.microsoft.com/office/drawing/2014/main" id="{B48E4311-6FEA-00EC-74D1-D560B3CA7A39}"/>
              </a:ext>
            </a:extLst>
          </p:cNvPr>
          <p:cNvCxnSpPr>
            <a:cxnSpLocks/>
          </p:cNvCxnSpPr>
          <p:nvPr/>
        </p:nvCxnSpPr>
        <p:spPr>
          <a:xfrm>
            <a:off x="5436928" y="3088960"/>
            <a:ext cx="336938" cy="0"/>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10" name="Rectangle: Rounded Corners 9" descr="mua le bui tuyet lan">
            <a:extLst>
              <a:ext uri="{FF2B5EF4-FFF2-40B4-BE49-F238E27FC236}">
                <a16:creationId xmlns:a16="http://schemas.microsoft.com/office/drawing/2014/main" id="{E8403940-50FD-D35B-0745-D096990B42E2}"/>
              </a:ext>
            </a:extLst>
          </p:cNvPr>
          <p:cNvSpPr/>
          <p:nvPr/>
        </p:nvSpPr>
        <p:spPr>
          <a:xfrm>
            <a:off x="5780397" y="2769532"/>
            <a:ext cx="6312659" cy="92838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a:t>f</a:t>
            </a:r>
            <a:r>
              <a:rPr lang="en-US" sz="2400" baseline="-25000"/>
              <a:t>m</a:t>
            </a:r>
            <a:r>
              <a:rPr lang="en-US" sz="2400"/>
              <a:t> là tần số và cũng là băng thông của tín hiệu âm tần.</a:t>
            </a:r>
          </a:p>
        </p:txBody>
      </p:sp>
      <p:sp>
        <p:nvSpPr>
          <p:cNvPr id="18" name="Rectangle: Rounded Corners 17" descr="mua le bui tuyet lan">
            <a:extLst>
              <a:ext uri="{FF2B5EF4-FFF2-40B4-BE49-F238E27FC236}">
                <a16:creationId xmlns:a16="http://schemas.microsoft.com/office/drawing/2014/main" id="{01395036-894F-F780-C481-CB74C075D97A}"/>
              </a:ext>
            </a:extLst>
          </p:cNvPr>
          <p:cNvSpPr/>
          <p:nvPr/>
        </p:nvSpPr>
        <p:spPr>
          <a:xfrm>
            <a:off x="5801438" y="4210165"/>
            <a:ext cx="6291618" cy="64633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a:t>f</a:t>
            </a:r>
            <a:r>
              <a:rPr lang="en-US" sz="2400" baseline="-25000"/>
              <a:t>c</a:t>
            </a:r>
            <a:r>
              <a:rPr lang="en-US" sz="2400"/>
              <a:t> là tần số của tín hiệu sóng mang.</a:t>
            </a:r>
          </a:p>
        </p:txBody>
      </p:sp>
      <p:cxnSp>
        <p:nvCxnSpPr>
          <p:cNvPr id="20" name="Straight Arrow Connector 19" descr="mua le bui tuyet lan">
            <a:extLst>
              <a:ext uri="{FF2B5EF4-FFF2-40B4-BE49-F238E27FC236}">
                <a16:creationId xmlns:a16="http://schemas.microsoft.com/office/drawing/2014/main" id="{E7CBE334-4810-53B7-903D-09F4038CD2C6}"/>
              </a:ext>
            </a:extLst>
          </p:cNvPr>
          <p:cNvCxnSpPr>
            <a:cxnSpLocks/>
          </p:cNvCxnSpPr>
          <p:nvPr/>
        </p:nvCxnSpPr>
        <p:spPr>
          <a:xfrm>
            <a:off x="5436928" y="4557724"/>
            <a:ext cx="336938" cy="0"/>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22" name="Rectangle 21" descr="mua le bui tuyet lan">
            <a:extLst>
              <a:ext uri="{FF2B5EF4-FFF2-40B4-BE49-F238E27FC236}">
                <a16:creationId xmlns:a16="http://schemas.microsoft.com/office/drawing/2014/main" id="{16249500-28AB-BE30-FCDA-47F55E03AAB6}"/>
              </a:ext>
            </a:extLst>
          </p:cNvPr>
          <p:cNvSpPr/>
          <p:nvPr/>
        </p:nvSpPr>
        <p:spPr>
          <a:xfrm>
            <a:off x="0" y="613675"/>
            <a:ext cx="12192000" cy="10259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519113">
              <a:spcBef>
                <a:spcPts val="0"/>
              </a:spcBef>
              <a:spcAft>
                <a:spcPts val="0"/>
              </a:spcAft>
            </a:pPr>
            <a:r>
              <a:rPr lang="en-US" sz="3000">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 </a:t>
            </a:r>
            <a:r>
              <a:rPr lang="en-US" sz="3000" b="1" i="1">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Băng thông </a:t>
            </a:r>
            <a:r>
              <a:rPr lang="en-US" sz="3000">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là dải tần số đo bằng hiệu của tần số cao nhất và tần số thấp nhất.</a:t>
            </a:r>
            <a:endParaRPr lang="en-US" sz="3000">
              <a:solidFill>
                <a:schemeClr val="tx2">
                  <a:lumMod val="95000"/>
                  <a:lumOff val="5000"/>
                </a:schemeClr>
              </a:solidFill>
              <a:latin typeface="Times New Roman" panose="02020603050405020304" pitchFamily="18" charset="0"/>
              <a:cs typeface="Times New Roman" panose="02020603050405020304" pitchFamily="18" charset="0"/>
            </a:endParaRPr>
          </a:p>
        </p:txBody>
      </p:sp>
      <p:sp>
        <p:nvSpPr>
          <p:cNvPr id="23" name="Rectangle 22" descr="mua le bui tuyet lan">
            <a:extLst>
              <a:ext uri="{FF2B5EF4-FFF2-40B4-BE49-F238E27FC236}">
                <a16:creationId xmlns:a16="http://schemas.microsoft.com/office/drawing/2014/main" id="{FB1D49F9-348A-7230-87B2-26B783366B42}"/>
              </a:ext>
            </a:extLst>
          </p:cNvPr>
          <p:cNvSpPr/>
          <p:nvPr/>
        </p:nvSpPr>
        <p:spPr>
          <a:xfrm>
            <a:off x="0" y="4902680"/>
            <a:ext cx="12192000" cy="1955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en-US" sz="3000" b="1" i="1">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 </a:t>
            </a:r>
            <a:r>
              <a:rPr lang="en-US" sz="3000" b="1" i="1">
                <a:solidFill>
                  <a:srgbClr val="000099"/>
                </a:solidFill>
                <a:latin typeface="Times New Roman" panose="02020603050405020304" pitchFamily="18" charset="0"/>
                <a:cs typeface="Times New Roman" panose="02020603050405020304" pitchFamily="18" charset="0"/>
                <a:sym typeface="Symbol" panose="05050102010706020507" pitchFamily="18" charset="2"/>
              </a:rPr>
              <a:t>Mỗi tín hiệu biến điệu AM </a:t>
            </a:r>
            <a:r>
              <a:rPr lang="en-US" sz="3000">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chiếm một băng thông nhất định, có tần số trung tâm là f</a:t>
            </a:r>
            <a:r>
              <a:rPr lang="en-US" sz="3000" baseline="-25000">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c</a:t>
            </a:r>
            <a:r>
              <a:rPr lang="en-US" sz="3000">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a:t>
            </a:r>
          </a:p>
          <a:p>
            <a:pPr marR="0">
              <a:spcBef>
                <a:spcPts val="0"/>
              </a:spcBef>
              <a:spcAft>
                <a:spcPts val="0"/>
              </a:spcAft>
            </a:pPr>
            <a:r>
              <a:rPr lang="en-US" sz="3000">
                <a:solidFill>
                  <a:schemeClr val="tx2">
                    <a:lumMod val="95000"/>
                    <a:lumOff val="5000"/>
                  </a:schemeClr>
                </a:solidFill>
                <a:latin typeface="Times New Roman" panose="02020603050405020304" pitchFamily="18" charset="0"/>
                <a:cs typeface="Times New Roman" panose="02020603050405020304" pitchFamily="18" charset="0"/>
              </a:rPr>
              <a:t>- </a:t>
            </a:r>
            <a:r>
              <a:rPr lang="en-US" sz="3000" b="1" i="1">
                <a:solidFill>
                  <a:srgbClr val="000099"/>
                </a:solidFill>
                <a:latin typeface="Times New Roman" panose="02020603050405020304" pitchFamily="18" charset="0"/>
                <a:cs typeface="Times New Roman" panose="02020603050405020304" pitchFamily="18" charset="0"/>
              </a:rPr>
              <a:t>Mỗi trạm thu phát </a:t>
            </a:r>
            <a:r>
              <a:rPr lang="en-US" sz="3000">
                <a:solidFill>
                  <a:schemeClr val="tx2">
                    <a:lumMod val="95000"/>
                    <a:lumOff val="5000"/>
                  </a:schemeClr>
                </a:solidFill>
                <a:latin typeface="Times New Roman" panose="02020603050405020304" pitchFamily="18" charset="0"/>
                <a:cs typeface="Times New Roman" panose="02020603050405020304" pitchFamily="18" charset="0"/>
              </a:rPr>
              <a:t>phải sử dụng các tần số sóng mang khác nhau để tránh nhiễu/chồng lấp lên nhau.</a:t>
            </a:r>
          </a:p>
        </p:txBody>
      </p:sp>
      <p:sp>
        <p:nvSpPr>
          <p:cNvPr id="24" name="Rectangle: Rounded Corners 23" descr="mua le bui tuyet lan">
            <a:extLst>
              <a:ext uri="{FF2B5EF4-FFF2-40B4-BE49-F238E27FC236}">
                <a16:creationId xmlns:a16="http://schemas.microsoft.com/office/drawing/2014/main" id="{A58887EE-1A5B-0A81-13EA-C1AE27CF8A80}"/>
              </a:ext>
            </a:extLst>
          </p:cNvPr>
          <p:cNvSpPr/>
          <p:nvPr/>
        </p:nvSpPr>
        <p:spPr>
          <a:xfrm>
            <a:off x="914400" y="4448554"/>
            <a:ext cx="1419367" cy="377587"/>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rtlCol="0" anchor="ctr"/>
          <a:lstStyle/>
          <a:p>
            <a:r>
              <a:rPr lang="en-US" sz="2400"/>
              <a:t>Hình 4.3</a:t>
            </a:r>
          </a:p>
        </p:txBody>
      </p:sp>
    </p:spTree>
    <p:extLst>
      <p:ext uri="{BB962C8B-B14F-4D97-AF65-F5344CB8AC3E}">
        <p14:creationId xmlns:p14="http://schemas.microsoft.com/office/powerpoint/2010/main" val="32052737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22" presetClass="entr" presetSubtype="8" fill="hold" nodeType="withEffect">
                                  <p:stCondLst>
                                    <p:cond delay="0"/>
                                  </p:stCondLst>
                                  <p:childTnLst>
                                    <p:set>
                                      <p:cBhvr>
                                        <p:cTn id="44" dur="1" fill="hold">
                                          <p:stCondLst>
                                            <p:cond delay="0"/>
                                          </p:stCondLst>
                                        </p:cTn>
                                        <p:tgtEl>
                                          <p:spTgt spid="23">
                                            <p:txEl>
                                              <p:pRg st="0" end="0"/>
                                            </p:txEl>
                                          </p:spTgt>
                                        </p:tgtEl>
                                        <p:attrNameLst>
                                          <p:attrName>style.visibility</p:attrName>
                                        </p:attrNameLst>
                                      </p:cBhvr>
                                      <p:to>
                                        <p:strVal val="visible"/>
                                      </p:to>
                                    </p:set>
                                    <p:animEffect transition="in" filter="wipe(left)">
                                      <p:cBhvr>
                                        <p:cTn id="45" dur="500"/>
                                        <p:tgtEl>
                                          <p:spTgt spid="23">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23">
                                            <p:txEl>
                                              <p:pRg st="1" end="1"/>
                                            </p:txEl>
                                          </p:spTgt>
                                        </p:tgtEl>
                                        <p:attrNameLst>
                                          <p:attrName>style.visibility</p:attrName>
                                        </p:attrNameLst>
                                      </p:cBhvr>
                                      <p:to>
                                        <p:strVal val="visible"/>
                                      </p:to>
                                    </p:set>
                                    <p:animEffect transition="in" filter="wipe(left)">
                                      <p:cBhvr>
                                        <p:cTn id="50" dur="500"/>
                                        <p:tgtEl>
                                          <p:spTgt spid="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8" grpId="0" animBg="1"/>
      <p:bldP spid="22" grpId="0" animBg="1"/>
      <p:bldP spid="23" grpId="0" animBg="1"/>
      <p:bldP spid="24"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4AFB2-C1D6-A1ED-AEE8-12C6994A3F03}"/>
              </a:ext>
            </a:extLst>
          </p:cNvPr>
          <p:cNvSpPr>
            <a:spLocks noGrp="1"/>
          </p:cNvSpPr>
          <p:nvPr>
            <p:ph type="title"/>
          </p:nvPr>
        </p:nvSpPr>
        <p:spPr>
          <a:xfrm>
            <a:off x="838200" y="108276"/>
            <a:ext cx="10515600" cy="1001334"/>
          </a:xfrm>
        </p:spPr>
        <p:txBody>
          <a:bodyPr/>
          <a:lstStyle/>
          <a:p>
            <a:pPr algn="ctr"/>
            <a:r>
              <a:rPr lang="en-US" b="1" dirty="0">
                <a:solidFill>
                  <a:srgbClr val="FF0000"/>
                </a:solidFill>
              </a:rPr>
              <a:t>Bài 6: SUY GIẢM TÍN HIỆU</a:t>
            </a:r>
            <a:endParaRPr lang="en-US" dirty="0"/>
          </a:p>
        </p:txBody>
      </p:sp>
      <p:sp>
        <p:nvSpPr>
          <p:cNvPr id="3" name="Content Placeholder 2">
            <a:extLst>
              <a:ext uri="{FF2B5EF4-FFF2-40B4-BE49-F238E27FC236}">
                <a16:creationId xmlns:a16="http://schemas.microsoft.com/office/drawing/2014/main" id="{60721528-3EA3-8E67-A6F7-983B8B0F6EAD}"/>
              </a:ext>
            </a:extLst>
          </p:cNvPr>
          <p:cNvSpPr>
            <a:spLocks noGrp="1"/>
          </p:cNvSpPr>
          <p:nvPr>
            <p:ph idx="1"/>
          </p:nvPr>
        </p:nvSpPr>
        <p:spPr>
          <a:xfrm>
            <a:off x="838200" y="900956"/>
            <a:ext cx="10515600" cy="1325563"/>
          </a:xfrm>
        </p:spPr>
        <p:txBody>
          <a:bodyPr>
            <a:noAutofit/>
          </a:bodyPr>
          <a:lstStyle/>
          <a:p>
            <a:pPr marL="0" indent="0">
              <a:lnSpc>
                <a:spcPct val="115000"/>
              </a:lnSpc>
              <a:spcAft>
                <a:spcPts val="800"/>
              </a:spcAft>
              <a:buNone/>
            </a:pPr>
            <a:r>
              <a:rPr lang="en-US"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II. SỰ SUY GIẢM TÍN HIỆU VÀ ĐƠN VỊ ĐO</a:t>
            </a:r>
            <a:endParaRPr lang="en-US"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Đơn</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đo:</a:t>
            </a:r>
            <a:endParaRPr lang="en-US"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Content Placeholder 2">
            <a:extLst>
              <a:ext uri="{FF2B5EF4-FFF2-40B4-BE49-F238E27FC236}">
                <a16:creationId xmlns:a16="http://schemas.microsoft.com/office/drawing/2014/main" id="{19804FD3-737A-9809-6C64-125F8B0B4C31}"/>
              </a:ext>
            </a:extLst>
          </p:cNvPr>
          <p:cNvSpPr txBox="1">
            <a:spLocks/>
          </p:cNvSpPr>
          <p:nvPr/>
        </p:nvSpPr>
        <p:spPr>
          <a:xfrm>
            <a:off x="990600" y="3006726"/>
            <a:ext cx="10515600" cy="15549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Aft>
                <a:spcPts val="800"/>
              </a:spcAft>
              <a:buFont typeface="Arial" panose="020B0604020202020204" pitchFamily="34" charset="0"/>
              <a:buNone/>
            </a:pPr>
            <a:endParaRPr lang="en-US" b="1" kern="1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2" name="TextBox 21">
            <a:extLst>
              <a:ext uri="{FF2B5EF4-FFF2-40B4-BE49-F238E27FC236}">
                <a16:creationId xmlns:a16="http://schemas.microsoft.com/office/drawing/2014/main" id="{5C3BC0B7-F874-34B0-9A4E-37C03285E843}"/>
              </a:ext>
            </a:extLst>
          </p:cNvPr>
          <p:cNvSpPr txBox="1"/>
          <p:nvPr/>
        </p:nvSpPr>
        <p:spPr>
          <a:xfrm>
            <a:off x="838200" y="2339531"/>
            <a:ext cx="10925709" cy="1547475"/>
          </a:xfrm>
          <a:prstGeom prst="rect">
            <a:avLst/>
          </a:prstGeom>
          <a:noFill/>
        </p:spPr>
        <p:txBody>
          <a:bodyPr wrap="square">
            <a:spAutoFit/>
          </a:bodyPr>
          <a:lstStyle/>
          <a:p>
            <a:pPr algn="just">
              <a:lnSpc>
                <a:spcPct val="115000"/>
              </a:lnSpc>
              <a:spcAft>
                <a:spcPts val="800"/>
              </a:spcAft>
            </a:pPr>
            <a:r>
              <a:rPr lang="en-US" sz="2800" b="1"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Trả</a:t>
            </a:r>
            <a:r>
              <a:rPr lang="en-US" sz="2800" b="1"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b="1"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câu </a:t>
            </a:r>
            <a:r>
              <a:rPr lang="en-US" sz="2800" b="1" i="1" kern="1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800" b="1"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Cho công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suất</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tín</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hiệu tại đầu vào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cáp</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sợi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quang</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2mW,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cáp</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số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giảm</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0,3 dB/km,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công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suất</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tín</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hiệu ở đầu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cáp</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tại khoảng cách 5 km.</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2">
            <a:extLst>
              <a:ext uri="{FF2B5EF4-FFF2-40B4-BE49-F238E27FC236}">
                <a16:creationId xmlns:a16="http://schemas.microsoft.com/office/drawing/2014/main" id="{7CCAA17F-FB64-A974-3011-5140C99BCBAE}"/>
              </a:ext>
            </a:extLst>
          </p:cNvPr>
          <p:cNvSpPr>
            <a:spLocks noChangeArrowheads="1"/>
          </p:cNvSpPr>
          <p:nvPr/>
        </p:nvSpPr>
        <p:spPr bwMode="auto">
          <a:xfrm>
            <a:off x="990600" y="4106168"/>
            <a:ext cx="102108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800" dirty="0">
                <a:latin typeface="Times New Roman" panose="02020603050405020304" pitchFamily="18" charset="0"/>
                <a:ea typeface="Calibri" panose="020F0502020204030204" pitchFamily="34" charset="0"/>
                <a:cs typeface="Times New Roman" panose="02020603050405020304" pitchFamily="18" charset="0"/>
              </a:rPr>
              <a:t>HD:</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800" dirty="0">
                <a:latin typeface="Times New Roman" panose="02020603050405020304" pitchFamily="18" charset="0"/>
                <a:ea typeface="Calibri" panose="020F0502020204030204" pitchFamily="34" charset="0"/>
                <a:cs typeface="Times New Roman" panose="02020603050405020304" pitchFamily="18" charset="0"/>
              </a:rPr>
              <a:t>Độ </a:t>
            </a:r>
            <a:r>
              <a:rPr lang="en-US" altLang="en-US" sz="2800" dirty="0" err="1">
                <a:latin typeface="Times New Roman" panose="02020603050405020304" pitchFamily="18" charset="0"/>
                <a:ea typeface="Calibri" panose="020F0502020204030204" pitchFamily="34" charset="0"/>
                <a:cs typeface="Times New Roman" panose="02020603050405020304" pitchFamily="18" charset="0"/>
              </a:rPr>
              <a:t>suy</a:t>
            </a:r>
            <a:r>
              <a:rPr lang="en-US" alt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dirty="0" err="1">
                <a:latin typeface="Times New Roman" panose="02020603050405020304" pitchFamily="18" charset="0"/>
                <a:ea typeface="Calibri" panose="020F0502020204030204" pitchFamily="34" charset="0"/>
                <a:cs typeface="Times New Roman" panose="02020603050405020304" pitchFamily="18" charset="0"/>
              </a:rPr>
              <a:t>giảm</a:t>
            </a:r>
            <a:r>
              <a:rPr lang="en-US" alt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dirty="0" err="1">
                <a:latin typeface="Times New Roman" panose="02020603050405020304" pitchFamily="18" charset="0"/>
                <a:ea typeface="Calibri" panose="020F0502020204030204" pitchFamily="34" charset="0"/>
                <a:cs typeface="Times New Roman" panose="02020603050405020304" pitchFamily="18" charset="0"/>
              </a:rPr>
              <a:t>tín</a:t>
            </a:r>
            <a:r>
              <a:rPr lang="en-US" altLang="en-US" sz="2800" dirty="0">
                <a:latin typeface="Times New Roman" panose="02020603050405020304" pitchFamily="18" charset="0"/>
                <a:ea typeface="Calibri" panose="020F0502020204030204" pitchFamily="34" charset="0"/>
                <a:cs typeface="Times New Roman" panose="02020603050405020304" pitchFamily="18" charset="0"/>
              </a:rPr>
              <a:t> hiệu </a:t>
            </a:r>
            <a:r>
              <a:rPr lang="en-US" altLang="en-US" sz="2800" dirty="0" err="1">
                <a:latin typeface="Times New Roman" panose="02020603050405020304" pitchFamily="18" charset="0"/>
                <a:ea typeface="Calibri" panose="020F0502020204030204" pitchFamily="34" charset="0"/>
                <a:cs typeface="Times New Roman" panose="02020603050405020304" pitchFamily="18" charset="0"/>
              </a:rPr>
              <a:t>là</a:t>
            </a:r>
            <a:r>
              <a:rPr lang="en-US" altLang="en-US" sz="2800" dirty="0">
                <a:latin typeface="Times New Roman" panose="02020603050405020304" pitchFamily="18" charset="0"/>
                <a:ea typeface="Calibri" panose="020F0502020204030204" pitchFamily="34" charset="0"/>
                <a:cs typeface="Times New Roman" panose="02020603050405020304" pitchFamily="18" charset="0"/>
              </a:rPr>
              <a:t> L = 0,3.5 = 1,5 dB</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
            </a:r>
            <a:r>
              <a:rPr kumimoji="0" lang="en-US" altLang="en-US" sz="2800" b="0" i="0" u="none" strike="noStrike" cap="none" normalizeH="0" baseline="-25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r>
              <a:rPr kumimoji="0" lang="en-US" altLang="en-US" sz="2800" b="0" i="0" u="none" strike="noStrike" cap="none" normalizeH="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2 </a:t>
            </a:r>
            <a:r>
              <a:rPr kumimoji="0" lang="en-US" altLang="en-US" sz="2800" b="0" i="0" u="none" strike="noStrike" cap="none" normalizeH="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t>
            </a:r>
            <a:r>
              <a:rPr lang="en-US" altLang="en-US" sz="2800" dirty="0" err="1">
                <a:latin typeface="Times New Roman" panose="02020603050405020304" pitchFamily="18" charset="0"/>
                <a:ea typeface="Calibri" panose="020F0502020204030204" pitchFamily="34" charset="0"/>
                <a:cs typeface="Times New Roman" panose="02020603050405020304" pitchFamily="18" charset="0"/>
              </a:rPr>
              <a:t>W</a:t>
            </a:r>
            <a:r>
              <a:rPr kumimoji="0" lang="en-US" altLang="en-US"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eaLnBrk="0" fontAlgn="base" hangingPunct="0">
              <a:spcBef>
                <a:spcPct val="0"/>
              </a:spcBef>
              <a:spcAft>
                <a:spcPct val="0"/>
              </a:spcAft>
            </a:pPr>
            <a:r>
              <a:rPr lang="en-US" sz="2800" kern="100" dirty="0">
                <a:latin typeface="Times New Roman" panose="02020603050405020304" pitchFamily="18" charset="0"/>
                <a:ea typeface="Calibri" panose="020F0502020204030204" pitchFamily="34" charset="0"/>
                <a:cs typeface="Times New Roman" panose="02020603050405020304" pitchFamily="18" charset="0"/>
              </a:rPr>
              <a:t>Từ công thức: L = 10.lg(P</a:t>
            </a:r>
            <a:r>
              <a:rPr lang="en-US" sz="2800" kern="1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US" sz="2800" kern="100" dirty="0">
                <a:latin typeface="Times New Roman" panose="02020603050405020304" pitchFamily="18" charset="0"/>
                <a:ea typeface="Calibri" panose="020F0502020204030204" pitchFamily="34" charset="0"/>
                <a:cs typeface="Times New Roman" panose="02020603050405020304" pitchFamily="18" charset="0"/>
              </a:rPr>
              <a:t>/P</a:t>
            </a:r>
            <a:r>
              <a:rPr lang="en-US" sz="2800" kern="100" baseline="-25000" dirty="0">
                <a:latin typeface="Times New Roman" panose="02020603050405020304" pitchFamily="18" charset="0"/>
                <a:ea typeface="Calibri" panose="020F0502020204030204" pitchFamily="34" charset="0"/>
                <a:cs typeface="Times New Roman" panose="02020603050405020304" pitchFamily="18" charset="0"/>
              </a:rPr>
              <a:t>1</a:t>
            </a:r>
            <a:r>
              <a:rPr lang="en-US" sz="2800" kern="100" dirty="0">
                <a:latin typeface="Times New Roman" panose="02020603050405020304" pitchFamily="18" charset="0"/>
                <a:ea typeface="Calibri" panose="020F0502020204030204" pitchFamily="34" charset="0"/>
                <a:cs typeface="Times New Roman" panose="02020603050405020304" pitchFamily="18" charset="0"/>
              </a:rPr>
              <a:t>) với L </a:t>
            </a:r>
            <a:r>
              <a:rPr lang="en-US" sz="2800" kern="100" dirty="0" err="1">
                <a:latin typeface="Times New Roman" panose="02020603050405020304" pitchFamily="18" charset="0"/>
                <a:ea typeface="Calibri" panose="020F0502020204030204" pitchFamily="34" charset="0"/>
                <a:cs typeface="Times New Roman" panose="02020603050405020304" pitchFamily="18" charset="0"/>
              </a:rPr>
              <a:t>tính</a:t>
            </a:r>
            <a:r>
              <a:rPr lang="en-US" sz="2800" kern="100" dirty="0">
                <a:latin typeface="Times New Roman" panose="02020603050405020304" pitchFamily="18" charset="0"/>
                <a:ea typeface="Calibri" panose="020F0502020204030204" pitchFamily="34" charset="0"/>
                <a:cs typeface="Times New Roman" panose="02020603050405020304" pitchFamily="18" charset="0"/>
              </a:rPr>
              <a:t> bằng dB, </a:t>
            </a:r>
            <a:r>
              <a:rPr lang="en-US" sz="2800" kern="100" dirty="0" err="1">
                <a:latin typeface="Times New Roman" panose="02020603050405020304" pitchFamily="18" charset="0"/>
                <a:ea typeface="Calibri" panose="020F0502020204030204" pitchFamily="34" charset="0"/>
                <a:cs typeface="Times New Roman" panose="02020603050405020304" pitchFamily="18" charset="0"/>
              </a:rPr>
              <a:t>thay</a:t>
            </a:r>
            <a:r>
              <a:rPr lang="en-US" sz="2800" kern="100" dirty="0">
                <a:latin typeface="Times New Roman" panose="02020603050405020304" pitchFamily="18" charset="0"/>
                <a:ea typeface="Calibri" panose="020F0502020204030204" pitchFamily="34" charset="0"/>
                <a:cs typeface="Times New Roman" panose="02020603050405020304" pitchFamily="18" charset="0"/>
              </a:rPr>
              <a:t> số ta </a:t>
            </a:r>
            <a:r>
              <a:rPr lang="en-US" sz="2800" kern="1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800" kern="100" dirty="0">
                <a:latin typeface="Times New Roman" panose="02020603050405020304" pitchFamily="18" charset="0"/>
                <a:ea typeface="Calibri" panose="020F0502020204030204" pitchFamily="34" charset="0"/>
                <a:cs typeface="Times New Roman" panose="02020603050405020304" pitchFamily="18" charset="0"/>
              </a:rPr>
              <a:t>:</a:t>
            </a:r>
          </a:p>
          <a:p>
            <a:pPr eaLnBrk="0" fontAlgn="base" hangingPunct="0">
              <a:spcBef>
                <a:spcPct val="0"/>
              </a:spcBef>
              <a:spcAft>
                <a:spcPct val="0"/>
              </a:spcAft>
            </a:pPr>
            <a:r>
              <a:rPr kumimoji="0" lang="en-US" altLang="en-US" sz="2800" i="0" u="none" strike="noStrike" kern="100"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1,5 = 10.lg (P</a:t>
            </a:r>
            <a:r>
              <a:rPr kumimoji="0" lang="en-US" altLang="en-US" sz="2800" i="0" u="none" strike="noStrike" kern="100" cap="none" normalizeH="0" baseline="-25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kumimoji="0" lang="en-US" altLang="en-US" sz="2800" i="0" u="none" strike="noStrike" kern="100" cap="none" normalizeH="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kumimoji="0" lang="en-US" altLang="en-US" sz="2800" i="0" u="none" strike="noStrike" kern="100"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i="0" u="none" strike="noStrike" kern="100"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P</a:t>
            </a:r>
            <a:r>
              <a:rPr kumimoji="0" lang="en-US" altLang="en-US" sz="2800" i="0" u="none" strike="noStrike" kern="100" cap="none" normalizeH="0" baseline="-25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2</a:t>
            </a:r>
            <a:r>
              <a:rPr kumimoji="0" lang="en-US" altLang="en-US" sz="2800" i="0" u="none" strike="noStrike" kern="100" cap="none" normalizeH="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 2,825 (</a:t>
            </a:r>
            <a:r>
              <a:rPr kumimoji="0" lang="en-US" altLang="en-US" sz="2800" i="0" u="none" strike="noStrike" kern="100" cap="none" normalizeH="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mW</a:t>
            </a:r>
            <a:r>
              <a:rPr kumimoji="0" lang="en-US" altLang="en-US" sz="2800" i="0" u="none" strike="noStrike" kern="100" cap="none" normalizeH="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endParaRPr kumimoji="0" lang="en-US" altLang="en-US" sz="280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3">
            <a:extLst>
              <a:ext uri="{FF2B5EF4-FFF2-40B4-BE49-F238E27FC236}">
                <a16:creationId xmlns:a16="http://schemas.microsoft.com/office/drawing/2014/main" id="{60FE1C89-AEDB-7F91-0F72-C9306517F8BD}"/>
              </a:ext>
            </a:extLst>
          </p:cNvPr>
          <p:cNvSpPr>
            <a:spLocks noChangeArrowheads="1"/>
          </p:cNvSpPr>
          <p:nvPr/>
        </p:nvSpPr>
        <p:spPr bwMode="auto">
          <a:xfrm>
            <a:off x="990600" y="591577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274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4AFB2-C1D6-A1ED-AEE8-12C6994A3F03}"/>
              </a:ext>
            </a:extLst>
          </p:cNvPr>
          <p:cNvSpPr>
            <a:spLocks noGrp="1"/>
          </p:cNvSpPr>
          <p:nvPr>
            <p:ph type="title"/>
          </p:nvPr>
        </p:nvSpPr>
        <p:spPr/>
        <p:txBody>
          <a:bodyPr/>
          <a:lstStyle/>
          <a:p>
            <a:pPr algn="ctr"/>
            <a:r>
              <a:rPr lang="en-US" b="1">
                <a:solidFill>
                  <a:srgbClr val="FF0000"/>
                </a:solidFill>
              </a:rPr>
              <a:t>Bài 6: SUY GIẢM TÍN HIỆU</a:t>
            </a:r>
            <a:endParaRPr lang="en-US"/>
          </a:p>
        </p:txBody>
      </p:sp>
      <p:sp>
        <p:nvSpPr>
          <p:cNvPr id="3" name="Content Placeholder 2">
            <a:extLst>
              <a:ext uri="{FF2B5EF4-FFF2-40B4-BE49-F238E27FC236}">
                <a16:creationId xmlns:a16="http://schemas.microsoft.com/office/drawing/2014/main" id="{60721528-3EA3-8E67-A6F7-983B8B0F6EAD}"/>
              </a:ext>
            </a:extLst>
          </p:cNvPr>
          <p:cNvSpPr>
            <a:spLocks noGrp="1"/>
          </p:cNvSpPr>
          <p:nvPr>
            <p:ph idx="1"/>
          </p:nvPr>
        </p:nvSpPr>
        <p:spPr>
          <a:xfrm>
            <a:off x="838200" y="1387475"/>
            <a:ext cx="10515600" cy="1325563"/>
          </a:xfrm>
        </p:spPr>
        <p:txBody>
          <a:bodyPr>
            <a:noAutofit/>
          </a:bodyPr>
          <a:lstStyle/>
          <a:p>
            <a:pPr marL="0" indent="0">
              <a:lnSpc>
                <a:spcPct val="115000"/>
              </a:lnSpc>
              <a:spcAft>
                <a:spcPts val="800"/>
              </a:spcAft>
              <a:buNone/>
            </a:pPr>
            <a:r>
              <a:rPr lang="en-US"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II. SỰ SUY GIẢM TÍN HIỆU VÀ ĐƠN VỊ ĐO</a:t>
            </a:r>
            <a:endParaRPr lang="en-US"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Đơn</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kern="1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b="1" kern="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đo:</a:t>
            </a:r>
            <a:endParaRPr lang="en-US"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8" name="TextBox 7">
            <a:extLst>
              <a:ext uri="{FF2B5EF4-FFF2-40B4-BE49-F238E27FC236}">
                <a16:creationId xmlns:a16="http://schemas.microsoft.com/office/drawing/2014/main" id="{7C138079-6A99-C6EB-8D82-C31E765B2BD0}"/>
              </a:ext>
            </a:extLst>
          </p:cNvPr>
          <p:cNvSpPr txBox="1"/>
          <p:nvPr/>
        </p:nvSpPr>
        <p:spPr>
          <a:xfrm>
            <a:off x="990600" y="2713039"/>
            <a:ext cx="10363200" cy="830997"/>
          </a:xfrm>
          <a:prstGeom prst="rect">
            <a:avLst/>
          </a:prstGeom>
          <a:noFill/>
        </p:spPr>
        <p:txBody>
          <a:bodyPr wrap="square">
            <a:spAutoFit/>
          </a:bodyPr>
          <a:lstStyle/>
          <a:p>
            <a:pPr algn="just"/>
            <a:r>
              <a:rPr kumimoji="0" lang="en-US" sz="24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Người ta </a:t>
            </a:r>
            <a:r>
              <a:rPr kumimoji="0" lang="en-US" sz="2400" b="0" i="0" u="none" strike="noStrike" kern="1200" cap="none" spc="0" normalizeH="0" baseline="0" noProof="0" dirty="0" err="1">
                <a:ln>
                  <a:noFill/>
                </a:ln>
                <a:solidFill>
                  <a:srgbClr val="202122"/>
                </a:solidFill>
                <a:effectLst/>
                <a:uLnTx/>
                <a:uFillTx/>
                <a:latin typeface="Arial" panose="020B0604020202020204" pitchFamily="34" charset="0"/>
                <a:ea typeface="+mn-ea"/>
                <a:cs typeface="+mn-cs"/>
              </a:rPr>
              <a:t>còn</a:t>
            </a:r>
            <a:r>
              <a:rPr kumimoji="0" lang="en-US" sz="24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 s</a:t>
            </a:r>
            <a:r>
              <a:rPr kumimoji="0" lang="vi-VN" sz="24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ử dụng </a:t>
            </a:r>
            <a:r>
              <a:rPr lang="en-US" sz="2400" dirty="0" err="1">
                <a:solidFill>
                  <a:srgbClr val="202122"/>
                </a:solidFill>
                <a:latin typeface="Arial" panose="020B0604020202020204" pitchFamily="34" charset="0"/>
              </a:rPr>
              <a:t>đơn</a:t>
            </a:r>
            <a:r>
              <a:rPr lang="en-US" sz="2400" dirty="0">
                <a:solidFill>
                  <a:srgbClr val="202122"/>
                </a:solidFill>
                <a:latin typeface="Arial" panose="020B0604020202020204" pitchFamily="34" charset="0"/>
              </a:rPr>
              <a:t> </a:t>
            </a:r>
            <a:r>
              <a:rPr lang="en-US" sz="2400" dirty="0" err="1">
                <a:solidFill>
                  <a:srgbClr val="202122"/>
                </a:solidFill>
                <a:latin typeface="Arial" panose="020B0604020202020204" pitchFamily="34" charset="0"/>
              </a:rPr>
              <a:t>vị</a:t>
            </a:r>
            <a:r>
              <a:rPr lang="en-US" sz="2400" dirty="0">
                <a:solidFill>
                  <a:srgbClr val="202122"/>
                </a:solidFill>
                <a:latin typeface="Arial" panose="020B0604020202020204" pitchFamily="34" charset="0"/>
              </a:rPr>
              <a:t> </a:t>
            </a:r>
            <a:r>
              <a:rPr kumimoji="0" lang="en-US" sz="24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dBm</a:t>
            </a:r>
            <a:r>
              <a:rPr kumimoji="0" lang="en-US" sz="24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 (</a:t>
            </a:r>
            <a:r>
              <a:rPr lang="en-US" sz="2400" b="0" i="0" dirty="0">
                <a:solidFill>
                  <a:srgbClr val="0070C0"/>
                </a:solidFill>
                <a:effectLst/>
                <a:latin typeface="Arial" panose="020B0604020202020204" pitchFamily="34" charset="0"/>
              </a:rPr>
              <a:t>decibel-milliwatt</a:t>
            </a:r>
            <a:r>
              <a:rPr kumimoji="0" lang="en-US" sz="24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 để </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đo công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mn-cs"/>
              </a:rPr>
              <a:t>suất</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mn-cs"/>
              </a:rPr>
              <a:t>tín</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 hiệu P</a:t>
            </a:r>
            <a:r>
              <a:rPr kumimoji="0" lang="en-US" sz="2400" b="0" i="0" u="none" strike="noStrike" kern="1200" cap="none" spc="0" normalizeH="0" baseline="-25000" noProof="0" dirty="0">
                <a:ln>
                  <a:noFill/>
                </a:ln>
                <a:solidFill>
                  <a:srgbClr val="0070C0"/>
                </a:solidFill>
                <a:effectLst/>
                <a:uLnTx/>
                <a:uFillTx/>
                <a:latin typeface="Arial" panose="020B0604020202020204" pitchFamily="34" charset="0"/>
                <a:ea typeface="+mn-ea"/>
                <a:cs typeface="+mn-cs"/>
              </a:rPr>
              <a:t>m</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mn-cs"/>
              </a:rPr>
              <a:t>theo</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mn-cs"/>
              </a:rPr>
              <a:t>mW</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 </a:t>
            </a:r>
            <a:endParaRPr lang="en-US" sz="2400" dirty="0">
              <a:solidFill>
                <a:srgbClr val="0070C0"/>
              </a:solidFill>
            </a:endParaRPr>
          </a:p>
        </p:txBody>
      </p:sp>
      <p:sp>
        <p:nvSpPr>
          <p:cNvPr id="9" name="TextBox 8">
            <a:extLst>
              <a:ext uri="{FF2B5EF4-FFF2-40B4-BE49-F238E27FC236}">
                <a16:creationId xmlns:a16="http://schemas.microsoft.com/office/drawing/2014/main" id="{025E5829-99A7-7C81-A551-57ACFD59F5F7}"/>
              </a:ext>
            </a:extLst>
          </p:cNvPr>
          <p:cNvSpPr txBox="1"/>
          <p:nvPr/>
        </p:nvSpPr>
        <p:spPr>
          <a:xfrm>
            <a:off x="990600" y="3551239"/>
            <a:ext cx="10363200" cy="461665"/>
          </a:xfrm>
          <a:prstGeom prst="rect">
            <a:avLst/>
          </a:prstGeom>
          <a:noFill/>
        </p:spPr>
        <p:txBody>
          <a:bodyPr wrap="square">
            <a:spAutoFit/>
          </a:bodyPr>
          <a:lstStyle/>
          <a:p>
            <a:pPr algn="just"/>
            <a:r>
              <a:rPr kumimoji="0" lang="en-US" sz="24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Công thức:</a:t>
            </a:r>
            <a:endParaRPr lang="en-US" sz="2400" dirty="0"/>
          </a:p>
        </p:txBody>
      </p:sp>
      <p:sp>
        <p:nvSpPr>
          <p:cNvPr id="10" name="Rectangle 2">
            <a:extLst>
              <a:ext uri="{FF2B5EF4-FFF2-40B4-BE49-F238E27FC236}">
                <a16:creationId xmlns:a16="http://schemas.microsoft.com/office/drawing/2014/main" id="{35E707B0-340F-BE7C-6830-DC534DA3EB6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a:extLst>
              <a:ext uri="{FF2B5EF4-FFF2-40B4-BE49-F238E27FC236}">
                <a16:creationId xmlns:a16="http://schemas.microsoft.com/office/drawing/2014/main" id="{7EC3C8F4-97DE-D14B-F75A-E84C23BF3B84}"/>
              </a:ext>
            </a:extLst>
          </p:cNvPr>
          <p:cNvGraphicFramePr>
            <a:graphicFrameLocks noChangeAspect="1"/>
          </p:cNvGraphicFramePr>
          <p:nvPr/>
        </p:nvGraphicFramePr>
        <p:xfrm>
          <a:off x="2986367" y="3601186"/>
          <a:ext cx="6176962" cy="922337"/>
        </p:xfrm>
        <a:graphic>
          <a:graphicData uri="http://schemas.openxmlformats.org/presentationml/2006/ole">
            <mc:AlternateContent xmlns:mc="http://schemas.openxmlformats.org/markup-compatibility/2006">
              <mc:Choice xmlns:v="urn:schemas-microsoft-com:vml" Requires="v">
                <p:oleObj name="Equation" r:id="rId2" imgW="2298600" imgH="342720" progId="Equation.DSMT4">
                  <p:embed/>
                </p:oleObj>
              </mc:Choice>
              <mc:Fallback>
                <p:oleObj name="Equation" r:id="rId2" imgW="2298600" imgH="342720" progId="Equation.DSMT4">
                  <p:embed/>
                  <p:pic>
                    <p:nvPicPr>
                      <p:cNvPr id="12" name="Object 11">
                        <a:extLst>
                          <a:ext uri="{FF2B5EF4-FFF2-40B4-BE49-F238E27FC236}">
                            <a16:creationId xmlns:a16="http://schemas.microsoft.com/office/drawing/2014/main" id="{7EC3C8F4-97DE-D14B-F75A-E84C23BF3B84}"/>
                          </a:ext>
                        </a:extLst>
                      </p:cNvPr>
                      <p:cNvPicPr>
                        <a:picLocks noChangeAspect="1" noChangeArrowheads="1"/>
                      </p:cNvPicPr>
                      <p:nvPr/>
                    </p:nvPicPr>
                    <p:blipFill>
                      <a:blip r:embed="rId3"/>
                      <a:srcRect/>
                      <a:stretch>
                        <a:fillRect/>
                      </a:stretch>
                    </p:blipFill>
                    <p:spPr bwMode="auto">
                      <a:xfrm>
                        <a:off x="2986367" y="3601186"/>
                        <a:ext cx="6176962" cy="922337"/>
                      </a:xfrm>
                      <a:prstGeom prst="rect">
                        <a:avLst/>
                      </a:prstGeom>
                      <a:noFill/>
                      <a:ln>
                        <a:solidFill>
                          <a:srgbClr val="FF0000"/>
                        </a:solidFill>
                      </a:ln>
                    </p:spPr>
                  </p:pic>
                </p:oleObj>
              </mc:Fallback>
            </mc:AlternateContent>
          </a:graphicData>
        </a:graphic>
      </p:graphicFrame>
      <p:sp>
        <p:nvSpPr>
          <p:cNvPr id="14" name="TextBox 13">
            <a:extLst>
              <a:ext uri="{FF2B5EF4-FFF2-40B4-BE49-F238E27FC236}">
                <a16:creationId xmlns:a16="http://schemas.microsoft.com/office/drawing/2014/main" id="{FC048426-1D34-26F8-2CF3-7E12AFB98E57}"/>
              </a:ext>
            </a:extLst>
          </p:cNvPr>
          <p:cNvSpPr txBox="1"/>
          <p:nvPr/>
        </p:nvSpPr>
        <p:spPr>
          <a:xfrm>
            <a:off x="990600" y="4731860"/>
            <a:ext cx="10363200" cy="1569660"/>
          </a:xfrm>
          <a:prstGeom prst="rect">
            <a:avLst/>
          </a:prstGeom>
          <a:noFill/>
        </p:spPr>
        <p:txBody>
          <a:bodyPr wrap="square">
            <a:spAutoFit/>
          </a:bodyPr>
          <a:lstStyle/>
          <a:p>
            <a:pPr algn="just"/>
            <a:r>
              <a:rPr lang="en-US" sz="2400" b="0" i="1" dirty="0">
                <a:solidFill>
                  <a:srgbClr val="202122"/>
                </a:solidFill>
                <a:effectLst/>
                <a:latin typeface="Arial" panose="020B0604020202020204" pitchFamily="34" charset="0"/>
              </a:rPr>
              <a:t>VD: </a:t>
            </a:r>
            <a:r>
              <a:rPr lang="vi-VN" sz="2400" b="0" i="1" dirty="0">
                <a:solidFill>
                  <a:srgbClr val="002060"/>
                </a:solidFill>
                <a:effectLst/>
                <a:latin typeface="Arial" panose="020B0604020202020204" pitchFamily="34" charset="0"/>
              </a:rPr>
              <a:t>Mức công suất bằng 0 dBm tương ứng với công suất 1 milliwatt. Mức tăng 10 dB tương đương với mức tăng công suất gấp 10 lần. Mức tăng 3 dB tương đương với tăng gấp đôi công suất, có nghĩa là mức 3 dBm tương ứng với công suất 2 mW</a:t>
            </a:r>
            <a:endParaRPr lang="en-US" sz="2400" i="1" dirty="0">
              <a:solidFill>
                <a:srgbClr val="002060"/>
              </a:solidFill>
            </a:endParaRPr>
          </a:p>
        </p:txBody>
      </p:sp>
    </p:spTree>
    <p:extLst>
      <p:ext uri="{BB962C8B-B14F-4D97-AF65-F5344CB8AC3E}">
        <p14:creationId xmlns:p14="http://schemas.microsoft.com/office/powerpoint/2010/main" val="4068549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mua le bui tuyet lan">
            <a:extLst>
              <a:ext uri="{FF2B5EF4-FFF2-40B4-BE49-F238E27FC236}">
                <a16:creationId xmlns:a16="http://schemas.microsoft.com/office/drawing/2014/main" id="{B89E02A7-4E2B-C3F5-C686-67B94E0955B0}"/>
              </a:ext>
            </a:extLst>
          </p:cNvPr>
          <p:cNvSpPr txBox="1"/>
          <p:nvPr/>
        </p:nvSpPr>
        <p:spPr>
          <a:xfrm>
            <a:off x="2176" y="-32657"/>
            <a:ext cx="12189824" cy="646331"/>
          </a:xfrm>
          <a:prstGeom prst="rect">
            <a:avLst/>
          </a:prstGeom>
          <a:solidFill>
            <a:srgbClr val="CC99FF"/>
          </a:solidFill>
          <a:ln>
            <a:solidFill>
              <a:schemeClr val="accent6">
                <a:lumMod val="20000"/>
                <a:lumOff val="80000"/>
              </a:schemeClr>
            </a:solidFill>
          </a:ln>
        </p:spPr>
        <p:txBody>
          <a:bodyPr wrap="square">
            <a:spAutoFit/>
          </a:bodyPr>
          <a:lstStyle/>
          <a:p>
            <a:pPr marL="0" marR="0">
              <a:spcBef>
                <a:spcPts val="0"/>
              </a:spcBef>
              <a:spcAft>
                <a:spcPts val="0"/>
              </a:spcAft>
            </a:pPr>
            <a:r>
              <a:rPr lang="en-US" sz="36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PHÂN CHIA CẤP PHÁT DẢI TẦN SỐ</a:t>
            </a:r>
          </a:p>
        </p:txBody>
      </p:sp>
      <p:sp>
        <p:nvSpPr>
          <p:cNvPr id="6" name="Rectangle: Rounded Corners 5" descr="mua le bui tuyet lan">
            <a:extLst>
              <a:ext uri="{FF2B5EF4-FFF2-40B4-BE49-F238E27FC236}">
                <a16:creationId xmlns:a16="http://schemas.microsoft.com/office/drawing/2014/main" id="{1FABE38A-6BB0-4CB5-7C66-EF177F459182}"/>
              </a:ext>
            </a:extLst>
          </p:cNvPr>
          <p:cNvSpPr/>
          <p:nvPr/>
        </p:nvSpPr>
        <p:spPr>
          <a:xfrm>
            <a:off x="8198304" y="2421252"/>
            <a:ext cx="3917496" cy="96081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a:t>Châu Á: khoảng cách mỗi kênh là 9kHz.</a:t>
            </a:r>
          </a:p>
        </p:txBody>
      </p:sp>
      <p:cxnSp>
        <p:nvCxnSpPr>
          <p:cNvPr id="9" name="Straight Arrow Connector 8" descr="mua le bui tuyet lan">
            <a:extLst>
              <a:ext uri="{FF2B5EF4-FFF2-40B4-BE49-F238E27FC236}">
                <a16:creationId xmlns:a16="http://schemas.microsoft.com/office/drawing/2014/main" id="{B48E4311-6FEA-00EC-74D1-D560B3CA7A39}"/>
              </a:ext>
            </a:extLst>
          </p:cNvPr>
          <p:cNvCxnSpPr>
            <a:cxnSpLocks/>
          </p:cNvCxnSpPr>
          <p:nvPr/>
        </p:nvCxnSpPr>
        <p:spPr>
          <a:xfrm>
            <a:off x="7861366" y="2898422"/>
            <a:ext cx="336938" cy="0"/>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cxnSp>
        <p:nvCxnSpPr>
          <p:cNvPr id="20" name="Straight Arrow Connector 19" descr="mua le bui tuyet lan">
            <a:extLst>
              <a:ext uri="{FF2B5EF4-FFF2-40B4-BE49-F238E27FC236}">
                <a16:creationId xmlns:a16="http://schemas.microsoft.com/office/drawing/2014/main" id="{E7CBE334-4810-53B7-903D-09F4038CD2C6}"/>
              </a:ext>
            </a:extLst>
          </p:cNvPr>
          <p:cNvCxnSpPr>
            <a:cxnSpLocks/>
          </p:cNvCxnSpPr>
          <p:nvPr/>
        </p:nvCxnSpPr>
        <p:spPr>
          <a:xfrm>
            <a:off x="7861366" y="4651022"/>
            <a:ext cx="336938" cy="0"/>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22" name="Rectangle 21" descr="mua le bui tuyet lan">
            <a:extLst>
              <a:ext uri="{FF2B5EF4-FFF2-40B4-BE49-F238E27FC236}">
                <a16:creationId xmlns:a16="http://schemas.microsoft.com/office/drawing/2014/main" id="{16249500-28AB-BE30-FCDA-47F55E03AAB6}"/>
              </a:ext>
            </a:extLst>
          </p:cNvPr>
          <p:cNvSpPr/>
          <p:nvPr/>
        </p:nvSpPr>
        <p:spPr>
          <a:xfrm>
            <a:off x="0" y="613675"/>
            <a:ext cx="12192000" cy="1606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en-US" sz="3000">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 Theo tiêu chuẩn băng thông của tín hiệu audio (tiếng nói hoặc âm nhạc) thường từ </a:t>
            </a:r>
            <a:r>
              <a:rPr lang="en-US" sz="3000">
                <a:solidFill>
                  <a:schemeClr val="tx2">
                    <a:lumMod val="95000"/>
                    <a:lumOff val="5000"/>
                  </a:schemeClr>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4kHz đến 5kHz</a:t>
            </a:r>
            <a:r>
              <a:rPr lang="en-US" sz="3000">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a:t>
            </a:r>
          </a:p>
          <a:p>
            <a:pPr marR="0">
              <a:spcBef>
                <a:spcPts val="0"/>
              </a:spcBef>
              <a:spcAft>
                <a:spcPts val="0"/>
              </a:spcAft>
            </a:pPr>
            <a:r>
              <a:rPr lang="en-US" sz="3000">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 Theo Hình 4.3, một trạm Radio AM cần có băng thông từ </a:t>
            </a:r>
            <a:r>
              <a:rPr lang="en-US" sz="3000">
                <a:solidFill>
                  <a:schemeClr val="tx2">
                    <a:lumMod val="95000"/>
                    <a:lumOff val="5000"/>
                  </a:schemeClr>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9kHz đến 10kHz</a:t>
            </a:r>
            <a:r>
              <a:rPr lang="en-US" sz="3000">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a:t>
            </a:r>
            <a:endParaRPr lang="en-US" sz="3000">
              <a:solidFill>
                <a:schemeClr val="tx2">
                  <a:lumMod val="95000"/>
                  <a:lumOff val="5000"/>
                </a:schemeClr>
              </a:solidFill>
              <a:latin typeface="Times New Roman" panose="02020603050405020304" pitchFamily="18" charset="0"/>
              <a:cs typeface="Times New Roman" panose="02020603050405020304" pitchFamily="18" charset="0"/>
            </a:endParaRPr>
          </a:p>
        </p:txBody>
      </p:sp>
      <p:sp>
        <p:nvSpPr>
          <p:cNvPr id="23" name="Rectangle 22" descr="mua le bui tuyet lan">
            <a:extLst>
              <a:ext uri="{FF2B5EF4-FFF2-40B4-BE49-F238E27FC236}">
                <a16:creationId xmlns:a16="http://schemas.microsoft.com/office/drawing/2014/main" id="{FB1D49F9-348A-7230-87B2-26B783366B42}"/>
              </a:ext>
            </a:extLst>
          </p:cNvPr>
          <p:cNvSpPr/>
          <p:nvPr/>
        </p:nvSpPr>
        <p:spPr>
          <a:xfrm>
            <a:off x="0" y="5338102"/>
            <a:ext cx="12192000" cy="15198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en-US" sz="3000" b="1" i="1">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 </a:t>
            </a:r>
            <a:r>
              <a:rPr lang="en-US" sz="3000">
                <a:solidFill>
                  <a:schemeClr val="accent4">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Các trạm AM có các tần số sóng mang nằm bất kì đâu trong dải này. Tần số sóng mang của mỗi trạm phải cách nhau </a:t>
            </a:r>
            <a:r>
              <a:rPr lang="en-US" sz="3000">
                <a:solidFill>
                  <a:schemeClr val="accent4">
                    <a:lumMod val="95000"/>
                    <a:lumOff val="5000"/>
                  </a:schemeClr>
                </a:solidFill>
                <a:highlight>
                  <a:srgbClr val="FFFF00"/>
                </a:highlight>
                <a:latin typeface="Times New Roman" panose="02020603050405020304" pitchFamily="18" charset="0"/>
                <a:cs typeface="Times New Roman" panose="02020603050405020304" pitchFamily="18" charset="0"/>
                <a:sym typeface="Symbol" panose="05050102010706020507" pitchFamily="18" charset="2"/>
              </a:rPr>
              <a:t>ít nhất</a:t>
            </a:r>
            <a:r>
              <a:rPr lang="en-US" sz="3000">
                <a:solidFill>
                  <a:schemeClr val="accent4">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 9kHz đến 10kHz để tránh nhiễu sóng</a:t>
            </a:r>
            <a:r>
              <a:rPr lang="en-US" sz="3000">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a:t>
            </a:r>
          </a:p>
        </p:txBody>
      </p:sp>
      <p:pic>
        <p:nvPicPr>
          <p:cNvPr id="2" name="Picture 1" descr="mua le bui tuyet lan">
            <a:extLst>
              <a:ext uri="{FF2B5EF4-FFF2-40B4-BE49-F238E27FC236}">
                <a16:creationId xmlns:a16="http://schemas.microsoft.com/office/drawing/2014/main" id="{CF6AFFE2-97A0-DD1C-ACBE-AFB63FF3CFEC}"/>
              </a:ext>
            </a:extLst>
          </p:cNvPr>
          <p:cNvPicPr>
            <a:picLocks noChangeAspect="1"/>
          </p:cNvPicPr>
          <p:nvPr/>
        </p:nvPicPr>
        <p:blipFill>
          <a:blip r:embed="rId3"/>
          <a:stretch>
            <a:fillRect/>
          </a:stretch>
        </p:blipFill>
        <p:spPr>
          <a:xfrm>
            <a:off x="86436" y="2221760"/>
            <a:ext cx="7807271" cy="3127680"/>
          </a:xfrm>
          <a:prstGeom prst="rect">
            <a:avLst/>
          </a:prstGeom>
        </p:spPr>
      </p:pic>
      <p:sp>
        <p:nvSpPr>
          <p:cNvPr id="7" name="Rectangle: Rounded Corners 6" descr="mua le bui tuyet lan">
            <a:extLst>
              <a:ext uri="{FF2B5EF4-FFF2-40B4-BE49-F238E27FC236}">
                <a16:creationId xmlns:a16="http://schemas.microsoft.com/office/drawing/2014/main" id="{4F21A8E7-2EEE-BE9E-3957-A0CE1CBBC7C5}"/>
              </a:ext>
            </a:extLst>
          </p:cNvPr>
          <p:cNvSpPr/>
          <p:nvPr/>
        </p:nvSpPr>
        <p:spPr>
          <a:xfrm>
            <a:off x="8188068" y="4170617"/>
            <a:ext cx="3917496" cy="96081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a:t>Châu Mỹ: khoảng cách mỗi kênh là 10kHz.</a:t>
            </a:r>
          </a:p>
        </p:txBody>
      </p:sp>
      <p:sp>
        <p:nvSpPr>
          <p:cNvPr id="11" name="Rectangle: Rounded Corners 10" descr="mua le bui tuyet lan">
            <a:extLst>
              <a:ext uri="{FF2B5EF4-FFF2-40B4-BE49-F238E27FC236}">
                <a16:creationId xmlns:a16="http://schemas.microsoft.com/office/drawing/2014/main" id="{B8F9A0AD-A3B7-626F-3EF5-3CA2A742B6F7}"/>
              </a:ext>
            </a:extLst>
          </p:cNvPr>
          <p:cNvSpPr/>
          <p:nvPr/>
        </p:nvSpPr>
        <p:spPr>
          <a:xfrm>
            <a:off x="4191000" y="4942633"/>
            <a:ext cx="1419367" cy="377587"/>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rtlCol="0" anchor="ctr"/>
          <a:lstStyle/>
          <a:p>
            <a:r>
              <a:rPr lang="en-US" sz="2400"/>
              <a:t>Hình 4.4</a:t>
            </a:r>
          </a:p>
        </p:txBody>
      </p:sp>
    </p:spTree>
    <p:extLst>
      <p:ext uri="{BB962C8B-B14F-4D97-AF65-F5344CB8AC3E}">
        <p14:creationId xmlns:p14="http://schemas.microsoft.com/office/powerpoint/2010/main" val="4277013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22">
                                            <p:txEl>
                                              <p:pRg st="0" end="0"/>
                                            </p:txEl>
                                          </p:spTgt>
                                        </p:tgtEl>
                                        <p:attrNameLst>
                                          <p:attrName>style.visibility</p:attrName>
                                        </p:attrNameLst>
                                      </p:cBhvr>
                                      <p:to>
                                        <p:strVal val="visible"/>
                                      </p:to>
                                    </p:set>
                                    <p:animEffect transition="in" filter="wipe(left)">
                                      <p:cBhvr>
                                        <p:cTn id="9" dur="500"/>
                                        <p:tgtEl>
                                          <p:spTgt spid="2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22">
                                            <p:txEl>
                                              <p:pRg st="1" end="1"/>
                                            </p:txEl>
                                          </p:spTgt>
                                        </p:tgtEl>
                                        <p:attrNameLst>
                                          <p:attrName>style.visibility</p:attrName>
                                        </p:attrNameLst>
                                      </p:cBhvr>
                                      <p:to>
                                        <p:strVal val="visible"/>
                                      </p:to>
                                    </p:set>
                                    <p:animEffect transition="in" filter="wipe(left)">
                                      <p:cBhvr>
                                        <p:cTn id="14" dur="500"/>
                                        <p:tgtEl>
                                          <p:spTgt spid="2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par>
                                <p:cTn id="26" presetID="22" presetClass="entr" presetSubtype="8"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left)">
                                      <p:cBhvr>
                                        <p:cTn id="33" dur="500"/>
                                        <p:tgtEl>
                                          <p:spTgt spid="20"/>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left)">
                                      <p:cBhvr>
                                        <p:cTn id="4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2" grpId="0" animBg="1"/>
      <p:bldP spid="23" grpId="0" animBg="1"/>
      <p:bldP spid="7" grpId="0" animBg="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ua le bui tuyet lan">
            <a:extLst>
              <a:ext uri="{FF2B5EF4-FFF2-40B4-BE49-F238E27FC236}">
                <a16:creationId xmlns:a16="http://schemas.microsoft.com/office/drawing/2014/main" id="{4A0DAB89-5618-14BC-F6E4-2C8D0DA88E5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205" b="99055" l="6667" r="94889">
                        <a14:foregroundMark x1="34222" y1="7402" x2="34222" y2="7402"/>
                        <a14:foregroundMark x1="45111" y1="2205" x2="45111" y2="2205"/>
                        <a14:foregroundMark x1="30000" y1="29764" x2="30000" y2="29764"/>
                        <a14:foregroundMark x1="32222" y1="29764" x2="32222" y2="29764"/>
                        <a14:foregroundMark x1="55556" y1="24882" x2="55556" y2="24882"/>
                        <a14:foregroundMark x1="91778" y1="12283" x2="91778" y2="12283"/>
                        <a14:foregroundMark x1="94889" y1="9291" x2="94889" y2="9291"/>
                        <a14:foregroundMark x1="91333" y1="20630" x2="91333" y2="20630"/>
                        <a14:foregroundMark x1="6667" y1="27874" x2="6667" y2="27874"/>
                        <a14:foregroundMark x1="53778" y1="86142" x2="53778" y2="86142"/>
                        <a14:foregroundMark x1="38222" y1="86142" x2="38222" y2="86142"/>
                        <a14:foregroundMark x1="57111" y1="96220" x2="57111" y2="96220"/>
                        <a14:foregroundMark x1="54222" y1="26142" x2="54222" y2="26142"/>
                        <a14:foregroundMark x1="54222" y1="21732" x2="54222" y2="21732"/>
                        <a14:foregroundMark x1="57556" y1="20630" x2="57556" y2="20630"/>
                        <a14:foregroundMark x1="52000" y1="23307" x2="52000" y2="23307"/>
                        <a14:foregroundMark x1="31778" y1="24567" x2="31778" y2="24567"/>
                        <a14:foregroundMark x1="33778" y1="31969" x2="33778" y2="31969"/>
                        <a14:foregroundMark x1="28222" y1="27874" x2="28222" y2="27874"/>
                        <a14:foregroundMark x1="34667" y1="29764" x2="34667" y2="29764"/>
                        <a14:foregroundMark x1="27778" y1="26142" x2="27778" y2="26142"/>
                        <a14:foregroundMark x1="38222" y1="97795" x2="38222" y2="97795"/>
                        <a14:foregroundMark x1="31333" y1="27087" x2="31333" y2="27087"/>
                        <a14:foregroundMark x1="91778" y1="2520" x2="91778" y2="2520"/>
                        <a14:foregroundMark x1="56000" y1="99055" x2="56000" y2="99055"/>
                        <a14:foregroundMark x1="54222" y1="24252" x2="54222" y2="24252"/>
                      </a14:backgroundRemoval>
                    </a14:imgEffect>
                  </a14:imgLayer>
                </a14:imgProps>
              </a:ext>
            </a:extLst>
          </a:blip>
          <a:srcRect b="3082"/>
          <a:stretch/>
        </p:blipFill>
        <p:spPr>
          <a:xfrm>
            <a:off x="228600" y="3047999"/>
            <a:ext cx="2795387" cy="3823063"/>
          </a:xfrm>
          <a:prstGeom prst="rect">
            <a:avLst/>
          </a:prstGeom>
        </p:spPr>
      </p:pic>
      <p:sp>
        <p:nvSpPr>
          <p:cNvPr id="4" name="Thought Bubble: Cloud 3" descr="mua le bui tuyet lan">
            <a:extLst>
              <a:ext uri="{FF2B5EF4-FFF2-40B4-BE49-F238E27FC236}">
                <a16:creationId xmlns:a16="http://schemas.microsoft.com/office/drawing/2014/main" id="{B33D61CC-828E-7B9C-8329-7CC54735A45F}"/>
              </a:ext>
            </a:extLst>
          </p:cNvPr>
          <p:cNvSpPr/>
          <p:nvPr/>
        </p:nvSpPr>
        <p:spPr>
          <a:xfrm>
            <a:off x="3276600" y="55583"/>
            <a:ext cx="7620000" cy="3906817"/>
          </a:xfrm>
          <a:prstGeom prst="cloudCallout">
            <a:avLst>
              <a:gd name="adj1" fmla="val -53897"/>
              <a:gd name="adj2" fmla="val 44627"/>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509588" algn="ctr"/>
            <a:r>
              <a:rPr lang="en-US" sz="3200">
                <a:solidFill>
                  <a:schemeClr val="tx1"/>
                </a:solidFill>
                <a:latin typeface="Times New Roman" panose="02020603050405020304" pitchFamily="18" charset="0"/>
                <a:cs typeface="Times New Roman" panose="02020603050405020304" pitchFamily="18" charset="0"/>
              </a:rPr>
              <a:t>Trong dải tần số </a:t>
            </a:r>
            <a:r>
              <a:rPr lang="en-US" sz="3200">
                <a:solidFill>
                  <a:schemeClr val="tx1"/>
                </a:solidFill>
                <a:highlight>
                  <a:srgbClr val="FFFF00"/>
                </a:highlight>
                <a:latin typeface="Times New Roman" panose="02020603050405020304" pitchFamily="18" charset="0"/>
                <a:cs typeface="Times New Roman" panose="02020603050405020304" pitchFamily="18" charset="0"/>
              </a:rPr>
              <a:t>526,5kHz đến 1606,5kHz </a:t>
            </a:r>
            <a:r>
              <a:rPr lang="en-US" sz="3200">
                <a:solidFill>
                  <a:schemeClr val="tx1"/>
                </a:solidFill>
                <a:latin typeface="Times New Roman" panose="02020603050405020304" pitchFamily="18" charset="0"/>
                <a:cs typeface="Times New Roman" panose="02020603050405020304" pitchFamily="18" charset="0"/>
              </a:rPr>
              <a:t>(Hình 4.4) có bao nhiêu </a:t>
            </a:r>
            <a:r>
              <a:rPr lang="en-US" sz="3200">
                <a:solidFill>
                  <a:schemeClr val="tx1"/>
                </a:solidFill>
                <a:highlight>
                  <a:srgbClr val="FFFF00"/>
                </a:highlight>
                <a:latin typeface="Times New Roman" panose="02020603050405020304" pitchFamily="18" charset="0"/>
                <a:cs typeface="Times New Roman" panose="02020603050405020304" pitchFamily="18" charset="0"/>
              </a:rPr>
              <a:t>kênh radio AM</a:t>
            </a:r>
            <a:r>
              <a:rPr lang="en-US" sz="3200">
                <a:solidFill>
                  <a:schemeClr val="tx1"/>
                </a:solidFill>
                <a:latin typeface="Times New Roman" panose="02020603050405020304" pitchFamily="18" charset="0"/>
                <a:cs typeface="Times New Roman" panose="02020603050405020304" pitchFamily="18" charset="0"/>
              </a:rPr>
              <a:t>? Tại </a:t>
            </a:r>
            <a:r>
              <a:rPr lang="en-US" sz="3200">
                <a:solidFill>
                  <a:schemeClr val="tx1"/>
                </a:solidFill>
                <a:highlight>
                  <a:srgbClr val="FFFF00"/>
                </a:highlight>
                <a:latin typeface="Times New Roman" panose="02020603050405020304" pitchFamily="18" charset="0"/>
                <a:cs typeface="Times New Roman" panose="02020603050405020304" pitchFamily="18" charset="0"/>
              </a:rPr>
              <a:t>cùng một thời điểm</a:t>
            </a:r>
            <a:r>
              <a:rPr lang="en-US" sz="3200">
                <a:solidFill>
                  <a:schemeClr val="tx1"/>
                </a:solidFill>
                <a:latin typeface="Times New Roman" panose="02020603050405020304" pitchFamily="18" charset="0"/>
                <a:cs typeface="Times New Roman" panose="02020603050405020304" pitchFamily="18" charset="0"/>
              </a:rPr>
              <a:t> có bao nhiêu kênh được phép </a:t>
            </a:r>
            <a:r>
              <a:rPr lang="en-US" sz="3200">
                <a:solidFill>
                  <a:schemeClr val="tx1"/>
                </a:solidFill>
                <a:highlight>
                  <a:srgbClr val="FFFF00"/>
                </a:highlight>
                <a:latin typeface="Times New Roman" panose="02020603050405020304" pitchFamily="18" charset="0"/>
                <a:cs typeface="Times New Roman" panose="02020603050405020304" pitchFamily="18" charset="0"/>
              </a:rPr>
              <a:t>hoạt động</a:t>
            </a:r>
            <a:r>
              <a:rPr lang="en-US" sz="320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687699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descr="mua le bui tuyet lan">
            <a:extLst>
              <a:ext uri="{FF2B5EF4-FFF2-40B4-BE49-F238E27FC236}">
                <a16:creationId xmlns:a16="http://schemas.microsoft.com/office/drawing/2014/main" id="{F242C195-02FF-63BF-8FCF-BD34AD47912A}"/>
              </a:ext>
            </a:extLst>
          </p:cNvPr>
          <p:cNvSpPr/>
          <p:nvPr/>
        </p:nvSpPr>
        <p:spPr>
          <a:xfrm>
            <a:off x="1066800" y="252549"/>
            <a:ext cx="11125200" cy="5638800"/>
          </a:xfrm>
          <a:prstGeom prst="roundRect">
            <a:avLst/>
          </a:prstGeom>
          <a:solidFill>
            <a:srgbClr val="FFCCFF"/>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a:bodyPr>
          <a:lstStyle/>
          <a:p>
            <a:pPr marL="0" marR="0" algn="just">
              <a:lnSpc>
                <a:spcPct val="115000"/>
              </a:lnSpc>
              <a:spcBef>
                <a:spcPts val="0"/>
              </a:spcBef>
              <a:spcAft>
                <a:spcPts val="0"/>
              </a:spcAft>
            </a:pPr>
            <a:r>
              <a:rPr lang="en-US" sz="3200">
                <a:solidFill>
                  <a:srgbClr val="002060"/>
                </a:solidFill>
                <a:effectLst/>
                <a:latin typeface="Times New Roman" panose="02020603050405020304" pitchFamily="18" charset="0"/>
                <a:ea typeface="Times New Roman" panose="02020603050405020304" pitchFamily="18" charset="0"/>
              </a:rPr>
              <a:t>- Trong dải tần số 526,5kHz đến 1606,5kHz ở châu Á, với độ rộng của một kênh AM khoảng 9 kHz, số lượng kênh AM :</a:t>
            </a:r>
          </a:p>
          <a:p>
            <a:pPr marL="0" marR="0" algn="ctr">
              <a:lnSpc>
                <a:spcPct val="115000"/>
              </a:lnSpc>
              <a:spcBef>
                <a:spcPts val="0"/>
              </a:spcBef>
              <a:spcAft>
                <a:spcPts val="0"/>
              </a:spcAft>
            </a:pPr>
            <a:r>
              <a:rPr lang="en-US" sz="3200" b="1">
                <a:solidFill>
                  <a:srgbClr val="FF0000"/>
                </a:solidFill>
                <a:effectLst/>
                <a:latin typeface="Times New Roman" panose="02020603050405020304" pitchFamily="18" charset="0"/>
                <a:ea typeface="Times New Roman" panose="02020603050405020304" pitchFamily="18" charset="0"/>
              </a:rPr>
              <a:t> (1606,5 kHz - 526,5 kHz =1080 kHz / 9 kHz = 120 kênh</a:t>
            </a:r>
          </a:p>
          <a:p>
            <a:pPr marL="0" marR="0" algn="just">
              <a:lnSpc>
                <a:spcPct val="115000"/>
              </a:lnSpc>
              <a:spcBef>
                <a:spcPts val="0"/>
              </a:spcBef>
              <a:spcAft>
                <a:spcPts val="0"/>
              </a:spcAft>
            </a:pPr>
            <a:r>
              <a:rPr lang="en-US" sz="3200">
                <a:solidFill>
                  <a:srgbClr val="002060"/>
                </a:solidFill>
                <a:effectLst/>
                <a:latin typeface="Times New Roman" panose="02020603050405020304" pitchFamily="18" charset="0"/>
                <a:ea typeface="Times New Roman" panose="02020603050405020304" pitchFamily="18" charset="0"/>
              </a:rPr>
              <a:t>- Tại cùng một thời điểm, chỉ có một kênh AM được phép hoạt động trên một tần số cụ thể trong dải tần số này, do đó có thể có </a:t>
            </a:r>
            <a:r>
              <a:rPr lang="en-US" sz="3200">
                <a:solidFill>
                  <a:srgbClr val="002060"/>
                </a:solidFill>
                <a:effectLst/>
                <a:highlight>
                  <a:srgbClr val="FFFF00"/>
                </a:highlight>
                <a:latin typeface="Times New Roman" panose="02020603050405020304" pitchFamily="18" charset="0"/>
                <a:ea typeface="Times New Roman" panose="02020603050405020304" pitchFamily="18" charset="0"/>
              </a:rPr>
              <a:t>tối đa 120 kênh AM hoạt động cùng một lúc </a:t>
            </a:r>
            <a:r>
              <a:rPr lang="en-US" sz="3200">
                <a:solidFill>
                  <a:srgbClr val="002060"/>
                </a:solidFill>
                <a:effectLst/>
                <a:latin typeface="Times New Roman" panose="02020603050405020304" pitchFamily="18" charset="0"/>
                <a:ea typeface="Times New Roman" panose="02020603050405020304" pitchFamily="18" charset="0"/>
              </a:rPr>
              <a:t>trong dải tần số 526,5kHz đến 1606,5kHz.</a:t>
            </a:r>
          </a:p>
          <a:p>
            <a:pPr marL="0" marR="0" algn="just">
              <a:lnSpc>
                <a:spcPct val="115000"/>
              </a:lnSpc>
              <a:spcBef>
                <a:spcPts val="0"/>
              </a:spcBef>
              <a:spcAft>
                <a:spcPts val="0"/>
              </a:spcAft>
            </a:pPr>
            <a:r>
              <a:rPr lang="en-US" sz="3200">
                <a:solidFill>
                  <a:srgbClr val="002060"/>
                </a:solidFill>
                <a:effectLst/>
                <a:latin typeface="Times New Roman" panose="02020603050405020304" pitchFamily="18" charset="0"/>
                <a:ea typeface="Times New Roman" panose="02020603050405020304" pitchFamily="18" charset="0"/>
              </a:rPr>
              <a:t>- Tuy nhiên, thực tế sử dụng không đạt tối đa do vấn đề về trang bị, mật độ dân số và yêu cầu sử dụng đa dịch vụ trên cùng một dải tần số.</a:t>
            </a:r>
          </a:p>
        </p:txBody>
      </p:sp>
      <p:pic>
        <p:nvPicPr>
          <p:cNvPr id="3" name="Picture 2" descr="mua le bui tuyet lan">
            <a:extLst>
              <a:ext uri="{FF2B5EF4-FFF2-40B4-BE49-F238E27FC236}">
                <a16:creationId xmlns:a16="http://schemas.microsoft.com/office/drawing/2014/main" id="{4A0DAB89-5618-14BC-F6E4-2C8D0DA88E5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205" b="99055" l="6667" r="94889">
                        <a14:foregroundMark x1="34222" y1="7402" x2="34222" y2="7402"/>
                        <a14:foregroundMark x1="45111" y1="2205" x2="45111" y2="2205"/>
                        <a14:foregroundMark x1="30000" y1="29764" x2="30000" y2="29764"/>
                        <a14:foregroundMark x1="32222" y1="29764" x2="32222" y2="29764"/>
                        <a14:foregroundMark x1="55556" y1="24882" x2="55556" y2="24882"/>
                        <a14:foregroundMark x1="91778" y1="12283" x2="91778" y2="12283"/>
                        <a14:foregroundMark x1="94889" y1="9291" x2="94889" y2="9291"/>
                        <a14:foregroundMark x1="91333" y1="20630" x2="91333" y2="20630"/>
                        <a14:foregroundMark x1="6667" y1="27874" x2="6667" y2="27874"/>
                        <a14:foregroundMark x1="53778" y1="86142" x2="53778" y2="86142"/>
                        <a14:foregroundMark x1="38222" y1="86142" x2="38222" y2="86142"/>
                        <a14:foregroundMark x1="57111" y1="96220" x2="57111" y2="96220"/>
                        <a14:foregroundMark x1="54222" y1="26142" x2="54222" y2="26142"/>
                        <a14:foregroundMark x1="54222" y1="21732" x2="54222" y2="21732"/>
                        <a14:foregroundMark x1="57556" y1="20630" x2="57556" y2="20630"/>
                        <a14:foregroundMark x1="52000" y1="23307" x2="52000" y2="23307"/>
                        <a14:foregroundMark x1="31778" y1="24567" x2="31778" y2="24567"/>
                        <a14:foregroundMark x1="33778" y1="31969" x2="33778" y2="31969"/>
                        <a14:foregroundMark x1="28222" y1="27874" x2="28222" y2="27874"/>
                        <a14:foregroundMark x1="34667" y1="29764" x2="34667" y2="29764"/>
                        <a14:foregroundMark x1="27778" y1="26142" x2="27778" y2="26142"/>
                        <a14:foregroundMark x1="38222" y1="97795" x2="38222" y2="97795"/>
                        <a14:foregroundMark x1="31333" y1="27087" x2="31333" y2="27087"/>
                        <a14:foregroundMark x1="91778" y1="2520" x2="91778" y2="2520"/>
                        <a14:foregroundMark x1="56000" y1="99055" x2="56000" y2="99055"/>
                        <a14:foregroundMark x1="54222" y1="24252" x2="54222" y2="24252"/>
                      </a14:backgroundRemoval>
                    </a14:imgEffect>
                  </a14:imgLayer>
                </a14:imgProps>
              </a:ext>
            </a:extLst>
          </a:blip>
          <a:srcRect r="20949" b="3082"/>
          <a:stretch/>
        </p:blipFill>
        <p:spPr>
          <a:xfrm>
            <a:off x="-56022" y="3962400"/>
            <a:ext cx="1503822" cy="2601686"/>
          </a:xfrm>
          <a:prstGeom prst="rect">
            <a:avLst/>
          </a:prstGeom>
        </p:spPr>
      </p:pic>
    </p:spTree>
    <p:extLst>
      <p:ext uri="{BB962C8B-B14F-4D97-AF65-F5344CB8AC3E}">
        <p14:creationId xmlns:p14="http://schemas.microsoft.com/office/powerpoint/2010/main" val="3364563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Effect transition="in" filter="wipe(left)">
                                      <p:cBhvr>
                                        <p:cTn id="16" dur="5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wipe(left)">
                                      <p:cBhvr>
                                        <p:cTn id="21" dur="500"/>
                                        <p:tgtEl>
                                          <p:spTgt spid="7">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Effect transition="in" filter="wipe(left)">
                                      <p:cBhvr>
                                        <p:cTn id="26"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3" descr="n119 zalo Hoang Thuan"/>
          <p:cNvPicPr>
            <a:picLocks noChangeAspect="1"/>
          </p:cNvPicPr>
          <p:nvPr/>
        </p:nvPicPr>
        <p:blipFill>
          <a:blip r:embed="rId2"/>
          <a:srcRect l="15221" r="2363" b="25330"/>
          <a:stretch>
            <a:fillRect/>
          </a:stretch>
        </p:blipFill>
        <p:spPr>
          <a:xfrm>
            <a:off x="-105909" y="5509219"/>
            <a:ext cx="12506517" cy="1577047"/>
          </a:xfrm>
          <a:prstGeom prst="rect">
            <a:avLst/>
          </a:prstGeom>
        </p:spPr>
      </p:pic>
      <p:sp>
        <p:nvSpPr>
          <p:cNvPr id="24" name="Rectangle 23" descr="n119 zalo Hoang Thuan"/>
          <p:cNvSpPr/>
          <p:nvPr/>
        </p:nvSpPr>
        <p:spPr>
          <a:xfrm>
            <a:off x="986205" y="1444304"/>
            <a:ext cx="5710579" cy="1569660"/>
          </a:xfrm>
          <a:prstGeom prst="rect">
            <a:avLst/>
          </a:prstGeom>
        </p:spPr>
        <p:txBody>
          <a:bodyPr wrap="square">
            <a:spAutoFit/>
          </a:bodyPr>
          <a:lstStyle/>
          <a:p>
            <a:pPr lvl="0" algn="just" defTabSz="914446">
              <a:defRPr/>
            </a:pPr>
            <a:r>
              <a:rPr lang="vi-VN" sz="2400" b="1">
                <a:solidFill>
                  <a:srgbClr val="FF0000"/>
                </a:solidFill>
                <a:latin typeface="+mj-lt"/>
              </a:rPr>
              <a:t>Khi muốn nghe nhạc qua máy phát thanh (radio) với chất lượng âm thanh cao, ta thường nghe kênh FM</a:t>
            </a:r>
            <a:r>
              <a:rPr lang="en-US" sz="2400" b="1">
                <a:solidFill>
                  <a:srgbClr val="FF0000"/>
                </a:solidFill>
                <a:latin typeface="+mj-lt"/>
              </a:rPr>
              <a:t>. </a:t>
            </a:r>
          </a:p>
          <a:p>
            <a:pPr lvl="0" algn="just" defTabSz="914446">
              <a:defRPr/>
            </a:pPr>
            <a:r>
              <a:rPr lang="en-US" sz="2400" b="1">
                <a:solidFill>
                  <a:srgbClr val="FF0000"/>
                </a:solidFill>
                <a:latin typeface="Times New Roman" pitchFamily="18" charset="0"/>
                <a:cs typeface="Times New Roman" pitchFamily="18" charset="0"/>
              </a:rPr>
              <a:t>Vậy biến điệu tần số (FM) là gì?</a:t>
            </a:r>
            <a:endParaRPr kumimoji="0" lang="en-US" sz="2400" b="1" i="0" u="none" strike="noStrike" kern="1200" cap="none" spc="0" normalizeH="0" baseline="0" noProof="0">
              <a:ln>
                <a:noFill/>
              </a:ln>
              <a:solidFill>
                <a:srgbClr val="FF0000"/>
              </a:solidFill>
              <a:effectLst/>
              <a:uLnTx/>
              <a:uFillTx/>
              <a:latin typeface="Times New Roman" pitchFamily="18" charset="0"/>
              <a:cs typeface="Times New Roman" pitchFamily="18" charset="0"/>
            </a:endParaRPr>
          </a:p>
        </p:txBody>
      </p:sp>
      <p:pic>
        <p:nvPicPr>
          <p:cNvPr id="35" name="Picture 34" descr="n119 zalo Hoang Thuan">
            <a:extLst>
              <a:ext uri="{FF2B5EF4-FFF2-40B4-BE49-F238E27FC236}">
                <a16:creationId xmlns:a16="http://schemas.microsoft.com/office/drawing/2014/main" id="{E74ED634-2066-467F-9C0D-F91C12E1E9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1932" y="3669158"/>
            <a:ext cx="2871151" cy="2319254"/>
          </a:xfrm>
          <a:prstGeom prst="rect">
            <a:avLst/>
          </a:prstGeom>
        </p:spPr>
      </p:pic>
      <p:pic>
        <p:nvPicPr>
          <p:cNvPr id="15" name="Picture 6" descr="n119 zalo Hoang Thuan">
            <a:extLst>
              <a:ext uri="{FF2B5EF4-FFF2-40B4-BE49-F238E27FC236}">
                <a16:creationId xmlns:a16="http://schemas.microsoft.com/office/drawing/2014/main" id="{EAFC5D7F-E5C7-40FF-A3C7-8B8F3E97F7B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5911" y="1058177"/>
            <a:ext cx="7369603" cy="2341913"/>
          </a:xfrm>
          <a:prstGeom prst="rect">
            <a:avLst/>
          </a:prstGeom>
        </p:spPr>
      </p:pic>
      <p:grpSp>
        <p:nvGrpSpPr>
          <p:cNvPr id="11" name="Group 10" descr="n119 zalo Hoang Thuan">
            <a:extLst>
              <a:ext uri="{FF2B5EF4-FFF2-40B4-BE49-F238E27FC236}">
                <a16:creationId xmlns:a16="http://schemas.microsoft.com/office/drawing/2014/main" id="{DA6C2AAC-E915-4F13-976E-765C37ED7085}"/>
              </a:ext>
            </a:extLst>
          </p:cNvPr>
          <p:cNvGrpSpPr/>
          <p:nvPr/>
        </p:nvGrpSpPr>
        <p:grpSpPr>
          <a:xfrm>
            <a:off x="378970" y="382439"/>
            <a:ext cx="4402848" cy="591456"/>
            <a:chOff x="479971" y="2163034"/>
            <a:chExt cx="7184048" cy="825628"/>
          </a:xfrm>
          <a:solidFill>
            <a:srgbClr val="009900"/>
          </a:solidFill>
        </p:grpSpPr>
        <p:pic>
          <p:nvPicPr>
            <p:cNvPr id="12" name="Picture 11" descr="empty-green-rectangle">
              <a:extLst>
                <a:ext uri="{FF2B5EF4-FFF2-40B4-BE49-F238E27FC236}">
                  <a16:creationId xmlns:a16="http://schemas.microsoft.com/office/drawing/2014/main" id="{992A47BA-011B-4911-BCDD-1994F44AAD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71" y="2280388"/>
              <a:ext cx="7184048" cy="7082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 name="Rectangle 1026060">
              <a:extLst>
                <a:ext uri="{FF2B5EF4-FFF2-40B4-BE49-F238E27FC236}">
                  <a16:creationId xmlns:a16="http://schemas.microsoft.com/office/drawing/2014/main" id="{CF2AB3E9-9745-40FB-B1B8-05588DB21181}"/>
                </a:ext>
              </a:extLst>
            </p:cNvPr>
            <p:cNvSpPr>
              <a:spLocks noChangeArrowheads="1"/>
            </p:cNvSpPr>
            <p:nvPr/>
          </p:nvSpPr>
          <p:spPr bwMode="auto">
            <a:xfrm>
              <a:off x="993342" y="2163034"/>
              <a:ext cx="6484237" cy="799117"/>
            </a:xfrm>
            <a:prstGeom prst="rect">
              <a:avLst/>
            </a:prstGeom>
            <a:grp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3000" b="1" i="1">
                  <a:ln w="9525">
                    <a:solidFill>
                      <a:schemeClr val="bg1"/>
                    </a:solidFill>
                    <a:prstDash val="solid"/>
                  </a:ln>
                  <a:solidFill>
                    <a:srgbClr val="FFFFFF"/>
                  </a:solidFill>
                  <a:effectLst>
                    <a:outerShdw blurRad="12700" dist="38100" dir="2700000" algn="tl" rotWithShape="0">
                      <a:schemeClr val="bg1">
                        <a:lumMod val="50000"/>
                      </a:schemeClr>
                    </a:outerShdw>
                  </a:effectLst>
                  <a:latin typeface="Times New Roman" pitchFamily="18" charset="0"/>
                  <a:cs typeface="Times New Roman" pitchFamily="18" charset="0"/>
                </a:rPr>
                <a:t>  II. BIẾN ĐIỆU FM</a:t>
              </a:r>
              <a:endParaRPr lang="en-US" sz="3000" b="1" dirty="0">
                <a:ln w="9525">
                  <a:solidFill>
                    <a:schemeClr val="bg1"/>
                  </a:solidFill>
                  <a:prstDash val="solid"/>
                </a:ln>
                <a:solidFill>
                  <a:srgbClr val="FFFFFF"/>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grpSp>
      <p:sp>
        <p:nvSpPr>
          <p:cNvPr id="3" name="Flowchart: Terminator 2"/>
          <p:cNvSpPr/>
          <p:nvPr/>
        </p:nvSpPr>
        <p:spPr>
          <a:xfrm>
            <a:off x="287885" y="3669158"/>
            <a:ext cx="7402906" cy="2319254"/>
          </a:xfrm>
          <a:prstGeom prst="flowChartTerminator">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b="1">
                <a:solidFill>
                  <a:srgbClr val="002060"/>
                </a:solidFill>
                <a:latin typeface="Times New Roman" pitchFamily="18" charset="0"/>
                <a:cs typeface="Times New Roman" pitchFamily="18" charset="0"/>
              </a:rPr>
              <a:t>Biến điệu tần số là một kĩ thuật được sử dụng để truyền thông tin qua một sóng mang, tần số của tín hiệu sóng mang thay đổi theo biên độ của sóng âm tần, biên độ đỉnh và pha của tín hiệu sóng mang không thay đổi.</a:t>
            </a:r>
          </a:p>
        </p:txBody>
      </p:sp>
      <p:grpSp>
        <p:nvGrpSpPr>
          <p:cNvPr id="10" name="Group 9"/>
          <p:cNvGrpSpPr/>
          <p:nvPr/>
        </p:nvGrpSpPr>
        <p:grpSpPr>
          <a:xfrm>
            <a:off x="8002502" y="1453489"/>
            <a:ext cx="3650740" cy="1862319"/>
            <a:chOff x="4466274" y="2574994"/>
            <a:chExt cx="4377690" cy="1862319"/>
          </a:xfrm>
        </p:grpSpPr>
        <p:cxnSp>
          <p:nvCxnSpPr>
            <p:cNvPr id="14" name="Straight Connector 13"/>
            <p:cNvCxnSpPr/>
            <p:nvPr/>
          </p:nvCxnSpPr>
          <p:spPr>
            <a:xfrm>
              <a:off x="4466274" y="3507314"/>
              <a:ext cx="4377690" cy="0"/>
            </a:xfrm>
            <a:prstGeom prst="line">
              <a:avLst/>
            </a:prstGeom>
            <a:ln>
              <a:tailEnd type="stealth" w="lg" len="lg"/>
            </a:ln>
          </p:spPr>
          <p:style>
            <a:lnRef idx="2">
              <a:schemeClr val="dk1"/>
            </a:lnRef>
            <a:fillRef idx="0">
              <a:schemeClr val="dk1"/>
            </a:fillRef>
            <a:effectRef idx="1">
              <a:schemeClr val="dk1"/>
            </a:effectRef>
            <a:fontRef idx="minor">
              <a:schemeClr val="tx1"/>
            </a:fontRef>
          </p:style>
        </p:cxnSp>
        <p:grpSp>
          <p:nvGrpSpPr>
            <p:cNvPr id="16" name="Group 15"/>
            <p:cNvGrpSpPr/>
            <p:nvPr/>
          </p:nvGrpSpPr>
          <p:grpSpPr>
            <a:xfrm>
              <a:off x="4547614" y="2574994"/>
              <a:ext cx="4002026" cy="1862319"/>
              <a:chOff x="4547614" y="2574994"/>
              <a:chExt cx="4488150" cy="1862319"/>
            </a:xfrm>
          </p:grpSpPr>
          <p:grpSp>
            <p:nvGrpSpPr>
              <p:cNvPr id="17" name="Group 16"/>
              <p:cNvGrpSpPr/>
              <p:nvPr/>
            </p:nvGrpSpPr>
            <p:grpSpPr>
              <a:xfrm>
                <a:off x="4547614" y="2574994"/>
                <a:ext cx="2241806" cy="1859998"/>
                <a:chOff x="4261864" y="1791324"/>
                <a:chExt cx="4024886" cy="1859998"/>
              </a:xfrm>
            </p:grpSpPr>
            <p:grpSp>
              <p:nvGrpSpPr>
                <p:cNvPr id="68" name="Group 67"/>
                <p:cNvGrpSpPr/>
                <p:nvPr/>
              </p:nvGrpSpPr>
              <p:grpSpPr>
                <a:xfrm>
                  <a:off x="4261864" y="1791707"/>
                  <a:ext cx="2009470" cy="1854399"/>
                  <a:chOff x="4261864" y="1791707"/>
                  <a:chExt cx="2521481" cy="1854399"/>
                </a:xfrm>
              </p:grpSpPr>
              <p:grpSp>
                <p:nvGrpSpPr>
                  <p:cNvPr id="92" name="Group 91"/>
                  <p:cNvGrpSpPr/>
                  <p:nvPr/>
                </p:nvGrpSpPr>
                <p:grpSpPr>
                  <a:xfrm>
                    <a:off x="4261864" y="1791966"/>
                    <a:ext cx="1264180" cy="1854140"/>
                    <a:chOff x="4261865" y="1791966"/>
                    <a:chExt cx="2995176" cy="1854140"/>
                  </a:xfrm>
                </p:grpSpPr>
                <p:grpSp>
                  <p:nvGrpSpPr>
                    <p:cNvPr id="104" name="Group 103"/>
                    <p:cNvGrpSpPr/>
                    <p:nvPr/>
                  </p:nvGrpSpPr>
                  <p:grpSpPr>
                    <a:xfrm>
                      <a:off x="4261865" y="1792485"/>
                      <a:ext cx="1498853" cy="1853621"/>
                      <a:chOff x="4261869" y="1792485"/>
                      <a:chExt cx="4733542" cy="1853621"/>
                    </a:xfrm>
                  </p:grpSpPr>
                  <p:sp>
                    <p:nvSpPr>
                      <p:cNvPr id="110" name="Freeform 109"/>
                      <p:cNvSpPr>
                        <a:spLocks/>
                      </p:cNvSpPr>
                      <p:nvPr/>
                    </p:nvSpPr>
                    <p:spPr bwMode="auto">
                      <a:xfrm>
                        <a:off x="4261869" y="1792485"/>
                        <a:ext cx="1185491"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111" name="Freeform 110"/>
                      <p:cNvSpPr>
                        <a:spLocks/>
                      </p:cNvSpPr>
                      <p:nvPr/>
                    </p:nvSpPr>
                    <p:spPr bwMode="auto">
                      <a:xfrm flipV="1">
                        <a:off x="5443915" y="2708214"/>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112" name="Freeform 111"/>
                      <p:cNvSpPr>
                        <a:spLocks/>
                      </p:cNvSpPr>
                      <p:nvPr/>
                    </p:nvSpPr>
                    <p:spPr bwMode="auto">
                      <a:xfrm>
                        <a:off x="6627878" y="1798057"/>
                        <a:ext cx="1185489"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113" name="Freeform 112"/>
                      <p:cNvSpPr>
                        <a:spLocks/>
                      </p:cNvSpPr>
                      <p:nvPr/>
                    </p:nvSpPr>
                    <p:spPr bwMode="auto">
                      <a:xfrm flipV="1">
                        <a:off x="7809927" y="2713786"/>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nvGrpSpPr>
                    <p:cNvPr id="105" name="Group 104"/>
                    <p:cNvGrpSpPr/>
                    <p:nvPr/>
                  </p:nvGrpSpPr>
                  <p:grpSpPr>
                    <a:xfrm>
                      <a:off x="5758186" y="1791966"/>
                      <a:ext cx="1498855" cy="1848049"/>
                      <a:chOff x="4261864" y="1815345"/>
                      <a:chExt cx="4733547" cy="1848049"/>
                    </a:xfrm>
                  </p:grpSpPr>
                  <p:sp>
                    <p:nvSpPr>
                      <p:cNvPr id="106" name="Freeform 105"/>
                      <p:cNvSpPr>
                        <a:spLocks/>
                      </p:cNvSpPr>
                      <p:nvPr/>
                    </p:nvSpPr>
                    <p:spPr bwMode="auto">
                      <a:xfrm>
                        <a:off x="4261864" y="1815345"/>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107" name="Freeform 106"/>
                      <p:cNvSpPr>
                        <a:spLocks/>
                      </p:cNvSpPr>
                      <p:nvPr/>
                    </p:nvSpPr>
                    <p:spPr bwMode="auto">
                      <a:xfrm flipV="1">
                        <a:off x="5443917" y="2731074"/>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108" name="Freeform 107"/>
                      <p:cNvSpPr>
                        <a:spLocks/>
                      </p:cNvSpPr>
                      <p:nvPr/>
                    </p:nvSpPr>
                    <p:spPr bwMode="auto">
                      <a:xfrm>
                        <a:off x="6627872" y="1820917"/>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109" name="Freeform 108"/>
                      <p:cNvSpPr>
                        <a:spLocks/>
                      </p:cNvSpPr>
                      <p:nvPr/>
                    </p:nvSpPr>
                    <p:spPr bwMode="auto">
                      <a:xfrm flipV="1">
                        <a:off x="7809927" y="2713786"/>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grpSp>
                <p:nvGrpSpPr>
                  <p:cNvPr id="93" name="Group 92"/>
                  <p:cNvGrpSpPr/>
                  <p:nvPr/>
                </p:nvGrpSpPr>
                <p:grpSpPr>
                  <a:xfrm>
                    <a:off x="5519164" y="1791707"/>
                    <a:ext cx="1264181" cy="1853621"/>
                    <a:chOff x="4261864" y="1803396"/>
                    <a:chExt cx="2995177" cy="1853621"/>
                  </a:xfrm>
                </p:grpSpPr>
                <p:grpSp>
                  <p:nvGrpSpPr>
                    <p:cNvPr id="94" name="Group 93"/>
                    <p:cNvGrpSpPr/>
                    <p:nvPr/>
                  </p:nvGrpSpPr>
                  <p:grpSpPr>
                    <a:xfrm>
                      <a:off x="4261864" y="1803915"/>
                      <a:ext cx="1498855" cy="1848049"/>
                      <a:chOff x="4261864" y="1803915"/>
                      <a:chExt cx="4733547" cy="1848049"/>
                    </a:xfrm>
                  </p:grpSpPr>
                  <p:sp>
                    <p:nvSpPr>
                      <p:cNvPr id="100" name="Freeform 99"/>
                      <p:cNvSpPr>
                        <a:spLocks/>
                      </p:cNvSpPr>
                      <p:nvPr/>
                    </p:nvSpPr>
                    <p:spPr bwMode="auto">
                      <a:xfrm>
                        <a:off x="4261864" y="1803915"/>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101" name="Freeform 100"/>
                      <p:cNvSpPr>
                        <a:spLocks/>
                      </p:cNvSpPr>
                      <p:nvPr/>
                    </p:nvSpPr>
                    <p:spPr bwMode="auto">
                      <a:xfrm flipV="1">
                        <a:off x="5443915" y="2719644"/>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102" name="Freeform 101"/>
                      <p:cNvSpPr>
                        <a:spLocks/>
                      </p:cNvSpPr>
                      <p:nvPr/>
                    </p:nvSpPr>
                    <p:spPr bwMode="auto">
                      <a:xfrm>
                        <a:off x="6627874" y="1809487"/>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103" name="Freeform 102"/>
                      <p:cNvSpPr>
                        <a:spLocks/>
                      </p:cNvSpPr>
                      <p:nvPr/>
                    </p:nvSpPr>
                    <p:spPr bwMode="auto">
                      <a:xfrm flipV="1">
                        <a:off x="7809927" y="2713786"/>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nvGrpSpPr>
                    <p:cNvPr id="95" name="Group 94"/>
                    <p:cNvGrpSpPr/>
                    <p:nvPr/>
                  </p:nvGrpSpPr>
                  <p:grpSpPr>
                    <a:xfrm>
                      <a:off x="5758186" y="1803396"/>
                      <a:ext cx="1498855" cy="1853621"/>
                      <a:chOff x="4261864" y="1826775"/>
                      <a:chExt cx="4733547" cy="1853621"/>
                    </a:xfrm>
                  </p:grpSpPr>
                  <p:sp>
                    <p:nvSpPr>
                      <p:cNvPr id="96" name="Freeform 95"/>
                      <p:cNvSpPr>
                        <a:spLocks/>
                      </p:cNvSpPr>
                      <p:nvPr/>
                    </p:nvSpPr>
                    <p:spPr bwMode="auto">
                      <a:xfrm>
                        <a:off x="4261864" y="1826775"/>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97" name="Freeform 96"/>
                      <p:cNvSpPr>
                        <a:spLocks/>
                      </p:cNvSpPr>
                      <p:nvPr/>
                    </p:nvSpPr>
                    <p:spPr bwMode="auto">
                      <a:xfrm flipV="1">
                        <a:off x="5443908" y="2742504"/>
                        <a:ext cx="1185489"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98" name="Freeform 97"/>
                      <p:cNvSpPr>
                        <a:spLocks/>
                      </p:cNvSpPr>
                      <p:nvPr/>
                    </p:nvSpPr>
                    <p:spPr bwMode="auto">
                      <a:xfrm>
                        <a:off x="6627872" y="1832347"/>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99" name="Freeform 98"/>
                      <p:cNvSpPr>
                        <a:spLocks/>
                      </p:cNvSpPr>
                      <p:nvPr/>
                    </p:nvSpPr>
                    <p:spPr bwMode="auto">
                      <a:xfrm flipV="1">
                        <a:off x="7809922" y="2748076"/>
                        <a:ext cx="1185489"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grpSp>
            <p:grpSp>
              <p:nvGrpSpPr>
                <p:cNvPr id="69" name="Group 68"/>
                <p:cNvGrpSpPr/>
                <p:nvPr/>
              </p:nvGrpSpPr>
              <p:grpSpPr>
                <a:xfrm>
                  <a:off x="6277280" y="1791324"/>
                  <a:ext cx="2009470" cy="1859998"/>
                  <a:chOff x="4261864" y="1803396"/>
                  <a:chExt cx="2521481" cy="1859998"/>
                </a:xfrm>
              </p:grpSpPr>
              <p:grpSp>
                <p:nvGrpSpPr>
                  <p:cNvPr id="70" name="Group 69"/>
                  <p:cNvGrpSpPr/>
                  <p:nvPr/>
                </p:nvGrpSpPr>
                <p:grpSpPr>
                  <a:xfrm>
                    <a:off x="4261864" y="1803396"/>
                    <a:ext cx="1264181" cy="1859998"/>
                    <a:chOff x="4261864" y="1803396"/>
                    <a:chExt cx="2995177" cy="1859998"/>
                  </a:xfrm>
                </p:grpSpPr>
                <p:grpSp>
                  <p:nvGrpSpPr>
                    <p:cNvPr id="82" name="Group 81"/>
                    <p:cNvGrpSpPr/>
                    <p:nvPr/>
                  </p:nvGrpSpPr>
                  <p:grpSpPr>
                    <a:xfrm>
                      <a:off x="4261864" y="1809487"/>
                      <a:ext cx="1498855" cy="1853907"/>
                      <a:chOff x="4261864" y="1809487"/>
                      <a:chExt cx="4733547" cy="1853907"/>
                    </a:xfrm>
                  </p:grpSpPr>
                  <p:sp>
                    <p:nvSpPr>
                      <p:cNvPr id="88" name="Freeform 87"/>
                      <p:cNvSpPr>
                        <a:spLocks/>
                      </p:cNvSpPr>
                      <p:nvPr/>
                    </p:nvSpPr>
                    <p:spPr bwMode="auto">
                      <a:xfrm>
                        <a:off x="4261864" y="1826775"/>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89" name="Freeform 88"/>
                      <p:cNvSpPr>
                        <a:spLocks/>
                      </p:cNvSpPr>
                      <p:nvPr/>
                    </p:nvSpPr>
                    <p:spPr bwMode="auto">
                      <a:xfrm flipV="1">
                        <a:off x="5443917" y="2731074"/>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90" name="Freeform 89"/>
                      <p:cNvSpPr>
                        <a:spLocks/>
                      </p:cNvSpPr>
                      <p:nvPr/>
                    </p:nvSpPr>
                    <p:spPr bwMode="auto">
                      <a:xfrm>
                        <a:off x="6627874" y="1809487"/>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91" name="Freeform 90"/>
                      <p:cNvSpPr>
                        <a:spLocks/>
                      </p:cNvSpPr>
                      <p:nvPr/>
                    </p:nvSpPr>
                    <p:spPr bwMode="auto">
                      <a:xfrm flipV="1">
                        <a:off x="7809927" y="2713786"/>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nvGrpSpPr>
                    <p:cNvPr id="83" name="Group 82"/>
                    <p:cNvGrpSpPr/>
                    <p:nvPr/>
                  </p:nvGrpSpPr>
                  <p:grpSpPr>
                    <a:xfrm>
                      <a:off x="5758186" y="1803396"/>
                      <a:ext cx="1498855" cy="1848049"/>
                      <a:chOff x="4261864" y="1826775"/>
                      <a:chExt cx="4733547" cy="1848049"/>
                    </a:xfrm>
                  </p:grpSpPr>
                  <p:sp>
                    <p:nvSpPr>
                      <p:cNvPr id="84" name="Freeform 83"/>
                      <p:cNvSpPr>
                        <a:spLocks/>
                      </p:cNvSpPr>
                      <p:nvPr/>
                    </p:nvSpPr>
                    <p:spPr bwMode="auto">
                      <a:xfrm>
                        <a:off x="4261864" y="1826775"/>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85" name="Freeform 84"/>
                      <p:cNvSpPr>
                        <a:spLocks/>
                      </p:cNvSpPr>
                      <p:nvPr/>
                    </p:nvSpPr>
                    <p:spPr bwMode="auto">
                      <a:xfrm flipV="1">
                        <a:off x="5443915" y="2742504"/>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86" name="Freeform 85"/>
                      <p:cNvSpPr>
                        <a:spLocks/>
                      </p:cNvSpPr>
                      <p:nvPr/>
                    </p:nvSpPr>
                    <p:spPr bwMode="auto">
                      <a:xfrm>
                        <a:off x="6627872" y="1832347"/>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87" name="Freeform 86"/>
                      <p:cNvSpPr>
                        <a:spLocks/>
                      </p:cNvSpPr>
                      <p:nvPr/>
                    </p:nvSpPr>
                    <p:spPr bwMode="auto">
                      <a:xfrm flipV="1">
                        <a:off x="7809923" y="2725216"/>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grpSp>
                <p:nvGrpSpPr>
                  <p:cNvPr id="71" name="Group 70"/>
                  <p:cNvGrpSpPr/>
                  <p:nvPr/>
                </p:nvGrpSpPr>
                <p:grpSpPr>
                  <a:xfrm>
                    <a:off x="5519164" y="1808709"/>
                    <a:ext cx="1264181" cy="1842996"/>
                    <a:chOff x="4261864" y="1820398"/>
                    <a:chExt cx="2995177" cy="1842996"/>
                  </a:xfrm>
                </p:grpSpPr>
                <p:grpSp>
                  <p:nvGrpSpPr>
                    <p:cNvPr id="72" name="Group 71"/>
                    <p:cNvGrpSpPr/>
                    <p:nvPr/>
                  </p:nvGrpSpPr>
                  <p:grpSpPr>
                    <a:xfrm>
                      <a:off x="4261864" y="1826775"/>
                      <a:ext cx="1498855" cy="1836619"/>
                      <a:chOff x="4261864" y="1826775"/>
                      <a:chExt cx="4733547" cy="1836619"/>
                    </a:xfrm>
                  </p:grpSpPr>
                  <p:sp>
                    <p:nvSpPr>
                      <p:cNvPr id="78" name="Freeform 77"/>
                      <p:cNvSpPr>
                        <a:spLocks/>
                      </p:cNvSpPr>
                      <p:nvPr/>
                    </p:nvSpPr>
                    <p:spPr bwMode="auto">
                      <a:xfrm>
                        <a:off x="4261864" y="1826775"/>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79" name="Freeform 78"/>
                      <p:cNvSpPr>
                        <a:spLocks/>
                      </p:cNvSpPr>
                      <p:nvPr/>
                    </p:nvSpPr>
                    <p:spPr bwMode="auto">
                      <a:xfrm flipV="1">
                        <a:off x="5443917" y="2731074"/>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80" name="Freeform 79"/>
                      <p:cNvSpPr>
                        <a:spLocks/>
                      </p:cNvSpPr>
                      <p:nvPr/>
                    </p:nvSpPr>
                    <p:spPr bwMode="auto">
                      <a:xfrm>
                        <a:off x="6627872" y="1832347"/>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81" name="Freeform 80"/>
                      <p:cNvSpPr>
                        <a:spLocks/>
                      </p:cNvSpPr>
                      <p:nvPr/>
                    </p:nvSpPr>
                    <p:spPr bwMode="auto">
                      <a:xfrm flipV="1">
                        <a:off x="7809923" y="2725216"/>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nvGrpSpPr>
                    <p:cNvPr id="73" name="Group 72"/>
                    <p:cNvGrpSpPr/>
                    <p:nvPr/>
                  </p:nvGrpSpPr>
                  <p:grpSpPr>
                    <a:xfrm>
                      <a:off x="5758186" y="1820398"/>
                      <a:ext cx="1498855" cy="1831047"/>
                      <a:chOff x="4261864" y="1843777"/>
                      <a:chExt cx="4733547" cy="1831047"/>
                    </a:xfrm>
                  </p:grpSpPr>
                  <p:sp>
                    <p:nvSpPr>
                      <p:cNvPr id="74" name="Freeform 73"/>
                      <p:cNvSpPr>
                        <a:spLocks/>
                      </p:cNvSpPr>
                      <p:nvPr/>
                    </p:nvSpPr>
                    <p:spPr bwMode="auto">
                      <a:xfrm>
                        <a:off x="4261864" y="1849635"/>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75" name="Freeform 74"/>
                      <p:cNvSpPr>
                        <a:spLocks/>
                      </p:cNvSpPr>
                      <p:nvPr/>
                    </p:nvSpPr>
                    <p:spPr bwMode="auto">
                      <a:xfrm flipV="1">
                        <a:off x="5443915" y="2742504"/>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76" name="Freeform 75"/>
                      <p:cNvSpPr>
                        <a:spLocks/>
                      </p:cNvSpPr>
                      <p:nvPr/>
                    </p:nvSpPr>
                    <p:spPr bwMode="auto">
                      <a:xfrm>
                        <a:off x="6627872" y="1843777"/>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77" name="Freeform 76"/>
                      <p:cNvSpPr>
                        <a:spLocks/>
                      </p:cNvSpPr>
                      <p:nvPr/>
                    </p:nvSpPr>
                    <p:spPr bwMode="auto">
                      <a:xfrm flipV="1">
                        <a:off x="7809923" y="2736646"/>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grpSp>
          </p:grpSp>
          <p:grpSp>
            <p:nvGrpSpPr>
              <p:cNvPr id="18" name="Group 17"/>
              <p:cNvGrpSpPr/>
              <p:nvPr/>
            </p:nvGrpSpPr>
            <p:grpSpPr>
              <a:xfrm>
                <a:off x="6793958" y="2577315"/>
                <a:ext cx="2241806" cy="1859998"/>
                <a:chOff x="4261864" y="1791324"/>
                <a:chExt cx="4024886" cy="1859998"/>
              </a:xfrm>
            </p:grpSpPr>
            <p:grpSp>
              <p:nvGrpSpPr>
                <p:cNvPr id="19" name="Group 18"/>
                <p:cNvGrpSpPr/>
                <p:nvPr/>
              </p:nvGrpSpPr>
              <p:grpSpPr>
                <a:xfrm>
                  <a:off x="4261864" y="1791707"/>
                  <a:ext cx="2009470" cy="1854399"/>
                  <a:chOff x="4261864" y="1791707"/>
                  <a:chExt cx="2521481" cy="1854399"/>
                </a:xfrm>
              </p:grpSpPr>
              <p:grpSp>
                <p:nvGrpSpPr>
                  <p:cNvPr id="46" name="Group 45"/>
                  <p:cNvGrpSpPr/>
                  <p:nvPr/>
                </p:nvGrpSpPr>
                <p:grpSpPr>
                  <a:xfrm>
                    <a:off x="4261864" y="1791966"/>
                    <a:ext cx="1264181" cy="1854140"/>
                    <a:chOff x="4261864" y="1791966"/>
                    <a:chExt cx="2995177" cy="1854140"/>
                  </a:xfrm>
                </p:grpSpPr>
                <p:grpSp>
                  <p:nvGrpSpPr>
                    <p:cNvPr id="58" name="Group 57"/>
                    <p:cNvGrpSpPr/>
                    <p:nvPr/>
                  </p:nvGrpSpPr>
                  <p:grpSpPr>
                    <a:xfrm>
                      <a:off x="4261864" y="1792485"/>
                      <a:ext cx="1498855" cy="1853621"/>
                      <a:chOff x="4261864" y="1792485"/>
                      <a:chExt cx="4733547" cy="1853621"/>
                    </a:xfrm>
                  </p:grpSpPr>
                  <p:sp>
                    <p:nvSpPr>
                      <p:cNvPr id="64" name="Freeform 63"/>
                      <p:cNvSpPr>
                        <a:spLocks/>
                      </p:cNvSpPr>
                      <p:nvPr/>
                    </p:nvSpPr>
                    <p:spPr bwMode="auto">
                      <a:xfrm>
                        <a:off x="4261864" y="1792485"/>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65" name="Freeform 64"/>
                      <p:cNvSpPr>
                        <a:spLocks/>
                      </p:cNvSpPr>
                      <p:nvPr/>
                    </p:nvSpPr>
                    <p:spPr bwMode="auto">
                      <a:xfrm flipV="1">
                        <a:off x="5443915" y="2708214"/>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66" name="Freeform 65"/>
                      <p:cNvSpPr>
                        <a:spLocks/>
                      </p:cNvSpPr>
                      <p:nvPr/>
                    </p:nvSpPr>
                    <p:spPr bwMode="auto">
                      <a:xfrm>
                        <a:off x="6627874" y="1809487"/>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67" name="Freeform 66"/>
                      <p:cNvSpPr>
                        <a:spLocks/>
                      </p:cNvSpPr>
                      <p:nvPr/>
                    </p:nvSpPr>
                    <p:spPr bwMode="auto">
                      <a:xfrm flipV="1">
                        <a:off x="7809927" y="2713786"/>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nvGrpSpPr>
                    <p:cNvPr id="59" name="Group 58"/>
                    <p:cNvGrpSpPr/>
                    <p:nvPr/>
                  </p:nvGrpSpPr>
                  <p:grpSpPr>
                    <a:xfrm>
                      <a:off x="5758186" y="1791966"/>
                      <a:ext cx="1498855" cy="1848049"/>
                      <a:chOff x="4261864" y="1815345"/>
                      <a:chExt cx="4733547" cy="1848049"/>
                    </a:xfrm>
                  </p:grpSpPr>
                  <p:sp>
                    <p:nvSpPr>
                      <p:cNvPr id="60" name="Freeform 59"/>
                      <p:cNvSpPr>
                        <a:spLocks/>
                      </p:cNvSpPr>
                      <p:nvPr/>
                    </p:nvSpPr>
                    <p:spPr bwMode="auto">
                      <a:xfrm>
                        <a:off x="4261864" y="1815345"/>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61" name="Freeform 60"/>
                      <p:cNvSpPr>
                        <a:spLocks/>
                      </p:cNvSpPr>
                      <p:nvPr/>
                    </p:nvSpPr>
                    <p:spPr bwMode="auto">
                      <a:xfrm flipV="1">
                        <a:off x="5443917" y="2731074"/>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62" name="Freeform 61"/>
                      <p:cNvSpPr>
                        <a:spLocks/>
                      </p:cNvSpPr>
                      <p:nvPr/>
                    </p:nvSpPr>
                    <p:spPr bwMode="auto">
                      <a:xfrm>
                        <a:off x="6627872" y="1820917"/>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63" name="Freeform 62"/>
                      <p:cNvSpPr>
                        <a:spLocks/>
                      </p:cNvSpPr>
                      <p:nvPr/>
                    </p:nvSpPr>
                    <p:spPr bwMode="auto">
                      <a:xfrm flipV="1">
                        <a:off x="7809927" y="2713786"/>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grpSp>
                <p:nvGrpSpPr>
                  <p:cNvPr id="47" name="Group 46"/>
                  <p:cNvGrpSpPr/>
                  <p:nvPr/>
                </p:nvGrpSpPr>
                <p:grpSpPr>
                  <a:xfrm>
                    <a:off x="5519164" y="1791707"/>
                    <a:ext cx="1264181" cy="1848568"/>
                    <a:chOff x="4261864" y="1803396"/>
                    <a:chExt cx="2995177" cy="1848568"/>
                  </a:xfrm>
                </p:grpSpPr>
                <p:grpSp>
                  <p:nvGrpSpPr>
                    <p:cNvPr id="48" name="Group 47"/>
                    <p:cNvGrpSpPr/>
                    <p:nvPr/>
                  </p:nvGrpSpPr>
                  <p:grpSpPr>
                    <a:xfrm>
                      <a:off x="4261864" y="1803915"/>
                      <a:ext cx="1498855" cy="1848049"/>
                      <a:chOff x="4261864" y="1803915"/>
                      <a:chExt cx="4733547" cy="1848049"/>
                    </a:xfrm>
                  </p:grpSpPr>
                  <p:sp>
                    <p:nvSpPr>
                      <p:cNvPr id="54" name="Freeform 53"/>
                      <p:cNvSpPr>
                        <a:spLocks/>
                      </p:cNvSpPr>
                      <p:nvPr/>
                    </p:nvSpPr>
                    <p:spPr bwMode="auto">
                      <a:xfrm>
                        <a:off x="4261864" y="1803915"/>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55" name="Freeform 54"/>
                      <p:cNvSpPr>
                        <a:spLocks/>
                      </p:cNvSpPr>
                      <p:nvPr/>
                    </p:nvSpPr>
                    <p:spPr bwMode="auto">
                      <a:xfrm flipV="1">
                        <a:off x="5443915" y="2719644"/>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56" name="Freeform 55"/>
                      <p:cNvSpPr>
                        <a:spLocks/>
                      </p:cNvSpPr>
                      <p:nvPr/>
                    </p:nvSpPr>
                    <p:spPr bwMode="auto">
                      <a:xfrm>
                        <a:off x="6627874" y="1809487"/>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57" name="Freeform 56"/>
                      <p:cNvSpPr>
                        <a:spLocks/>
                      </p:cNvSpPr>
                      <p:nvPr/>
                    </p:nvSpPr>
                    <p:spPr bwMode="auto">
                      <a:xfrm flipV="1">
                        <a:off x="7809927" y="2713786"/>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nvGrpSpPr>
                    <p:cNvPr id="49" name="Group 48"/>
                    <p:cNvGrpSpPr/>
                    <p:nvPr/>
                  </p:nvGrpSpPr>
                  <p:grpSpPr>
                    <a:xfrm>
                      <a:off x="5758186" y="1803396"/>
                      <a:ext cx="1498855" cy="1842191"/>
                      <a:chOff x="4261864" y="1826775"/>
                      <a:chExt cx="4733547" cy="1842191"/>
                    </a:xfrm>
                  </p:grpSpPr>
                  <p:sp>
                    <p:nvSpPr>
                      <p:cNvPr id="50" name="Freeform 49"/>
                      <p:cNvSpPr>
                        <a:spLocks/>
                      </p:cNvSpPr>
                      <p:nvPr/>
                    </p:nvSpPr>
                    <p:spPr bwMode="auto">
                      <a:xfrm>
                        <a:off x="4261864" y="1826775"/>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51" name="Freeform 50"/>
                      <p:cNvSpPr>
                        <a:spLocks/>
                      </p:cNvSpPr>
                      <p:nvPr/>
                    </p:nvSpPr>
                    <p:spPr bwMode="auto">
                      <a:xfrm flipV="1">
                        <a:off x="5443917" y="2731074"/>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52" name="Freeform 51"/>
                      <p:cNvSpPr>
                        <a:spLocks/>
                      </p:cNvSpPr>
                      <p:nvPr/>
                    </p:nvSpPr>
                    <p:spPr bwMode="auto">
                      <a:xfrm>
                        <a:off x="6627872" y="1832347"/>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53" name="Freeform 52"/>
                      <p:cNvSpPr>
                        <a:spLocks/>
                      </p:cNvSpPr>
                      <p:nvPr/>
                    </p:nvSpPr>
                    <p:spPr bwMode="auto">
                      <a:xfrm flipV="1">
                        <a:off x="7809923" y="2736646"/>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grpSp>
            <p:grpSp>
              <p:nvGrpSpPr>
                <p:cNvPr id="20" name="Group 19"/>
                <p:cNvGrpSpPr/>
                <p:nvPr/>
              </p:nvGrpSpPr>
              <p:grpSpPr>
                <a:xfrm>
                  <a:off x="6277280" y="1791324"/>
                  <a:ext cx="2009470" cy="1859998"/>
                  <a:chOff x="4261864" y="1803396"/>
                  <a:chExt cx="2521481" cy="1859998"/>
                </a:xfrm>
              </p:grpSpPr>
              <p:grpSp>
                <p:nvGrpSpPr>
                  <p:cNvPr id="21" name="Group 20"/>
                  <p:cNvGrpSpPr/>
                  <p:nvPr/>
                </p:nvGrpSpPr>
                <p:grpSpPr>
                  <a:xfrm>
                    <a:off x="4261864" y="1803396"/>
                    <a:ext cx="1264181" cy="1859998"/>
                    <a:chOff x="4261864" y="1803396"/>
                    <a:chExt cx="2995177" cy="1859998"/>
                  </a:xfrm>
                </p:grpSpPr>
                <p:grpSp>
                  <p:nvGrpSpPr>
                    <p:cNvPr id="36" name="Group 35"/>
                    <p:cNvGrpSpPr/>
                    <p:nvPr/>
                  </p:nvGrpSpPr>
                  <p:grpSpPr>
                    <a:xfrm>
                      <a:off x="4261864" y="1809487"/>
                      <a:ext cx="1498855" cy="1853907"/>
                      <a:chOff x="4261864" y="1809487"/>
                      <a:chExt cx="4733547" cy="1853907"/>
                    </a:xfrm>
                  </p:grpSpPr>
                  <p:sp>
                    <p:nvSpPr>
                      <p:cNvPr id="42" name="Freeform 41"/>
                      <p:cNvSpPr>
                        <a:spLocks/>
                      </p:cNvSpPr>
                      <p:nvPr/>
                    </p:nvSpPr>
                    <p:spPr bwMode="auto">
                      <a:xfrm>
                        <a:off x="4261864" y="1826775"/>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43" name="Freeform 42"/>
                      <p:cNvSpPr>
                        <a:spLocks/>
                      </p:cNvSpPr>
                      <p:nvPr/>
                    </p:nvSpPr>
                    <p:spPr bwMode="auto">
                      <a:xfrm flipV="1">
                        <a:off x="5443917" y="2731074"/>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44" name="Freeform 43"/>
                      <p:cNvSpPr>
                        <a:spLocks/>
                      </p:cNvSpPr>
                      <p:nvPr/>
                    </p:nvSpPr>
                    <p:spPr bwMode="auto">
                      <a:xfrm>
                        <a:off x="6627874" y="1809487"/>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45" name="Freeform 44"/>
                      <p:cNvSpPr>
                        <a:spLocks/>
                      </p:cNvSpPr>
                      <p:nvPr/>
                    </p:nvSpPr>
                    <p:spPr bwMode="auto">
                      <a:xfrm flipV="1">
                        <a:off x="7809927" y="2713786"/>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nvGrpSpPr>
                    <p:cNvPr id="37" name="Group 36"/>
                    <p:cNvGrpSpPr/>
                    <p:nvPr/>
                  </p:nvGrpSpPr>
                  <p:grpSpPr>
                    <a:xfrm>
                      <a:off x="5758186" y="1803396"/>
                      <a:ext cx="1498855" cy="1848049"/>
                      <a:chOff x="4261864" y="1826775"/>
                      <a:chExt cx="4733547" cy="1848049"/>
                    </a:xfrm>
                  </p:grpSpPr>
                  <p:sp>
                    <p:nvSpPr>
                      <p:cNvPr id="38" name="Freeform 37"/>
                      <p:cNvSpPr>
                        <a:spLocks/>
                      </p:cNvSpPr>
                      <p:nvPr/>
                    </p:nvSpPr>
                    <p:spPr bwMode="auto">
                      <a:xfrm>
                        <a:off x="4261864" y="1826775"/>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39" name="Freeform 38"/>
                      <p:cNvSpPr>
                        <a:spLocks/>
                      </p:cNvSpPr>
                      <p:nvPr/>
                    </p:nvSpPr>
                    <p:spPr bwMode="auto">
                      <a:xfrm flipV="1">
                        <a:off x="5443915" y="2742504"/>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40" name="Freeform 39"/>
                      <p:cNvSpPr>
                        <a:spLocks/>
                      </p:cNvSpPr>
                      <p:nvPr/>
                    </p:nvSpPr>
                    <p:spPr bwMode="auto">
                      <a:xfrm>
                        <a:off x="6627872" y="1832347"/>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41" name="Freeform 40"/>
                      <p:cNvSpPr>
                        <a:spLocks/>
                      </p:cNvSpPr>
                      <p:nvPr/>
                    </p:nvSpPr>
                    <p:spPr bwMode="auto">
                      <a:xfrm flipV="1">
                        <a:off x="7809923" y="2725216"/>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grpSp>
                <p:nvGrpSpPr>
                  <p:cNvPr id="22" name="Group 21"/>
                  <p:cNvGrpSpPr/>
                  <p:nvPr/>
                </p:nvGrpSpPr>
                <p:grpSpPr>
                  <a:xfrm>
                    <a:off x="5519164" y="1808709"/>
                    <a:ext cx="1264181" cy="1842996"/>
                    <a:chOff x="4261864" y="1820398"/>
                    <a:chExt cx="2995177" cy="1842996"/>
                  </a:xfrm>
                </p:grpSpPr>
                <p:grpSp>
                  <p:nvGrpSpPr>
                    <p:cNvPr id="23" name="Group 22"/>
                    <p:cNvGrpSpPr/>
                    <p:nvPr/>
                  </p:nvGrpSpPr>
                  <p:grpSpPr>
                    <a:xfrm>
                      <a:off x="4261864" y="1826775"/>
                      <a:ext cx="1498855" cy="1836619"/>
                      <a:chOff x="4261864" y="1826775"/>
                      <a:chExt cx="4733547" cy="1836619"/>
                    </a:xfrm>
                  </p:grpSpPr>
                  <p:sp>
                    <p:nvSpPr>
                      <p:cNvPr id="31" name="Freeform 30"/>
                      <p:cNvSpPr>
                        <a:spLocks/>
                      </p:cNvSpPr>
                      <p:nvPr/>
                    </p:nvSpPr>
                    <p:spPr bwMode="auto">
                      <a:xfrm>
                        <a:off x="4261864" y="1826775"/>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32" name="Freeform 31"/>
                      <p:cNvSpPr>
                        <a:spLocks/>
                      </p:cNvSpPr>
                      <p:nvPr/>
                    </p:nvSpPr>
                    <p:spPr bwMode="auto">
                      <a:xfrm flipV="1">
                        <a:off x="5443917" y="2731074"/>
                        <a:ext cx="1185484"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33" name="Freeform 32"/>
                      <p:cNvSpPr>
                        <a:spLocks/>
                      </p:cNvSpPr>
                      <p:nvPr/>
                    </p:nvSpPr>
                    <p:spPr bwMode="auto">
                      <a:xfrm>
                        <a:off x="6627872" y="1832347"/>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34" name="Freeform 33"/>
                      <p:cNvSpPr>
                        <a:spLocks/>
                      </p:cNvSpPr>
                      <p:nvPr/>
                    </p:nvSpPr>
                    <p:spPr bwMode="auto">
                      <a:xfrm flipV="1">
                        <a:off x="7809923" y="2725216"/>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nvGrpSpPr>
                    <p:cNvPr id="26" name="Group 25"/>
                    <p:cNvGrpSpPr/>
                    <p:nvPr/>
                  </p:nvGrpSpPr>
                  <p:grpSpPr>
                    <a:xfrm>
                      <a:off x="5758186" y="1820398"/>
                      <a:ext cx="1498855" cy="1842477"/>
                      <a:chOff x="4261864" y="1843777"/>
                      <a:chExt cx="4733547" cy="1842477"/>
                    </a:xfrm>
                  </p:grpSpPr>
                  <p:sp>
                    <p:nvSpPr>
                      <p:cNvPr id="27" name="Freeform 26"/>
                      <p:cNvSpPr>
                        <a:spLocks/>
                      </p:cNvSpPr>
                      <p:nvPr/>
                    </p:nvSpPr>
                    <p:spPr bwMode="auto">
                      <a:xfrm>
                        <a:off x="4261864" y="1849635"/>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28" name="Freeform 27"/>
                      <p:cNvSpPr>
                        <a:spLocks/>
                      </p:cNvSpPr>
                      <p:nvPr/>
                    </p:nvSpPr>
                    <p:spPr bwMode="auto">
                      <a:xfrm flipV="1">
                        <a:off x="5443908" y="2753934"/>
                        <a:ext cx="1185489"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29" name="Freeform 28"/>
                      <p:cNvSpPr>
                        <a:spLocks/>
                      </p:cNvSpPr>
                      <p:nvPr/>
                    </p:nvSpPr>
                    <p:spPr bwMode="auto">
                      <a:xfrm>
                        <a:off x="6627872" y="1843777"/>
                        <a:ext cx="1185488"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sp>
                    <p:nvSpPr>
                      <p:cNvPr id="30" name="Freeform 29"/>
                      <p:cNvSpPr>
                        <a:spLocks/>
                      </p:cNvSpPr>
                      <p:nvPr/>
                    </p:nvSpPr>
                    <p:spPr bwMode="auto">
                      <a:xfrm flipV="1">
                        <a:off x="7809922" y="2748076"/>
                        <a:ext cx="1185489" cy="932320"/>
                      </a:xfrm>
                      <a:custGeom>
                        <a:avLst/>
                        <a:gdLst>
                          <a:gd name="T0" fmla="*/ 0 w 1632"/>
                          <a:gd name="T1" fmla="*/ 1466 h 1466"/>
                          <a:gd name="T2" fmla="*/ 816 w 1632"/>
                          <a:gd name="T3" fmla="*/ 2 h 1466"/>
                          <a:gd name="T4" fmla="*/ 1632 w 1632"/>
                          <a:gd name="T5" fmla="*/ 1454 h 1466"/>
                        </a:gdLst>
                        <a:ahLst/>
                        <a:cxnLst>
                          <a:cxn ang="0">
                            <a:pos x="T0" y="T1"/>
                          </a:cxn>
                          <a:cxn ang="0">
                            <a:pos x="T2" y="T3"/>
                          </a:cxn>
                          <a:cxn ang="0">
                            <a:pos x="T4" y="T5"/>
                          </a:cxn>
                        </a:cxnLst>
                        <a:rect l="0" t="0" r="r" b="b"/>
                        <a:pathLst>
                          <a:path w="1632" h="1466">
                            <a:moveTo>
                              <a:pt x="0" y="1466"/>
                            </a:moveTo>
                            <a:cubicBezTo>
                              <a:pt x="272" y="735"/>
                              <a:pt x="544" y="4"/>
                              <a:pt x="816" y="2"/>
                            </a:cubicBezTo>
                            <a:cubicBezTo>
                              <a:pt x="1088" y="0"/>
                              <a:pt x="1360" y="727"/>
                              <a:pt x="1632" y="1454"/>
                            </a:cubicBezTo>
                          </a:path>
                        </a:pathLst>
                      </a:custGeom>
                      <a:ln>
                        <a:headEnd/>
                        <a:tailEnd/>
                      </a:ln>
                    </p:spPr>
                    <p:style>
                      <a:lnRef idx="2">
                        <a:schemeClr val="dk1"/>
                      </a:lnRef>
                      <a:fillRef idx="0">
                        <a:schemeClr val="dk1"/>
                      </a:fillRef>
                      <a:effectRef idx="1">
                        <a:schemeClr val="dk1"/>
                      </a:effectRef>
                      <a:fontRef idx="minor">
                        <a:schemeClr val="tx1"/>
                      </a:fontRef>
                    </p:style>
                    <p:txBody>
                      <a:bodyPr rot="0" vert="horz" wrap="square" lIns="91440" tIns="45720" rIns="91440" bIns="45720" anchor="t" anchorCtr="0" upright="1">
                        <a:noAutofit/>
                      </a:bodyPr>
                      <a:lstStyle/>
                      <a:p>
                        <a:endParaRPr lang="en-US">
                          <a:solidFill>
                            <a:srgbClr val="FF0000"/>
                          </a:solidFill>
                          <a:latin typeface="Calibri"/>
                        </a:endParaRPr>
                      </a:p>
                    </p:txBody>
                  </p:sp>
                </p:grpSp>
              </p:grpSp>
            </p:grpSp>
          </p:grpSp>
        </p:grpSp>
      </p:grpSp>
    </p:spTree>
    <p:extLst>
      <p:ext uri="{BB962C8B-B14F-4D97-AF65-F5344CB8AC3E}">
        <p14:creationId xmlns:p14="http://schemas.microsoft.com/office/powerpoint/2010/main" val="32144634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4816" y="4242816"/>
            <a:ext cx="9887712" cy="188976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a:p>
            <a:pPr algn="ctr"/>
            <a:r>
              <a:rPr lang="en-US" sz="2400" b="1">
                <a:solidFill>
                  <a:srgbClr val="FF0000"/>
                </a:solidFill>
                <a:latin typeface="Times New Roman" pitchFamily="18" charset="0"/>
                <a:cs typeface="Times New Roman" pitchFamily="18" charset="0"/>
              </a:rPr>
              <a:t>Hình 4.5: Mối quan hệ giữa tín hiệu âm tần, tín hiệu sóng mang và tín hiệu FM sau khi biến điệu.</a:t>
            </a:r>
          </a:p>
          <a:p>
            <a:r>
              <a:rPr lang="en-US" sz="2400" b="1">
                <a:solidFill>
                  <a:srgbClr val="FF0000"/>
                </a:solidFill>
                <a:latin typeface="Times New Roman" pitchFamily="18" charset="0"/>
                <a:cs typeface="Times New Roman" pitchFamily="18" charset="0"/>
              </a:rPr>
              <a:t>Tín hiệu âm tần chứa thông tin cần truyền.</a:t>
            </a:r>
          </a:p>
          <a:p>
            <a:r>
              <a:rPr lang="en-US" sz="2400" b="1">
                <a:solidFill>
                  <a:srgbClr val="FF0000"/>
                </a:solidFill>
                <a:latin typeface="Times New Roman" pitchFamily="18" charset="0"/>
                <a:cs typeface="Times New Roman" pitchFamily="18" charset="0"/>
              </a:rPr>
              <a:t>Tín hiệu sóng mang được sử dụng để mang/ phát tín hiệu âm tần đi xa.</a:t>
            </a:r>
          </a:p>
          <a:p>
            <a:pPr algn="ctr"/>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1968" y="366877"/>
            <a:ext cx="5644896" cy="3705251"/>
          </a:xfrm>
          <a:prstGeom prst="rect">
            <a:avLst/>
          </a:prstGeom>
        </p:spPr>
      </p:pic>
    </p:spTree>
    <p:extLst>
      <p:ext uri="{BB962C8B-B14F-4D97-AF65-F5344CB8AC3E}">
        <p14:creationId xmlns:p14="http://schemas.microsoft.com/office/powerpoint/2010/main" val="105379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4816" y="3474720"/>
            <a:ext cx="9887712" cy="246278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a:p>
            <a:pPr algn="ctr"/>
            <a:r>
              <a:rPr lang="en-US" sz="2400" b="1">
                <a:solidFill>
                  <a:srgbClr val="FF0000"/>
                </a:solidFill>
                <a:latin typeface="Times New Roman" pitchFamily="18" charset="0"/>
                <a:cs typeface="Times New Roman" pitchFamily="18" charset="0"/>
              </a:rPr>
              <a:t>Hình 4.6: Sơ đồ nguyên lí của biến điệu FM</a:t>
            </a:r>
          </a:p>
          <a:p>
            <a:r>
              <a:rPr lang="en-US" sz="2400">
                <a:solidFill>
                  <a:schemeClr val="tx1"/>
                </a:solidFill>
                <a:latin typeface="Times New Roman" pitchFamily="18" charset="0"/>
                <a:cs typeface="Times New Roman" pitchFamily="18" charset="0"/>
              </a:rPr>
              <a:t>Biến điệu FM thường được thực hiện bằng việc sử dụng bộ dao động được điều khiển bằng điện áp. Đây là bộ dao động điện từ có tần số dao động được điều khiển bằng điện áp đầu vào.</a:t>
            </a:r>
          </a:p>
          <a:p>
            <a:r>
              <a:rPr lang="en-US" sz="2400">
                <a:solidFill>
                  <a:schemeClr val="tx1"/>
                </a:solidFill>
                <a:latin typeface="Times New Roman" pitchFamily="18" charset="0"/>
                <a:cs typeface="Times New Roman" pitchFamily="18" charset="0"/>
              </a:rPr>
              <a:t>Tín hiệu tại đầu ra có tần số thay đổi theo biên độ điện áp của tín hiệu đầu vào trên một dải tần số nhất định.</a:t>
            </a:r>
          </a:p>
          <a:p>
            <a:pPr algn="ct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4304" y="512064"/>
            <a:ext cx="5242560" cy="2560320"/>
          </a:xfrm>
          <a:prstGeom prst="rect">
            <a:avLst/>
          </a:prstGeom>
        </p:spPr>
      </p:pic>
    </p:spTree>
    <p:extLst>
      <p:ext uri="{BB962C8B-B14F-4D97-AF65-F5344CB8AC3E}">
        <p14:creationId xmlns:p14="http://schemas.microsoft.com/office/powerpoint/2010/main" val="396354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5775" y="3316224"/>
            <a:ext cx="9887712" cy="240182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a:p>
            <a:pPr algn="ctr"/>
            <a:r>
              <a:rPr lang="en-US" sz="2400" b="1">
                <a:solidFill>
                  <a:srgbClr val="FF0000"/>
                </a:solidFill>
                <a:latin typeface="Times New Roman" pitchFamily="18" charset="0"/>
                <a:cs typeface="Times New Roman" pitchFamily="18" charset="0"/>
              </a:rPr>
              <a:t>Hình 4.7: Băng thông của tín hiệu FM</a:t>
            </a:r>
          </a:p>
          <a:p>
            <a:pPr>
              <a:lnSpc>
                <a:spcPct val="150000"/>
              </a:lnSpc>
            </a:pPr>
            <a:r>
              <a:rPr lang="en-US" sz="2400" b="1">
                <a:solidFill>
                  <a:schemeClr val="tx1"/>
                </a:solidFill>
                <a:latin typeface="Times New Roman" pitchFamily="18" charset="0"/>
                <a:cs typeface="Times New Roman" pitchFamily="18" charset="0"/>
              </a:rPr>
              <a:t>B</a:t>
            </a:r>
            <a:r>
              <a:rPr lang="en-US" sz="2400" b="1" baseline="-25000">
                <a:solidFill>
                  <a:schemeClr val="tx1"/>
                </a:solidFill>
                <a:latin typeface="Times New Roman" pitchFamily="18" charset="0"/>
                <a:cs typeface="Times New Roman" pitchFamily="18" charset="0"/>
              </a:rPr>
              <a:t>FM</a:t>
            </a:r>
            <a:r>
              <a:rPr lang="en-US" sz="2400" b="1">
                <a:solidFill>
                  <a:schemeClr val="tx1"/>
                </a:solidFill>
                <a:latin typeface="Times New Roman" pitchFamily="18" charset="0"/>
                <a:cs typeface="Times New Roman" pitchFamily="18" charset="0"/>
              </a:rPr>
              <a:t> = 2(1+b)B</a:t>
            </a:r>
          </a:p>
          <a:p>
            <a:pPr>
              <a:lnSpc>
                <a:spcPct val="150000"/>
              </a:lnSpc>
            </a:pPr>
            <a:r>
              <a:rPr lang="en-US" sz="2400">
                <a:solidFill>
                  <a:schemeClr val="tx1"/>
                </a:solidFill>
                <a:latin typeface="Times New Roman" pitchFamily="18" charset="0"/>
                <a:cs typeface="Times New Roman" pitchFamily="18" charset="0"/>
              </a:rPr>
              <a:t>Với b là hệ số, phụ thuộc vào kĩ thuật biến điệu</a:t>
            </a:r>
          </a:p>
          <a:p>
            <a:pPr>
              <a:lnSpc>
                <a:spcPct val="150000"/>
              </a:lnSpc>
            </a:pPr>
            <a:r>
              <a:rPr lang="en-US" sz="2400">
                <a:solidFill>
                  <a:schemeClr val="tx1"/>
                </a:solidFill>
                <a:latin typeface="Times New Roman" pitchFamily="18" charset="0"/>
                <a:cs typeface="Times New Roman" pitchFamily="18" charset="0"/>
              </a:rPr>
              <a:t>B là băng thông của tín hiệu âm tần</a:t>
            </a:r>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1568" y="731520"/>
            <a:ext cx="5315711" cy="2304288"/>
          </a:xfrm>
          <a:prstGeom prst="rect">
            <a:avLst/>
          </a:prstGeom>
        </p:spPr>
      </p:pic>
    </p:spTree>
    <p:extLst>
      <p:ext uri="{BB962C8B-B14F-4D97-AF65-F5344CB8AC3E}">
        <p14:creationId xmlns:p14="http://schemas.microsoft.com/office/powerpoint/2010/main" val="154451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5775" y="3048000"/>
            <a:ext cx="9887712" cy="275539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a:p>
            <a:pPr algn="ctr"/>
            <a:r>
              <a:rPr lang="en-US" sz="2400" b="1">
                <a:solidFill>
                  <a:srgbClr val="FF0000"/>
                </a:solidFill>
                <a:latin typeface="Times New Roman" pitchFamily="18" charset="0"/>
                <a:cs typeface="Times New Roman" pitchFamily="18" charset="0"/>
              </a:rPr>
              <a:t>Hình 4.8: Cấp phát băng tần FM</a:t>
            </a:r>
          </a:p>
          <a:p>
            <a:r>
              <a:rPr lang="en-US" sz="2400">
                <a:solidFill>
                  <a:schemeClr val="tx1"/>
                </a:solidFill>
                <a:latin typeface="Times New Roman" pitchFamily="18" charset="0"/>
                <a:cs typeface="Times New Roman" pitchFamily="18" charset="0"/>
              </a:rPr>
              <a:t>Băng tần phát sóng FM nằm trong dải tần số rất cao, từ 87,5 đến 18 MHz, chia thành các kênh, mỗi kênh cách nhau 100 kHz hoặc 200 kHz tùy vào quốc gia và vùng lãnh thổ (tại Việt Nam là 100 kHz).</a:t>
            </a:r>
          </a:p>
          <a:p>
            <a:r>
              <a:rPr lang="en-US" sz="2400">
                <a:solidFill>
                  <a:schemeClr val="tx1"/>
                </a:solidFill>
                <a:latin typeface="Times New Roman" pitchFamily="18" charset="0"/>
                <a:cs typeface="Times New Roman" pitchFamily="18" charset="0"/>
              </a:rPr>
              <a:t>Các trạm FM phải cách nhau ít nhất 100 kHz để chúng không chồng lấp và giao thoa lên nhau. Như vậy chỉ có 100 kênh có thể hoạt động tại cùng 1 thời điểm.</a:t>
            </a:r>
          </a:p>
          <a:p>
            <a:pPr>
              <a:lnSpc>
                <a:spcPct val="150000"/>
              </a:lnSpc>
            </a:pP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2224" y="914696"/>
            <a:ext cx="8205216" cy="1779735"/>
          </a:xfrm>
          <a:prstGeom prst="rect">
            <a:avLst/>
          </a:prstGeom>
        </p:spPr>
      </p:pic>
    </p:spTree>
    <p:extLst>
      <p:ext uri="{BB962C8B-B14F-4D97-AF65-F5344CB8AC3E}">
        <p14:creationId xmlns:p14="http://schemas.microsoft.com/office/powerpoint/2010/main" val="324088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ame 2" descr="mua le bui tuyet lan">
            <a:extLst>
              <a:ext uri="{FF2B5EF4-FFF2-40B4-BE49-F238E27FC236}">
                <a16:creationId xmlns:a16="http://schemas.microsoft.com/office/drawing/2014/main" id="{89534953-36DF-3E6F-A850-1B5BBEC95AAB}"/>
              </a:ext>
            </a:extLst>
          </p:cNvPr>
          <p:cNvSpPr/>
          <p:nvPr/>
        </p:nvSpPr>
        <p:spPr>
          <a:xfrm>
            <a:off x="0" y="0"/>
            <a:ext cx="12192000" cy="6858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thi nghiem tao va lan truyen song dien tu" descr="mua le bui tuyet lan">
            <a:hlinkClick r:id="" action="ppaction://media"/>
            <a:extLst>
              <a:ext uri="{FF2B5EF4-FFF2-40B4-BE49-F238E27FC236}">
                <a16:creationId xmlns:a16="http://schemas.microsoft.com/office/drawing/2014/main" id="{6B2E6C08-9123-4104-D4C1-12400E2A37F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1" r="-629" b="5078"/>
          <a:stretch/>
        </p:blipFill>
        <p:spPr>
          <a:xfrm>
            <a:off x="23948" y="685800"/>
            <a:ext cx="12192000" cy="6172200"/>
          </a:xfrm>
          <a:prstGeom prst="rect">
            <a:avLst/>
          </a:prstGeom>
          <a:ln>
            <a:noFill/>
          </a:ln>
          <a:effectLst>
            <a:glow rad="228600">
              <a:srgbClr val="FFFFFF">
                <a:alpha val="40000"/>
              </a:srgbClr>
            </a:glow>
          </a:effectLst>
          <a:scene3d>
            <a:camera prst="orthographicFront"/>
            <a:lightRig rig="threePt" dir="t">
              <a:rot lat="0" lon="0" rev="2100000"/>
            </a:lightRig>
          </a:scene3d>
          <a:sp3d>
            <a:bevelT w="152400" h="101600" prst="slope"/>
          </a:sp3d>
        </p:spPr>
      </p:pic>
      <p:sp>
        <p:nvSpPr>
          <p:cNvPr id="5" name="TextBox 4" descr="mua le bui tuyet lan">
            <a:extLst>
              <a:ext uri="{FF2B5EF4-FFF2-40B4-BE49-F238E27FC236}">
                <a16:creationId xmlns:a16="http://schemas.microsoft.com/office/drawing/2014/main" id="{3CC08CE1-3640-1475-E2E3-C30AB64414A9}"/>
              </a:ext>
            </a:extLst>
          </p:cNvPr>
          <p:cNvSpPr txBox="1"/>
          <p:nvPr/>
        </p:nvSpPr>
        <p:spPr>
          <a:xfrm>
            <a:off x="2362200" y="76200"/>
            <a:ext cx="7162800" cy="523220"/>
          </a:xfrm>
          <a:prstGeom prst="rect">
            <a:avLst/>
          </a:prstGeom>
          <a:noFill/>
        </p:spPr>
        <p:txBody>
          <a:bodyPr wrap="square" rtlCol="0">
            <a:spAutoFit/>
          </a:bodyPr>
          <a:lstStyle/>
          <a:p>
            <a:pPr algn="ctr"/>
            <a:r>
              <a:rPr lang="en-US" sz="2800" b="1">
                <a:solidFill>
                  <a:srgbClr val="FF0000"/>
                </a:solidFill>
                <a:effectLst>
                  <a:outerShdw blurRad="38100" dist="38100" dir="2700000" algn="tl">
                    <a:srgbClr val="000000">
                      <a:alpha val="43137"/>
                    </a:srgbClr>
                  </a:outerShdw>
                </a:effectLst>
                <a:highlight>
                  <a:srgbClr val="FFFF00"/>
                </a:highlight>
                <a:latin typeface="Tahoma" panose="020B0604030504040204" pitchFamily="34" charset="0"/>
                <a:ea typeface="Tahoma" panose="020B0604030504040204" pitchFamily="34" charset="0"/>
                <a:cs typeface="Tahoma" panose="020B0604030504040204" pitchFamily="34" charset="0"/>
              </a:rPr>
              <a:t>QUAN SÁT VÀ LẮNG NGHE VIDEO SAU</a:t>
            </a:r>
          </a:p>
        </p:txBody>
      </p:sp>
    </p:spTree>
    <p:extLst>
      <p:ext uri="{BB962C8B-B14F-4D97-AF65-F5344CB8AC3E}">
        <p14:creationId xmlns:p14="http://schemas.microsoft.com/office/powerpoint/2010/main" val="2638234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2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n119 zalo Hoang Thuan"/>
          <p:cNvPicPr>
            <a:picLocks noChangeAspect="1"/>
          </p:cNvPicPr>
          <p:nvPr/>
        </p:nvPicPr>
        <p:blipFill rotWithShape="1">
          <a:blip r:embed="rId2">
            <a:duotone>
              <a:schemeClr val="accent6">
                <a:shade val="45000"/>
                <a:satMod val="135000"/>
              </a:schemeClr>
              <a:prstClr val="white"/>
            </a:duotone>
            <a:extLst>
              <a:ext uri="{28A0092B-C50C-407E-A947-70E740481C1C}">
                <a14:useLocalDpi xmlns:a14="http://schemas.microsoft.com/office/drawing/2010/main" val="0"/>
              </a:ext>
            </a:extLst>
          </a:blip>
          <a:srcRect b="24577"/>
          <a:stretch/>
        </p:blipFill>
        <p:spPr>
          <a:xfrm>
            <a:off x="1563468" y="440732"/>
            <a:ext cx="9394689" cy="5697940"/>
          </a:xfrm>
          <a:prstGeom prst="rect">
            <a:avLst/>
          </a:prstGeom>
        </p:spPr>
      </p:pic>
      <p:pic>
        <p:nvPicPr>
          <p:cNvPr id="10" name="Picture 9" descr="n119 zalo Hoang Thuan">
            <a:hlinkClick r:id="" action="ppaction://noaction"/>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8157" y="5472752"/>
            <a:ext cx="1062180" cy="1079949"/>
          </a:xfrm>
          <a:prstGeom prst="rect">
            <a:avLst/>
          </a:prstGeom>
        </p:spPr>
      </p:pic>
      <p:sp>
        <p:nvSpPr>
          <p:cNvPr id="15" name="Rectangle 14" descr="n119 zalo Hoang Thuan"/>
          <p:cNvSpPr/>
          <p:nvPr/>
        </p:nvSpPr>
        <p:spPr>
          <a:xfrm>
            <a:off x="2519429" y="1118690"/>
            <a:ext cx="7482765" cy="3879524"/>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just">
              <a:lnSpc>
                <a:spcPct val="115000"/>
              </a:lnSpc>
              <a:tabLst>
                <a:tab pos="114935" algn="l"/>
                <a:tab pos="1713865" algn="l"/>
                <a:tab pos="3315970" algn="l"/>
                <a:tab pos="4914900" algn="l"/>
              </a:tabLst>
              <a:defRPr/>
            </a:pPr>
            <a:r>
              <a:rPr kumimoji="0" lang="en-US" sz="2600" b="1" i="0" u="none" strike="noStrike" kern="1200" cap="none" spc="0" normalizeH="0" baseline="0" noProof="0" dirty="0" err="1">
                <a:ln>
                  <a:noFill/>
                </a:ln>
                <a:solidFill>
                  <a:srgbClr val="FF0000"/>
                </a:solidFill>
                <a:effectLst/>
                <a:uLnTx/>
                <a:uFillTx/>
                <a:latin typeface="Times New Roman" pitchFamily="18" charset="0"/>
                <a:ea typeface="Times New Roman" pitchFamily="18" charset="0"/>
                <a:cs typeface="Times New Roman" pitchFamily="18" charset="0"/>
              </a:rPr>
              <a:t>Câu</a:t>
            </a:r>
            <a:r>
              <a:rPr kumimoji="0" lang="en-US" sz="2600" b="1" i="0" u="none" strike="noStrike" kern="1200" cap="none" spc="0" normalizeH="0" baseline="0" noProof="0" dirty="0">
                <a:ln>
                  <a:noFill/>
                </a:ln>
                <a:solidFill>
                  <a:srgbClr val="FF0000"/>
                </a:solidFill>
                <a:effectLst/>
                <a:uLnTx/>
                <a:uFillTx/>
                <a:latin typeface="Times New Roman" pitchFamily="18" charset="0"/>
                <a:ea typeface="Times New Roman" pitchFamily="18" charset="0"/>
                <a:cs typeface="Times New Roman" pitchFamily="18" charset="0"/>
              </a:rPr>
              <a:t> 1</a:t>
            </a:r>
            <a:r>
              <a:rPr kumimoji="0" lang="en-US" sz="2600" b="1" i="0" u="none" strike="noStrike" kern="1200" cap="none" spc="0" normalizeH="0" baseline="0" noProof="0">
                <a:ln>
                  <a:noFill/>
                </a:ln>
                <a:solidFill>
                  <a:srgbClr val="FF0000"/>
                </a:solidFill>
                <a:effectLst/>
                <a:uLnTx/>
                <a:uFillTx/>
                <a:latin typeface="Times New Roman" pitchFamily="18" charset="0"/>
                <a:ea typeface="Times New Roman" pitchFamily="18" charset="0"/>
                <a:cs typeface="Times New Roman" pitchFamily="18" charset="0"/>
              </a:rPr>
              <a:t>: </a:t>
            </a:r>
            <a:r>
              <a:rPr lang="en-US" sz="2600">
                <a:latin typeface="Times New Roman" pitchFamily="18" charset="0"/>
                <a:cs typeface="Times New Roman" pitchFamily="18" charset="0"/>
              </a:rPr>
              <a:t>Biến điệu tần số là phương pháp cần thiết cho việc</a:t>
            </a:r>
            <a:endParaRPr kumimoji="0" lang="en-US" sz="2600" b="0" i="0" u="none" strike="noStrike" kern="1200" cap="none" spc="0" normalizeH="0" baseline="0" noProof="0" dirty="0">
              <a:ln>
                <a:noFill/>
              </a:ln>
              <a:solidFill>
                <a:schemeClr val="tx1"/>
              </a:solidFill>
              <a:effectLst/>
              <a:uLnTx/>
              <a:uFillTx/>
              <a:latin typeface="Times New Roman" pitchFamily="18" charset="0"/>
              <a:ea typeface="Times New Roman" pitchFamily="18" charset="0"/>
              <a:cs typeface="Times New Roman" pitchFamily="18" charset="0"/>
            </a:endParaRPr>
          </a:p>
          <a:p>
            <a:pPr lvl="0" algn="just">
              <a:lnSpc>
                <a:spcPct val="115000"/>
              </a:lnSpc>
              <a:tabLst>
                <a:tab pos="114935" algn="l"/>
                <a:tab pos="1713865" algn="l"/>
                <a:tab pos="3315970" algn="l"/>
                <a:tab pos="4914900" algn="l"/>
              </a:tabLst>
              <a:defRPr/>
            </a:pPr>
            <a:r>
              <a:rPr kumimoji="0" lang="en-US" sz="2600" b="1" i="0" u="none" strike="noStrike" kern="1200" cap="none" spc="0" normalizeH="0" baseline="0" noProof="0" dirty="0">
                <a:ln>
                  <a:noFill/>
                </a:ln>
                <a:solidFill>
                  <a:schemeClr val="tx1"/>
                </a:solidFill>
                <a:effectLst/>
                <a:uLnTx/>
                <a:uFillTx/>
                <a:latin typeface="Times New Roman" pitchFamily="18" charset="0"/>
                <a:ea typeface="Times New Roman" pitchFamily="18" charset="0"/>
                <a:cs typeface="Times New Roman" pitchFamily="18" charset="0"/>
              </a:rPr>
              <a:t>	A</a:t>
            </a:r>
            <a:r>
              <a:rPr kumimoji="0" lang="en-US" sz="2600" b="1" i="0" u="none" strike="noStrike" kern="1200" cap="none" spc="0" normalizeH="0" baseline="0" noProof="0">
                <a:ln>
                  <a:noFill/>
                </a:ln>
                <a:solidFill>
                  <a:schemeClr val="tx1"/>
                </a:solidFill>
                <a:effectLst/>
                <a:uLnTx/>
                <a:uFillTx/>
                <a:latin typeface="Times New Roman" pitchFamily="18" charset="0"/>
                <a:ea typeface="Times New Roman" pitchFamily="18" charset="0"/>
                <a:cs typeface="Times New Roman" pitchFamily="18" charset="0"/>
              </a:rPr>
              <a:t>. </a:t>
            </a:r>
            <a:r>
              <a:rPr lang="en-US" sz="2600">
                <a:latin typeface="Times New Roman" pitchFamily="18" charset="0"/>
                <a:cs typeface="Times New Roman" pitchFamily="18" charset="0"/>
              </a:rPr>
              <a:t>nhận sóng vô tuyến.</a:t>
            </a:r>
            <a:r>
              <a:rPr lang="en-US" sz="2600" b="1">
                <a:latin typeface="Times New Roman" pitchFamily="18" charset="0"/>
                <a:cs typeface="Times New Roman" pitchFamily="18" charset="0"/>
              </a:rPr>
              <a:t> </a:t>
            </a:r>
            <a:r>
              <a:rPr kumimoji="0" lang="en-US" sz="2600" b="1" i="0" u="none" strike="noStrike" kern="1200" cap="none" spc="0" normalizeH="0" baseline="0" noProof="0">
                <a:ln>
                  <a:noFill/>
                </a:ln>
                <a:solidFill>
                  <a:schemeClr val="tx1"/>
                </a:solidFill>
                <a:effectLst/>
                <a:uLnTx/>
                <a:uFillTx/>
                <a:latin typeface="Times New Roman" pitchFamily="18" charset="0"/>
                <a:ea typeface="Times New Roman" pitchFamily="18" charset="0"/>
                <a:cs typeface="Times New Roman" pitchFamily="18" charset="0"/>
              </a:rPr>
              <a:t>	</a:t>
            </a:r>
          </a:p>
          <a:p>
            <a:pPr lvl="0" algn="just">
              <a:lnSpc>
                <a:spcPct val="115000"/>
              </a:lnSpc>
              <a:tabLst>
                <a:tab pos="114935" algn="l"/>
                <a:tab pos="1713865" algn="l"/>
                <a:tab pos="3315970" algn="l"/>
                <a:tab pos="4914900" algn="l"/>
              </a:tabLst>
              <a:defRPr/>
            </a:pPr>
            <a:r>
              <a:rPr lang="en-US" sz="2600" b="1">
                <a:solidFill>
                  <a:schemeClr val="tx1"/>
                </a:solidFill>
                <a:latin typeface="Times New Roman" pitchFamily="18" charset="0"/>
                <a:ea typeface="Times New Roman" pitchFamily="18" charset="0"/>
                <a:cs typeface="Times New Roman" pitchFamily="18" charset="0"/>
              </a:rPr>
              <a:t> </a:t>
            </a:r>
            <a:r>
              <a:rPr kumimoji="0" lang="en-US" sz="2600" b="1" i="0" u="none" strike="noStrike" kern="1200" cap="none" spc="0" normalizeH="0" baseline="0" noProof="0">
                <a:ln>
                  <a:noFill/>
                </a:ln>
                <a:solidFill>
                  <a:schemeClr val="tx1"/>
                </a:solidFill>
                <a:effectLst/>
                <a:uLnTx/>
                <a:uFillTx/>
                <a:latin typeface="Times New Roman" pitchFamily="18" charset="0"/>
                <a:ea typeface="Times New Roman" pitchFamily="18" charset="0"/>
                <a:cs typeface="Times New Roman" pitchFamily="18" charset="0"/>
              </a:rPr>
              <a:t>B. </a:t>
            </a:r>
            <a:r>
              <a:rPr lang="en-US" sz="2600">
                <a:latin typeface="Times New Roman" pitchFamily="18" charset="0"/>
                <a:cs typeface="Times New Roman" pitchFamily="18" charset="0"/>
              </a:rPr>
              <a:t>truyền sóng vô tuyến.</a:t>
            </a:r>
          </a:p>
          <a:p>
            <a:pPr lvl="0" algn="just">
              <a:lnSpc>
                <a:spcPct val="115000"/>
              </a:lnSpc>
              <a:tabLst>
                <a:tab pos="114935" algn="l"/>
                <a:tab pos="1713865" algn="l"/>
                <a:tab pos="3315970" algn="l"/>
                <a:tab pos="4914900" algn="l"/>
              </a:tabLst>
              <a:defRPr/>
            </a:pPr>
            <a:r>
              <a:rPr kumimoji="0" lang="en-US" sz="2600" b="1" i="0" u="none" strike="noStrike" kern="1200" cap="none" spc="0" normalizeH="0" baseline="0" noProof="0" dirty="0">
                <a:ln>
                  <a:noFill/>
                </a:ln>
                <a:solidFill>
                  <a:schemeClr val="tx1"/>
                </a:solidFill>
                <a:effectLst/>
                <a:uLnTx/>
                <a:uFillTx/>
                <a:latin typeface="Times New Roman" pitchFamily="18" charset="0"/>
                <a:ea typeface="Times New Roman" pitchFamily="18" charset="0"/>
                <a:cs typeface="Times New Roman" pitchFamily="18" charset="0"/>
              </a:rPr>
              <a:t>	C</a:t>
            </a:r>
            <a:r>
              <a:rPr kumimoji="0" lang="en-US" sz="2600" b="1" i="0" u="none" strike="noStrike" kern="1200" cap="none" spc="0" normalizeH="0" baseline="0" noProof="0">
                <a:ln>
                  <a:noFill/>
                </a:ln>
                <a:solidFill>
                  <a:schemeClr val="tx1"/>
                </a:solidFill>
                <a:effectLst/>
                <a:uLnTx/>
                <a:uFillTx/>
                <a:latin typeface="Times New Roman" pitchFamily="18" charset="0"/>
                <a:ea typeface="Times New Roman" pitchFamily="18" charset="0"/>
                <a:cs typeface="Times New Roman" pitchFamily="18" charset="0"/>
              </a:rPr>
              <a:t>. </a:t>
            </a:r>
            <a:r>
              <a:rPr lang="en-US" sz="2600">
                <a:latin typeface="Times New Roman" pitchFamily="18" charset="0"/>
                <a:cs typeface="Times New Roman" pitchFamily="18" charset="0"/>
              </a:rPr>
              <a:t>nhận và truyền sóng vô tuyến.</a:t>
            </a:r>
            <a:r>
              <a:rPr lang="en-US" sz="2600" b="1">
                <a:latin typeface="Times New Roman" pitchFamily="18" charset="0"/>
                <a:cs typeface="Times New Roman" pitchFamily="18" charset="0"/>
              </a:rPr>
              <a:t> </a:t>
            </a:r>
          </a:p>
          <a:p>
            <a:pPr lvl="0" algn="just">
              <a:lnSpc>
                <a:spcPct val="115000"/>
              </a:lnSpc>
              <a:tabLst>
                <a:tab pos="114935" algn="l"/>
                <a:tab pos="1713865" algn="l"/>
                <a:tab pos="3315970" algn="l"/>
                <a:tab pos="4914900" algn="l"/>
              </a:tabLst>
              <a:defRPr/>
            </a:pPr>
            <a:r>
              <a:rPr kumimoji="0" lang="en-US" sz="2600" b="1" i="0" u="none" strike="noStrike" kern="1200" cap="none" spc="0" normalizeH="0" baseline="0" noProof="0" dirty="0">
                <a:ln>
                  <a:noFill/>
                </a:ln>
                <a:solidFill>
                  <a:schemeClr val="tx1"/>
                </a:solidFill>
                <a:effectLst/>
                <a:uLnTx/>
                <a:uFillTx/>
                <a:latin typeface="Times New Roman" pitchFamily="18" charset="0"/>
                <a:ea typeface="Times New Roman" pitchFamily="18" charset="0"/>
                <a:cs typeface="Times New Roman" pitchFamily="18" charset="0"/>
              </a:rPr>
              <a:t>	D</a:t>
            </a:r>
            <a:r>
              <a:rPr kumimoji="0" lang="en-US" sz="2600" b="1" i="0" u="none" strike="noStrike" kern="1200" cap="none" spc="0" normalizeH="0" baseline="0" noProof="0">
                <a:ln>
                  <a:noFill/>
                </a:ln>
                <a:solidFill>
                  <a:schemeClr val="tx1"/>
                </a:solidFill>
                <a:effectLst/>
                <a:uLnTx/>
                <a:uFillTx/>
                <a:latin typeface="Times New Roman" pitchFamily="18" charset="0"/>
                <a:ea typeface="Times New Roman" pitchFamily="18" charset="0"/>
                <a:cs typeface="Times New Roman" pitchFamily="18" charset="0"/>
              </a:rPr>
              <a:t>. </a:t>
            </a:r>
            <a:r>
              <a:rPr lang="en-US" sz="2600">
                <a:latin typeface="Times New Roman" pitchFamily="18" charset="0"/>
                <a:cs typeface="Times New Roman" pitchFamily="18" charset="0"/>
              </a:rPr>
              <a:t>nhận và truyền sóng vô tuyến đều không đúng.</a:t>
            </a:r>
            <a:endParaRPr kumimoji="0" lang="en-US" sz="2600" b="0" i="0" u="none" strike="noStrike" kern="1200" cap="none" spc="0" normalizeH="0" baseline="0" noProof="0" dirty="0">
              <a:ln>
                <a:noFill/>
              </a:ln>
              <a:solidFill>
                <a:srgbClr val="003300"/>
              </a:solidFill>
              <a:effectLst/>
              <a:uLnTx/>
              <a:uFillTx/>
              <a:latin typeface="Times New Roman" pitchFamily="18" charset="0"/>
              <a:ea typeface="Times New Roman" panose="02020603050405020304" pitchFamily="18" charset="0"/>
              <a:cs typeface="Times New Roman"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tab pos="114935" algn="l"/>
                <a:tab pos="1713865" algn="l"/>
                <a:tab pos="3315970" algn="l"/>
                <a:tab pos="4914900" algn="l"/>
              </a:tabLst>
              <a:defRPr/>
            </a:pPr>
            <a:endParaRPr kumimoji="0" lang="en-US" sz="2400" b="0" i="0" u="none" strike="noStrike" kern="1200" cap="none" spc="0" normalizeH="0" baseline="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15000"/>
              </a:lnSpc>
              <a:spcBef>
                <a:spcPts val="0"/>
              </a:spcBef>
              <a:spcAft>
                <a:spcPts val="0"/>
              </a:spcAft>
              <a:buClrTx/>
              <a:buSzTx/>
              <a:buFontTx/>
              <a:buNone/>
              <a:tabLst>
                <a:tab pos="114935" algn="l"/>
                <a:tab pos="1713865" algn="l"/>
                <a:tab pos="3315970" algn="l"/>
                <a:tab pos="4914900" algn="l"/>
              </a:tabLst>
              <a:defRPr/>
            </a:pPr>
            <a:r>
              <a:rPr kumimoji="0" lang="en-US" sz="2600" b="1" i="0" u="none" strike="noStrike" kern="1200" cap="none" spc="0" normalizeH="0" baseline="0" noProof="0" dirty="0" err="1">
                <a:ln>
                  <a:noFill/>
                </a:ln>
                <a:solidFill>
                  <a:srgbClr val="FF0000"/>
                </a:solidFill>
                <a:effectLst/>
                <a:uLnTx/>
                <a:uFillTx/>
                <a:latin typeface="Times New Roman" pitchFamily="18" charset="0"/>
                <a:ea typeface="Times New Roman" pitchFamily="18" charset="0"/>
                <a:cs typeface="Times New Roman" pitchFamily="18" charset="0"/>
              </a:rPr>
              <a:t>Đáp</a:t>
            </a:r>
            <a:r>
              <a:rPr kumimoji="0" lang="en-US" sz="2600" b="1" i="0" u="none" strike="noStrike" kern="1200" cap="none" spc="0" normalizeH="0" baseline="0" noProof="0" dirty="0">
                <a:ln>
                  <a:noFill/>
                </a:ln>
                <a:solidFill>
                  <a:srgbClr val="FF0000"/>
                </a:solidFill>
                <a:effectLst/>
                <a:uLnTx/>
                <a:uFillTx/>
                <a:latin typeface="Times New Roman" pitchFamily="18" charset="0"/>
                <a:ea typeface="Times New Roman" pitchFamily="18" charset="0"/>
                <a:cs typeface="Times New Roman"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itchFamily="18" charset="0"/>
                <a:ea typeface="Times New Roman" pitchFamily="18" charset="0"/>
                <a:cs typeface="Times New Roman" pitchFamily="18" charset="0"/>
              </a:rPr>
              <a:t>án</a:t>
            </a:r>
            <a:r>
              <a:rPr kumimoji="0" lang="en-US" sz="2600" b="1" i="0" u="none" strike="noStrike" kern="1200" cap="none" spc="0" normalizeH="0" baseline="0" noProof="0">
                <a:ln>
                  <a:noFill/>
                </a:ln>
                <a:solidFill>
                  <a:srgbClr val="FF0000"/>
                </a:solidFill>
                <a:effectLst/>
                <a:uLnTx/>
                <a:uFillTx/>
                <a:latin typeface="Times New Roman" pitchFamily="18" charset="0"/>
                <a:ea typeface="Times New Roman" pitchFamily="18" charset="0"/>
                <a:cs typeface="Times New Roman" pitchFamily="18" charset="0"/>
              </a:rPr>
              <a:t>: B</a:t>
            </a:r>
            <a:endParaRPr kumimoji="0" lang="en-US" sz="2600" b="1" i="0" u="none" strike="noStrike" kern="1200" cap="none" spc="0" normalizeH="0" baseline="0" noProof="0" dirty="0">
              <a:ln>
                <a:noFill/>
              </a:ln>
              <a:solidFill>
                <a:srgbClr val="FF0000"/>
              </a:solidFill>
              <a:effectLst/>
              <a:uLnTx/>
              <a:uFillTx/>
              <a:latin typeface="Times New Roman" pitchFamily="18" charset="0"/>
              <a:ea typeface="Times New Roman" pitchFamily="18" charset="0"/>
              <a:cs typeface="Times New Roman" pitchFamily="18" charset="0"/>
            </a:endParaRPr>
          </a:p>
        </p:txBody>
      </p:sp>
      <p:pic>
        <p:nvPicPr>
          <p:cNvPr id="16" name="Picture 15" descr="n119 zalo Hoang Thua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60073" y="776501"/>
            <a:ext cx="499143" cy="684378"/>
          </a:xfrm>
          <a:prstGeom prst="rect">
            <a:avLst/>
          </a:prstGeom>
        </p:spPr>
      </p:pic>
    </p:spTree>
    <p:extLst>
      <p:ext uri="{BB962C8B-B14F-4D97-AF65-F5344CB8AC3E}">
        <p14:creationId xmlns:p14="http://schemas.microsoft.com/office/powerpoint/2010/main" val="164051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6" end="6"/>
                                            </p:txEl>
                                          </p:spTgt>
                                        </p:tgtEl>
                                        <p:attrNameLst>
                                          <p:attrName>style.visibility</p:attrName>
                                        </p:attrNameLst>
                                      </p:cBhvr>
                                      <p:to>
                                        <p:strVal val="visible"/>
                                      </p:to>
                                    </p:set>
                                    <p:animEffect transition="in" filter="fade">
                                      <p:cBhvr>
                                        <p:cTn id="7" dur="500"/>
                                        <p:tgtEl>
                                          <p:spTgt spid="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3" descr="n119 zalo Hoang Thuan"/>
          <p:cNvPicPr>
            <a:picLocks noChangeAspect="1"/>
          </p:cNvPicPr>
          <p:nvPr/>
        </p:nvPicPr>
        <p:blipFill>
          <a:blip r:embed="rId2"/>
          <a:srcRect l="15221" r="2363" b="25330"/>
          <a:stretch>
            <a:fillRect/>
          </a:stretch>
        </p:blipFill>
        <p:spPr>
          <a:xfrm>
            <a:off x="-105909" y="5509219"/>
            <a:ext cx="12506517" cy="1577047"/>
          </a:xfrm>
          <a:prstGeom prst="rect">
            <a:avLst/>
          </a:prstGeom>
        </p:spPr>
      </p:pic>
      <p:sp>
        <p:nvSpPr>
          <p:cNvPr id="24" name="Rectangle 23" descr="n119 zalo Hoang Thuan"/>
          <p:cNvSpPr/>
          <p:nvPr/>
        </p:nvSpPr>
        <p:spPr>
          <a:xfrm>
            <a:off x="2055725" y="1639327"/>
            <a:ext cx="5710579" cy="2349426"/>
          </a:xfrm>
          <a:prstGeom prst="rect">
            <a:avLst/>
          </a:prstGeom>
        </p:spPr>
        <p:txBody>
          <a:bodyPr wrap="square">
            <a:spAutoFit/>
          </a:bodyPr>
          <a:lstStyle/>
          <a:p>
            <a:pPr marL="0" marR="0" lvl="0" indent="0" algn="just" defTabSz="914446" rtl="0" eaLnBrk="1" fontAlgn="auto" latinLnBrk="0" hangingPunct="1">
              <a:lnSpc>
                <a:spcPct val="100000"/>
              </a:lnSpc>
              <a:spcBef>
                <a:spcPts val="0"/>
              </a:spcBef>
              <a:spcAft>
                <a:spcPts val="0"/>
              </a:spcAft>
              <a:buClrTx/>
              <a:buSzTx/>
              <a:buFontTx/>
              <a:buNone/>
              <a:tabLst/>
              <a:defRPr/>
            </a:pPr>
            <a:r>
              <a:rPr lang="en-US" sz="3000" b="1">
                <a:solidFill>
                  <a:srgbClr val="FF0000"/>
                </a:solidFill>
                <a:latin typeface="Times New Roman" pitchFamily="18" charset="0"/>
                <a:cs typeface="Times New Roman" pitchFamily="18" charset="0"/>
              </a:rPr>
              <a:t>Hãy tìm hiểu trên internet, </a:t>
            </a:r>
          </a:p>
          <a:p>
            <a:pPr marL="0" marR="0" lvl="0" indent="0" algn="just" defTabSz="914446" rtl="0" eaLnBrk="1" fontAlgn="auto" latinLnBrk="0" hangingPunct="1">
              <a:lnSpc>
                <a:spcPct val="100000"/>
              </a:lnSpc>
              <a:spcBef>
                <a:spcPts val="0"/>
              </a:spcBef>
              <a:spcAft>
                <a:spcPts val="0"/>
              </a:spcAft>
              <a:buClrTx/>
              <a:buSzTx/>
              <a:buFontTx/>
              <a:buNone/>
              <a:tabLst/>
              <a:defRPr/>
            </a:pPr>
            <a:r>
              <a:rPr lang="en-US" sz="3000" b="1">
                <a:solidFill>
                  <a:srgbClr val="FF0000"/>
                </a:solidFill>
                <a:latin typeface="Times New Roman" pitchFamily="18" charset="0"/>
                <a:cs typeface="Times New Roman" pitchFamily="18" charset="0"/>
              </a:rPr>
              <a:t>sách, báo và cho biết kênh </a:t>
            </a:r>
          </a:p>
          <a:p>
            <a:pPr marL="0" marR="0" lvl="0" indent="0" algn="just" defTabSz="914446" rtl="0" eaLnBrk="1" fontAlgn="auto" latinLnBrk="0" hangingPunct="1">
              <a:lnSpc>
                <a:spcPct val="100000"/>
              </a:lnSpc>
              <a:spcBef>
                <a:spcPts val="0"/>
              </a:spcBef>
              <a:spcAft>
                <a:spcPts val="0"/>
              </a:spcAft>
              <a:buClrTx/>
              <a:buSzTx/>
              <a:buFontTx/>
              <a:buNone/>
              <a:tabLst/>
              <a:defRPr/>
            </a:pPr>
            <a:r>
              <a:rPr lang="en-US" sz="3000" b="1">
                <a:solidFill>
                  <a:srgbClr val="FF0000"/>
                </a:solidFill>
                <a:latin typeface="Times New Roman" pitchFamily="18" charset="0"/>
                <a:cs typeface="Times New Roman" pitchFamily="18" charset="0"/>
              </a:rPr>
              <a:t>VOV giao thông phát sóng </a:t>
            </a:r>
          </a:p>
          <a:p>
            <a:pPr marL="0" marR="0" lvl="0" indent="0" algn="just" defTabSz="914446" rtl="0" eaLnBrk="1" fontAlgn="auto" latinLnBrk="0" hangingPunct="1">
              <a:lnSpc>
                <a:spcPct val="100000"/>
              </a:lnSpc>
              <a:spcBef>
                <a:spcPts val="0"/>
              </a:spcBef>
              <a:spcAft>
                <a:spcPts val="0"/>
              </a:spcAft>
              <a:buClrTx/>
              <a:buSzTx/>
              <a:buFontTx/>
              <a:buNone/>
              <a:tabLst/>
              <a:defRPr/>
            </a:pPr>
            <a:r>
              <a:rPr lang="en-US" sz="3000" b="1">
                <a:solidFill>
                  <a:srgbClr val="FF0000"/>
                </a:solidFill>
                <a:latin typeface="Times New Roman" pitchFamily="18" charset="0"/>
                <a:cs typeface="Times New Roman" pitchFamily="18" charset="0"/>
              </a:rPr>
              <a:t>sử dụng biến điệu AM hay FM?</a:t>
            </a:r>
            <a:endParaRPr kumimoji="0" lang="en-US" sz="3000" b="1" i="0" strike="noStrike" kern="1200" cap="none" spc="0" normalizeH="0" baseline="0" noProof="0">
              <a:ln>
                <a:noFill/>
              </a:ln>
              <a:solidFill>
                <a:srgbClr val="002060"/>
              </a:solidFill>
              <a:effectLst/>
              <a:uLnTx/>
              <a:uFillTx/>
              <a:latin typeface="Times New Roman" pitchFamily="18" charset="0"/>
              <a:cs typeface="Times New Roman" pitchFamily="18" charset="0"/>
            </a:endParaRPr>
          </a:p>
          <a:p>
            <a:pPr marL="0" marR="0" lvl="0" indent="0" algn="just" defTabSz="914446" rtl="0" eaLnBrk="1" fontAlgn="auto" latinLnBrk="0" hangingPunct="1">
              <a:lnSpc>
                <a:spcPct val="100000"/>
              </a:lnSpc>
              <a:spcBef>
                <a:spcPts val="0"/>
              </a:spcBef>
              <a:spcAft>
                <a:spcPts val="0"/>
              </a:spcAft>
              <a:buClrTx/>
              <a:buSzTx/>
              <a:buFontTx/>
              <a:buNone/>
              <a:tabLst/>
              <a:defRPr/>
            </a:pPr>
            <a:endParaRPr kumimoji="0" lang="en-US" sz="2667" b="1" i="0" u="none" strike="noStrike" kern="1200" cap="none" spc="0" normalizeH="0" baseline="0" noProof="0">
              <a:ln>
                <a:noFill/>
              </a:ln>
              <a:solidFill>
                <a:srgbClr val="002060"/>
              </a:solidFill>
              <a:effectLst/>
              <a:uLnTx/>
              <a:uFillTx/>
              <a:latin typeface="Calibri"/>
              <a:ea typeface="+mn-ea"/>
              <a:cs typeface="+mn-cs"/>
            </a:endParaRPr>
          </a:p>
        </p:txBody>
      </p:sp>
      <p:pic>
        <p:nvPicPr>
          <p:cNvPr id="35" name="Picture 34" descr="n119 zalo Hoang Thuan">
            <a:extLst>
              <a:ext uri="{FF2B5EF4-FFF2-40B4-BE49-F238E27FC236}">
                <a16:creationId xmlns:a16="http://schemas.microsoft.com/office/drawing/2014/main" id="{E74ED634-2066-467F-9C0D-F91C12E1E9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7111" y="1639327"/>
            <a:ext cx="2871151" cy="2319254"/>
          </a:xfrm>
          <a:prstGeom prst="rect">
            <a:avLst/>
          </a:prstGeom>
        </p:spPr>
      </p:pic>
      <p:pic>
        <p:nvPicPr>
          <p:cNvPr id="15" name="Picture 6" descr="n119 zalo Hoang Thuan">
            <a:extLst>
              <a:ext uri="{FF2B5EF4-FFF2-40B4-BE49-F238E27FC236}">
                <a16:creationId xmlns:a16="http://schemas.microsoft.com/office/drawing/2014/main" id="{EAFC5D7F-E5C7-40FF-A3C7-8B8F3E97F7B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38167" y="1215500"/>
            <a:ext cx="7369603" cy="2888117"/>
          </a:xfrm>
          <a:prstGeom prst="rect">
            <a:avLst/>
          </a:prstGeom>
        </p:spPr>
      </p:pic>
      <p:grpSp>
        <p:nvGrpSpPr>
          <p:cNvPr id="11" name="Group 10" descr="n119 zalo Hoang Thuan">
            <a:extLst>
              <a:ext uri="{FF2B5EF4-FFF2-40B4-BE49-F238E27FC236}">
                <a16:creationId xmlns:a16="http://schemas.microsoft.com/office/drawing/2014/main" id="{DA6C2AAC-E915-4F13-976E-765C37ED7085}"/>
              </a:ext>
            </a:extLst>
          </p:cNvPr>
          <p:cNvGrpSpPr/>
          <p:nvPr/>
        </p:nvGrpSpPr>
        <p:grpSpPr>
          <a:xfrm>
            <a:off x="183898" y="407728"/>
            <a:ext cx="7228838" cy="572464"/>
            <a:chOff x="286108" y="2198336"/>
            <a:chExt cx="7184048" cy="799117"/>
          </a:xfrm>
          <a:solidFill>
            <a:srgbClr val="009900"/>
          </a:solidFill>
        </p:grpSpPr>
        <p:pic>
          <p:nvPicPr>
            <p:cNvPr id="12" name="Picture 11" descr="empty-green-rectangle">
              <a:extLst>
                <a:ext uri="{FF2B5EF4-FFF2-40B4-BE49-F238E27FC236}">
                  <a16:creationId xmlns:a16="http://schemas.microsoft.com/office/drawing/2014/main" id="{992A47BA-011B-4911-BCDD-1994F44AAD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108" y="2280388"/>
              <a:ext cx="7184048" cy="7082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 name="Rectangle 1026060">
              <a:extLst>
                <a:ext uri="{FF2B5EF4-FFF2-40B4-BE49-F238E27FC236}">
                  <a16:creationId xmlns:a16="http://schemas.microsoft.com/office/drawing/2014/main" id="{CF2AB3E9-9745-40FB-B1B8-05588DB21181}"/>
                </a:ext>
              </a:extLst>
            </p:cNvPr>
            <p:cNvSpPr>
              <a:spLocks noChangeArrowheads="1"/>
            </p:cNvSpPr>
            <p:nvPr/>
          </p:nvSpPr>
          <p:spPr bwMode="auto">
            <a:xfrm>
              <a:off x="707240" y="2198336"/>
              <a:ext cx="6484237" cy="799117"/>
            </a:xfrm>
            <a:prstGeom prst="rect">
              <a:avLst/>
            </a:prstGeom>
            <a:grp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3000" b="1" i="1">
                  <a:ln w="9525">
                    <a:solidFill>
                      <a:schemeClr val="bg1"/>
                    </a:solidFill>
                    <a:prstDash val="solid"/>
                  </a:ln>
                  <a:solidFill>
                    <a:srgbClr val="FFFFFF"/>
                  </a:solidFill>
                  <a:effectLst>
                    <a:outerShdw blurRad="12700" dist="38100" dir="2700000" algn="tl" rotWithShape="0">
                      <a:schemeClr val="bg1">
                        <a:lumMod val="50000"/>
                      </a:schemeClr>
                    </a:outerShdw>
                  </a:effectLst>
                  <a:latin typeface="Times New Roman" pitchFamily="18" charset="0"/>
                  <a:cs typeface="Times New Roman" pitchFamily="18" charset="0"/>
                </a:rPr>
                <a:t>III. SO SÁNH BIẾN ĐIỆU AM VÀ FM</a:t>
              </a:r>
              <a:endParaRPr lang="en-US" sz="3000" b="1" dirty="0">
                <a:ln w="9525">
                  <a:solidFill>
                    <a:schemeClr val="bg1"/>
                  </a:solidFill>
                  <a:prstDash val="solid"/>
                </a:ln>
                <a:solidFill>
                  <a:srgbClr val="FFFFFF"/>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grpSp>
      <p:sp>
        <p:nvSpPr>
          <p:cNvPr id="3" name="Flowchart: Terminator 2"/>
          <p:cNvSpPr/>
          <p:nvPr/>
        </p:nvSpPr>
        <p:spPr>
          <a:xfrm>
            <a:off x="1080365" y="4363798"/>
            <a:ext cx="7402906" cy="1579438"/>
          </a:xfrm>
          <a:prstGeom prst="flowChartTerminator">
            <a:avLst/>
          </a:prstGeom>
        </p:spPr>
        <p:style>
          <a:lnRef idx="2">
            <a:schemeClr val="dk1"/>
          </a:lnRef>
          <a:fillRef idx="1">
            <a:schemeClr val="lt1"/>
          </a:fillRef>
          <a:effectRef idx="0">
            <a:schemeClr val="dk1"/>
          </a:effectRef>
          <a:fontRef idx="minor">
            <a:schemeClr val="dk1"/>
          </a:fontRef>
        </p:style>
        <p:txBody>
          <a:bodyPr rtlCol="0" anchor="ctr"/>
          <a:lstStyle/>
          <a:p>
            <a:pPr algn="ctr"/>
            <a:r>
              <a:rPr lang="vi-VN" sz="3000" b="1">
                <a:solidFill>
                  <a:srgbClr val="002060"/>
                </a:solidFill>
                <a:latin typeface="+mj-lt"/>
              </a:rPr>
              <a:t>Kênh VOV giao thông phát sóng </a:t>
            </a:r>
            <a:endParaRPr lang="en-US" sz="3000" b="1">
              <a:solidFill>
                <a:srgbClr val="002060"/>
              </a:solidFill>
              <a:latin typeface="+mj-lt"/>
            </a:endParaRPr>
          </a:p>
          <a:p>
            <a:pPr algn="ctr"/>
            <a:r>
              <a:rPr lang="vi-VN" sz="3000" b="1">
                <a:solidFill>
                  <a:srgbClr val="002060"/>
                </a:solidFill>
                <a:latin typeface="+mj-lt"/>
              </a:rPr>
              <a:t>sử dụng biến điệu FM</a:t>
            </a:r>
            <a:endParaRPr lang="en-US" sz="3000" b="1">
              <a:solidFill>
                <a:srgbClr val="002060"/>
              </a:solidFill>
              <a:latin typeface="+mj-lt"/>
            </a:endParaRPr>
          </a:p>
        </p:txBody>
      </p:sp>
    </p:spTree>
    <p:extLst>
      <p:ext uri="{BB962C8B-B14F-4D97-AF65-F5344CB8AC3E}">
        <p14:creationId xmlns:p14="http://schemas.microsoft.com/office/powerpoint/2010/main" val="18315403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8" descr="n119 zalo Hoang Thuan">
            <a:extLst>
              <a:ext uri="{FF2B5EF4-FFF2-40B4-BE49-F238E27FC236}">
                <a16:creationId xmlns:a16="http://schemas.microsoft.com/office/drawing/2014/main" id="{C6B4984A-0560-496E-BBE6-EFE87E86C046}"/>
              </a:ext>
            </a:extLst>
          </p:cNvPr>
          <p:cNvPicPr>
            <a:picLocks noChangeAspect="1" noChangeArrowheads="1" noCrop="1"/>
          </p:cNvPicPr>
          <p:nvPr/>
        </p:nvPicPr>
        <p:blipFill>
          <a:blip r:embed="rId2"/>
          <a:srcRect/>
          <a:stretch>
            <a:fillRect/>
          </a:stretch>
        </p:blipFill>
        <p:spPr bwMode="auto">
          <a:xfrm>
            <a:off x="10046402" y="1241824"/>
            <a:ext cx="2500684" cy="2308324"/>
          </a:xfrm>
          <a:prstGeom prst="rect">
            <a:avLst/>
          </a:prstGeom>
          <a:noFill/>
          <a:ln w="9525">
            <a:noFill/>
            <a:miter lim="800000"/>
            <a:headEnd/>
            <a:tailEnd/>
          </a:ln>
        </p:spPr>
      </p:pic>
      <p:sp>
        <p:nvSpPr>
          <p:cNvPr id="11" name="Rounded Rectangular Callout 28" descr="n119 zalo Hoang Thuan">
            <a:extLst>
              <a:ext uri="{FF2B5EF4-FFF2-40B4-BE49-F238E27FC236}">
                <a16:creationId xmlns:a16="http://schemas.microsoft.com/office/drawing/2014/main" id="{42B9CDC8-429A-47F2-A507-72614A57CAA3}"/>
              </a:ext>
            </a:extLst>
          </p:cNvPr>
          <p:cNvSpPr/>
          <p:nvPr/>
        </p:nvSpPr>
        <p:spPr>
          <a:xfrm>
            <a:off x="1511808" y="463296"/>
            <a:ext cx="8120066" cy="3218688"/>
          </a:xfrm>
          <a:prstGeom prst="wedgeRoundRectCallout">
            <a:avLst/>
          </a:prstGeom>
          <a:solidFill>
            <a:schemeClr val="bg1"/>
          </a:solidFill>
          <a:ln w="50800" cap="flat" cmpd="sng" algn="ctr">
            <a:solidFill>
              <a:srgbClr val="FF0000"/>
            </a:solidFill>
            <a:prstDash val="sysDash"/>
            <a:miter lim="800000"/>
          </a:ln>
          <a:effectLst/>
        </p:spPr>
        <p:txBody>
          <a:bodyPr rtlCol="0" anchor="ctr"/>
          <a:lstStyle/>
          <a:p>
            <a:endParaRPr lang="en-US" sz="2800">
              <a:latin typeface="Times New Roman" pitchFamily="18" charset="0"/>
              <a:cs typeface="Times New Roman" pitchFamily="18" charset="0"/>
            </a:endParaRPr>
          </a:p>
          <a:p>
            <a:endParaRPr lang="en-US" sz="2800">
              <a:latin typeface="Times New Roman" pitchFamily="18" charset="0"/>
              <a:cs typeface="Times New Roman" pitchFamily="18" charset="0"/>
            </a:endParaRPr>
          </a:p>
          <a:p>
            <a:r>
              <a:rPr lang="en-US" sz="2800">
                <a:latin typeface="Times New Roman" pitchFamily="18" charset="0"/>
                <a:cs typeface="Times New Roman" pitchFamily="18" charset="0"/>
              </a:rPr>
              <a:t>    K</a:t>
            </a:r>
            <a:r>
              <a:rPr lang="vi-VN" sz="2800">
                <a:latin typeface="Times New Roman" pitchFamily="18" charset="0"/>
                <a:cs typeface="Times New Roman" pitchFamily="18" charset="0"/>
              </a:rPr>
              <a:t>hi lái ô tô, các tài xế thường lắng nghe thông tin </a:t>
            </a:r>
            <a:endParaRPr lang="en-US" sz="2800">
              <a:latin typeface="Times New Roman" pitchFamily="18" charset="0"/>
              <a:cs typeface="Times New Roman" pitchFamily="18" charset="0"/>
            </a:endParaRPr>
          </a:p>
          <a:p>
            <a:r>
              <a:rPr lang="vi-VN" sz="2800">
                <a:latin typeface="Times New Roman" pitchFamily="18" charset="0"/>
                <a:cs typeface="Times New Roman" pitchFamily="18" charset="0"/>
              </a:rPr>
              <a:t>về tình trạng giao thông trên kênh giao thông </a:t>
            </a:r>
            <a:endParaRPr lang="en-US" sz="2800">
              <a:latin typeface="Times New Roman" pitchFamily="18" charset="0"/>
              <a:cs typeface="Times New Roman" pitchFamily="18" charset="0"/>
            </a:endParaRPr>
          </a:p>
          <a:p>
            <a:r>
              <a:rPr lang="vi-VN" sz="2800">
                <a:latin typeface="Times New Roman" pitchFamily="18" charset="0"/>
                <a:cs typeface="Times New Roman" pitchFamily="18" charset="0"/>
              </a:rPr>
              <a:t>FM 91 MHz của Đài Tiếng nói Việt Nam. </a:t>
            </a:r>
            <a:endParaRPr lang="en-US" sz="2800">
              <a:latin typeface="Times New Roman" pitchFamily="18" charset="0"/>
              <a:cs typeface="Times New Roman" pitchFamily="18" charset="0"/>
            </a:endParaRPr>
          </a:p>
          <a:p>
            <a:r>
              <a:rPr lang="vi-VN" sz="2800">
                <a:latin typeface="Times New Roman" pitchFamily="18" charset="0"/>
                <a:cs typeface="Times New Roman" pitchFamily="18" charset="0"/>
              </a:rPr>
              <a:t>Ngoài kênh FM, một số đài phát thanh – truyền hình cũng đã từng phát trên sóng radio ở kênh AM. </a:t>
            </a:r>
            <a:endParaRPr lang="en-US" sz="2800">
              <a:latin typeface="Times New Roman" pitchFamily="18" charset="0"/>
              <a:cs typeface="Times New Roman" pitchFamily="18" charset="0"/>
            </a:endParaRPr>
          </a:p>
          <a:p>
            <a:r>
              <a:rPr lang="vi-VN" sz="2800">
                <a:latin typeface="Times New Roman" pitchFamily="18" charset="0"/>
                <a:cs typeface="Times New Roman" pitchFamily="18" charset="0"/>
              </a:rPr>
              <a:t>Vậy </a:t>
            </a:r>
            <a:r>
              <a:rPr lang="en-US" sz="2800">
                <a:latin typeface="Times New Roman" pitchFamily="18" charset="0"/>
                <a:cs typeface="Times New Roman" pitchFamily="18" charset="0"/>
              </a:rPr>
              <a:t>sự khác nhau cơ bản giữa biến điệu </a:t>
            </a:r>
          </a:p>
          <a:p>
            <a:r>
              <a:rPr lang="en-US" sz="2800">
                <a:latin typeface="Times New Roman" pitchFamily="18" charset="0"/>
                <a:cs typeface="Times New Roman" pitchFamily="18" charset="0"/>
              </a:rPr>
              <a:t>AM và FM như thế nào?</a:t>
            </a:r>
            <a:endParaRPr lang="vi-VN" sz="2800">
              <a:latin typeface="Times New Roman" pitchFamily="18" charset="0"/>
              <a:cs typeface="Times New Roman" pitchFamily="18" charset="0"/>
            </a:endParaRPr>
          </a:p>
          <a:p>
            <a:br>
              <a:rPr lang="vi-VN" sz="3600"/>
            </a:br>
            <a:endParaRPr lang="vi-VN" sz="3600" b="1">
              <a:solidFill>
                <a:srgbClr val="002060"/>
              </a:solidFill>
              <a:effectLst/>
              <a:latin typeface="Times New Roman" pitchFamily="18" charset="0"/>
              <a:ea typeface="Times New Roman" panose="02020603050405020304" pitchFamily="18" charset="0"/>
              <a:cs typeface="Times New Roman" pitchFamily="18" charset="0"/>
            </a:endParaRPr>
          </a:p>
        </p:txBody>
      </p:sp>
      <p:sp>
        <p:nvSpPr>
          <p:cNvPr id="2" name="Rectangle 1"/>
          <p:cNvSpPr/>
          <p:nvPr/>
        </p:nvSpPr>
        <p:spPr>
          <a:xfrm>
            <a:off x="1194816" y="4242816"/>
            <a:ext cx="9144000" cy="188976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a:p>
            <a:pPr algn="ctr"/>
            <a:r>
              <a:rPr lang="en-US" sz="2800" b="1">
                <a:solidFill>
                  <a:srgbClr val="FF0000"/>
                </a:solidFill>
                <a:latin typeface="Times New Roman" pitchFamily="18" charset="0"/>
                <a:cs typeface="Times New Roman" pitchFamily="18" charset="0"/>
              </a:rPr>
              <a:t>? Lập bảng so sánh các đặc điểm của biến điệu AM và FM</a:t>
            </a:r>
          </a:p>
          <a:p>
            <a:pPr algn="ctr"/>
            <a:r>
              <a:rPr lang="en-US" sz="2800" b="1">
                <a:solidFill>
                  <a:srgbClr val="FF0000"/>
                </a:solidFill>
                <a:latin typeface="Times New Roman" pitchFamily="18" charset="0"/>
                <a:cs typeface="Times New Roman" pitchFamily="18" charset="0"/>
              </a:rPr>
              <a:t>Nhóm 1, 2: So sánh 3 đặc điểm a, b, c (SGK/30)</a:t>
            </a:r>
          </a:p>
          <a:p>
            <a:pPr algn="ctr"/>
            <a:r>
              <a:rPr lang="en-US" sz="2800" b="1">
                <a:solidFill>
                  <a:srgbClr val="FF0000"/>
                </a:solidFill>
                <a:latin typeface="Times New Roman" pitchFamily="18" charset="0"/>
                <a:cs typeface="Times New Roman" pitchFamily="18" charset="0"/>
              </a:rPr>
              <a:t>Nhóm 3, 4: So sánh 3 đặc điểm d, e, g (SGK/30)</a:t>
            </a:r>
          </a:p>
          <a:p>
            <a:pPr algn="ctr"/>
            <a:endParaRPr lang="en-US"/>
          </a:p>
        </p:txBody>
      </p:sp>
    </p:spTree>
    <p:extLst>
      <p:ext uri="{BB962C8B-B14F-4D97-AF65-F5344CB8AC3E}">
        <p14:creationId xmlns:p14="http://schemas.microsoft.com/office/powerpoint/2010/main" val="78084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158240" y="694944"/>
          <a:ext cx="9668256" cy="5516880"/>
        </p:xfrm>
        <a:graphic>
          <a:graphicData uri="http://schemas.openxmlformats.org/drawingml/2006/table">
            <a:tbl>
              <a:tblPr firstRow="1" bandRow="1">
                <a:tableStyleId>{616DA210-FB5B-4158-B5E0-FEB733F419BA}</a:tableStyleId>
              </a:tblPr>
              <a:tblGrid>
                <a:gridCol w="2222862">
                  <a:extLst>
                    <a:ext uri="{9D8B030D-6E8A-4147-A177-3AD203B41FA5}">
                      <a16:colId xmlns:a16="http://schemas.microsoft.com/office/drawing/2014/main" val="20000"/>
                    </a:ext>
                  </a:extLst>
                </a:gridCol>
                <a:gridCol w="3653682">
                  <a:extLst>
                    <a:ext uri="{9D8B030D-6E8A-4147-A177-3AD203B41FA5}">
                      <a16:colId xmlns:a16="http://schemas.microsoft.com/office/drawing/2014/main" val="20001"/>
                    </a:ext>
                  </a:extLst>
                </a:gridCol>
                <a:gridCol w="3791712">
                  <a:extLst>
                    <a:ext uri="{9D8B030D-6E8A-4147-A177-3AD203B41FA5}">
                      <a16:colId xmlns:a16="http://schemas.microsoft.com/office/drawing/2014/main" val="20002"/>
                    </a:ext>
                  </a:extLst>
                </a:gridCol>
              </a:tblGrid>
              <a:tr h="395562">
                <a:tc>
                  <a:txBody>
                    <a:bodyPr/>
                    <a:lstStyle/>
                    <a:p>
                      <a:pPr algn="ctr"/>
                      <a:r>
                        <a:rPr lang="en-US" sz="2000">
                          <a:solidFill>
                            <a:srgbClr val="FF0000"/>
                          </a:solidFill>
                          <a:latin typeface="Times New Roman" pitchFamily="18" charset="0"/>
                          <a:cs typeface="Times New Roman" pitchFamily="18" charset="0"/>
                        </a:rPr>
                        <a:t>ĐẶC</a:t>
                      </a:r>
                      <a:r>
                        <a:rPr lang="en-US" sz="2000" baseline="0">
                          <a:solidFill>
                            <a:srgbClr val="FF0000"/>
                          </a:solidFill>
                          <a:latin typeface="Times New Roman" pitchFamily="18" charset="0"/>
                          <a:cs typeface="Times New Roman" pitchFamily="18" charset="0"/>
                        </a:rPr>
                        <a:t> ĐIỂM</a:t>
                      </a:r>
                      <a:endParaRPr lang="en-US" sz="2000">
                        <a:solidFill>
                          <a:srgbClr val="FF0000"/>
                        </a:solidFill>
                        <a:latin typeface="Times New Roman" pitchFamily="18" charset="0"/>
                        <a:cs typeface="Times New Roman" pitchFamily="18" charset="0"/>
                      </a:endParaRPr>
                    </a:p>
                  </a:txBody>
                  <a:tcPr/>
                </a:tc>
                <a:tc>
                  <a:txBody>
                    <a:bodyPr/>
                    <a:lstStyle/>
                    <a:p>
                      <a:pPr algn="ctr"/>
                      <a:r>
                        <a:rPr lang="en-US" sz="2000">
                          <a:solidFill>
                            <a:srgbClr val="FF0000"/>
                          </a:solidFill>
                          <a:latin typeface="Times New Roman" pitchFamily="18" charset="0"/>
                          <a:cs typeface="Times New Roman" pitchFamily="18" charset="0"/>
                        </a:rPr>
                        <a:t>BIẾN</a:t>
                      </a:r>
                      <a:r>
                        <a:rPr lang="en-US" sz="2000" baseline="0">
                          <a:solidFill>
                            <a:srgbClr val="FF0000"/>
                          </a:solidFill>
                          <a:latin typeface="Times New Roman" pitchFamily="18" charset="0"/>
                          <a:cs typeface="Times New Roman" pitchFamily="18" charset="0"/>
                        </a:rPr>
                        <a:t> ĐIỆU AM</a:t>
                      </a:r>
                      <a:endParaRPr lang="en-US" sz="2000">
                        <a:solidFill>
                          <a:srgbClr val="FF0000"/>
                        </a:solidFill>
                        <a:latin typeface="Times New Roman" pitchFamily="18" charset="0"/>
                        <a:cs typeface="Times New Roman" pitchFamily="18" charset="0"/>
                      </a:endParaRPr>
                    </a:p>
                  </a:txBody>
                  <a:tcPr/>
                </a:tc>
                <a:tc>
                  <a:txBody>
                    <a:bodyPr/>
                    <a:lstStyle/>
                    <a:p>
                      <a:pPr algn="ctr"/>
                      <a:r>
                        <a:rPr lang="en-US" sz="2000">
                          <a:solidFill>
                            <a:srgbClr val="FF0000"/>
                          </a:solidFill>
                          <a:latin typeface="Times New Roman" pitchFamily="18" charset="0"/>
                          <a:cs typeface="Times New Roman" pitchFamily="18" charset="0"/>
                        </a:rPr>
                        <a:t>BIẾN</a:t>
                      </a:r>
                      <a:r>
                        <a:rPr lang="en-US" sz="2000" baseline="0">
                          <a:solidFill>
                            <a:srgbClr val="FF0000"/>
                          </a:solidFill>
                          <a:latin typeface="Times New Roman" pitchFamily="18" charset="0"/>
                          <a:cs typeface="Times New Roman" pitchFamily="18" charset="0"/>
                        </a:rPr>
                        <a:t> ĐIỆU FM</a:t>
                      </a:r>
                      <a:endParaRPr lang="en-US" sz="2000">
                        <a:solidFill>
                          <a:srgbClr val="FF0000"/>
                        </a:solidFill>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370840">
                <a:tc>
                  <a:txBody>
                    <a:bodyPr/>
                    <a:lstStyle/>
                    <a:p>
                      <a:r>
                        <a:rPr lang="en-US" sz="2000" b="1">
                          <a:latin typeface="Times New Roman" pitchFamily="18" charset="0"/>
                          <a:cs typeface="Times New Roman" pitchFamily="18" charset="0"/>
                        </a:rPr>
                        <a:t>Cách</a:t>
                      </a:r>
                      <a:r>
                        <a:rPr lang="en-US" sz="2000" b="1" baseline="0">
                          <a:latin typeface="Times New Roman" pitchFamily="18" charset="0"/>
                          <a:cs typeface="Times New Roman" pitchFamily="18" charset="0"/>
                        </a:rPr>
                        <a:t> thức truyền</a:t>
                      </a:r>
                      <a:endParaRPr lang="en-US" sz="2000" b="1">
                        <a:latin typeface="Times New Roman" pitchFamily="18" charset="0"/>
                        <a:cs typeface="Times New Roman" pitchFamily="18" charset="0"/>
                      </a:endParaRPr>
                    </a:p>
                  </a:txBody>
                  <a:tcPr/>
                </a:tc>
                <a:tc>
                  <a:txBody>
                    <a:bodyPr/>
                    <a:lstStyle/>
                    <a:p>
                      <a:r>
                        <a:rPr lang="en-US" sz="2000">
                          <a:latin typeface="Times New Roman" pitchFamily="18" charset="0"/>
                          <a:cs typeface="Times New Roman" pitchFamily="18" charset="0"/>
                        </a:rPr>
                        <a:t>Thay</a:t>
                      </a:r>
                      <a:r>
                        <a:rPr lang="en-US" sz="2000" baseline="0">
                          <a:latin typeface="Times New Roman" pitchFamily="18" charset="0"/>
                          <a:cs typeface="Times New Roman" pitchFamily="18" charset="0"/>
                        </a:rPr>
                        <a:t> đổi biên độ</a:t>
                      </a:r>
                      <a:endParaRPr lang="en-US" sz="2000">
                        <a:latin typeface="Times New Roman" pitchFamily="18" charset="0"/>
                        <a:cs typeface="Times New Roman" pitchFamily="18" charset="0"/>
                      </a:endParaRPr>
                    </a:p>
                  </a:txBody>
                  <a:tcPr/>
                </a:tc>
                <a:tc>
                  <a:txBody>
                    <a:bodyPr/>
                    <a:lstStyle/>
                    <a:p>
                      <a:r>
                        <a:rPr lang="en-US" sz="2000">
                          <a:latin typeface="Times New Roman" pitchFamily="18" charset="0"/>
                          <a:cs typeface="Times New Roman" pitchFamily="18" charset="0"/>
                        </a:rPr>
                        <a:t>Thay đổi</a:t>
                      </a:r>
                      <a:r>
                        <a:rPr lang="en-US" sz="2000" baseline="0">
                          <a:latin typeface="Times New Roman" pitchFamily="18" charset="0"/>
                          <a:cs typeface="Times New Roman" pitchFamily="18" charset="0"/>
                        </a:rPr>
                        <a:t> tần số</a:t>
                      </a:r>
                      <a:endParaRPr lang="en-US" sz="200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370840">
                <a:tc>
                  <a:txBody>
                    <a:bodyPr/>
                    <a:lstStyle/>
                    <a:p>
                      <a:r>
                        <a:rPr lang="en-US" sz="2000" b="1">
                          <a:latin typeface="Times New Roman" pitchFamily="18" charset="0"/>
                          <a:cs typeface="Times New Roman" pitchFamily="18" charset="0"/>
                        </a:rPr>
                        <a:t>Dải</a:t>
                      </a:r>
                      <a:r>
                        <a:rPr lang="en-US" sz="2000" b="1" baseline="0">
                          <a:latin typeface="Times New Roman" pitchFamily="18" charset="0"/>
                          <a:cs typeface="Times New Roman" pitchFamily="18" charset="0"/>
                        </a:rPr>
                        <a:t> tần số  sử dụng</a:t>
                      </a:r>
                      <a:endParaRPr lang="en-US" sz="2000" b="1">
                        <a:latin typeface="Times New Roman" pitchFamily="18" charset="0"/>
                        <a:cs typeface="Times New Roman" pitchFamily="18" charset="0"/>
                      </a:endParaRPr>
                    </a:p>
                  </a:txBody>
                  <a:tcPr/>
                </a:tc>
                <a:tc>
                  <a:txBody>
                    <a:bodyPr/>
                    <a:lstStyle/>
                    <a:p>
                      <a:r>
                        <a:rPr lang="en-US" sz="2000">
                          <a:latin typeface="Times New Roman" pitchFamily="18" charset="0"/>
                          <a:cs typeface="Times New Roman" pitchFamily="18" charset="0"/>
                        </a:rPr>
                        <a:t>540 đến</a:t>
                      </a:r>
                      <a:r>
                        <a:rPr lang="en-US" sz="2000" baseline="0">
                          <a:latin typeface="Times New Roman" pitchFamily="18" charset="0"/>
                          <a:cs typeface="Times New Roman" pitchFamily="18" charset="0"/>
                        </a:rPr>
                        <a:t> 1600 kHz</a:t>
                      </a:r>
                      <a:endParaRPr lang="en-US" sz="2000">
                        <a:latin typeface="Times New Roman" pitchFamily="18" charset="0"/>
                        <a:cs typeface="Times New Roman" pitchFamily="18" charset="0"/>
                      </a:endParaRPr>
                    </a:p>
                  </a:txBody>
                  <a:tcPr/>
                </a:tc>
                <a:tc>
                  <a:txBody>
                    <a:bodyPr/>
                    <a:lstStyle/>
                    <a:p>
                      <a:r>
                        <a:rPr lang="en-US" sz="2000">
                          <a:latin typeface="Times New Roman" pitchFamily="18" charset="0"/>
                          <a:cs typeface="Times New Roman" pitchFamily="18" charset="0"/>
                        </a:rPr>
                        <a:t>88 đến</a:t>
                      </a:r>
                      <a:r>
                        <a:rPr lang="en-US" sz="2000" baseline="0">
                          <a:latin typeface="Times New Roman" pitchFamily="18" charset="0"/>
                          <a:cs typeface="Times New Roman" pitchFamily="18" charset="0"/>
                        </a:rPr>
                        <a:t> 108 MHz</a:t>
                      </a:r>
                      <a:endParaRPr lang="en-US" sz="200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370840">
                <a:tc>
                  <a:txBody>
                    <a:bodyPr/>
                    <a:lstStyle/>
                    <a:p>
                      <a:r>
                        <a:rPr lang="en-US" sz="2000" b="1">
                          <a:latin typeface="Times New Roman" pitchFamily="18" charset="0"/>
                          <a:cs typeface="Times New Roman" pitchFamily="18" charset="0"/>
                        </a:rPr>
                        <a:t>Độ</a:t>
                      </a:r>
                      <a:r>
                        <a:rPr lang="en-US" sz="2000" b="1" baseline="0">
                          <a:latin typeface="Times New Roman" pitchFamily="18" charset="0"/>
                          <a:cs typeface="Times New Roman" pitchFamily="18" charset="0"/>
                        </a:rPr>
                        <a:t> rộng kênh/ </a:t>
                      </a:r>
                    </a:p>
                    <a:p>
                      <a:r>
                        <a:rPr lang="en-US" sz="2000" b="1" baseline="0">
                          <a:latin typeface="Times New Roman" pitchFamily="18" charset="0"/>
                          <a:cs typeface="Times New Roman" pitchFamily="18" charset="0"/>
                        </a:rPr>
                        <a:t>băng  thông</a:t>
                      </a:r>
                      <a:endParaRPr lang="en-US" sz="2000" b="1">
                        <a:latin typeface="Times New Roman" pitchFamily="18" charset="0"/>
                        <a:cs typeface="Times New Roman" pitchFamily="18" charset="0"/>
                      </a:endParaRPr>
                    </a:p>
                  </a:txBody>
                  <a:tcPr/>
                </a:tc>
                <a:tc>
                  <a:txBody>
                    <a:bodyPr/>
                    <a:lstStyle/>
                    <a:p>
                      <a:r>
                        <a:rPr lang="en-US" sz="2000">
                          <a:latin typeface="Times New Roman" pitchFamily="18" charset="0"/>
                          <a:cs typeface="Times New Roman" pitchFamily="18" charset="0"/>
                        </a:rPr>
                        <a:t>9 kHz hoặc</a:t>
                      </a:r>
                      <a:r>
                        <a:rPr lang="en-US" sz="2000" baseline="0">
                          <a:latin typeface="Times New Roman" pitchFamily="18" charset="0"/>
                          <a:cs typeface="Times New Roman" pitchFamily="18" charset="0"/>
                        </a:rPr>
                        <a:t> 10 kHz</a:t>
                      </a:r>
                      <a:endParaRPr lang="en-US" sz="2000">
                        <a:latin typeface="Times New Roman" pitchFamily="18" charset="0"/>
                        <a:cs typeface="Times New Roman" pitchFamily="18" charset="0"/>
                      </a:endParaRPr>
                    </a:p>
                  </a:txBody>
                  <a:tcPr/>
                </a:tc>
                <a:tc>
                  <a:txBody>
                    <a:bodyPr/>
                    <a:lstStyle/>
                    <a:p>
                      <a:r>
                        <a:rPr lang="en-US" sz="2000">
                          <a:latin typeface="Times New Roman" pitchFamily="18" charset="0"/>
                          <a:cs typeface="Times New Roman" pitchFamily="18" charset="0"/>
                        </a:rPr>
                        <a:t>100 kHz</a:t>
                      </a:r>
                    </a:p>
                  </a:txBody>
                  <a:tcPr/>
                </a:tc>
                <a:extLst>
                  <a:ext uri="{0D108BD9-81ED-4DB2-BD59-A6C34878D82A}">
                    <a16:rowId xmlns:a16="http://schemas.microsoft.com/office/drawing/2014/main" val="10003"/>
                  </a:ext>
                </a:extLst>
              </a:tr>
              <a:tr h="370840">
                <a:tc>
                  <a:txBody>
                    <a:bodyPr/>
                    <a:lstStyle/>
                    <a:p>
                      <a:r>
                        <a:rPr lang="en-US" sz="2000" b="1">
                          <a:latin typeface="Times New Roman" pitchFamily="18" charset="0"/>
                          <a:cs typeface="Times New Roman" pitchFamily="18" charset="0"/>
                        </a:rPr>
                        <a:t>Chất</a:t>
                      </a:r>
                      <a:r>
                        <a:rPr lang="en-US" sz="2000" b="1" baseline="0">
                          <a:latin typeface="Times New Roman" pitchFamily="18" charset="0"/>
                          <a:cs typeface="Times New Roman" pitchFamily="18" charset="0"/>
                        </a:rPr>
                        <a:t> lượng âm thanh</a:t>
                      </a:r>
                      <a:endParaRPr lang="en-US" sz="2000" b="1">
                        <a:latin typeface="Times New Roman" pitchFamily="18" charset="0"/>
                        <a:cs typeface="Times New Roman" pitchFamily="18" charset="0"/>
                      </a:endParaRPr>
                    </a:p>
                  </a:txBody>
                  <a:tcPr/>
                </a:tc>
                <a:tc>
                  <a:txBody>
                    <a:bodyPr/>
                    <a:lstStyle/>
                    <a:p>
                      <a:r>
                        <a:rPr lang="en-US" sz="2000">
                          <a:latin typeface="Times New Roman" pitchFamily="18" charset="0"/>
                          <a:cs typeface="Times New Roman" pitchFamily="18" charset="0"/>
                        </a:rPr>
                        <a:t>Chất lượng</a:t>
                      </a:r>
                      <a:r>
                        <a:rPr lang="en-US" sz="2000" baseline="0">
                          <a:latin typeface="Times New Roman" pitchFamily="18" charset="0"/>
                          <a:cs typeface="Times New Roman" pitchFamily="18" charset="0"/>
                        </a:rPr>
                        <a:t> âm thanh kém hơn FM, nhưng rẻ hơn và truyền được khoảng cách xa. Băng thông thấp hơn nên có thể có nhiều trạm hơn ở bất kì tần số nào</a:t>
                      </a:r>
                      <a:endParaRPr lang="en-US" sz="2000">
                        <a:latin typeface="Times New Roman" pitchFamily="18" charset="0"/>
                        <a:cs typeface="Times New Roman" pitchFamily="18" charset="0"/>
                      </a:endParaRPr>
                    </a:p>
                  </a:txBody>
                  <a:tcPr/>
                </a:tc>
                <a:tc>
                  <a:txBody>
                    <a:bodyPr/>
                    <a:lstStyle/>
                    <a:p>
                      <a:r>
                        <a:rPr lang="en-US" sz="2000">
                          <a:latin typeface="Times New Roman" pitchFamily="18" charset="0"/>
                          <a:cs typeface="Times New Roman" pitchFamily="18" charset="0"/>
                        </a:rPr>
                        <a:t>Chất</a:t>
                      </a:r>
                      <a:r>
                        <a:rPr lang="en-US" sz="2000" baseline="0">
                          <a:latin typeface="Times New Roman" pitchFamily="18" charset="0"/>
                          <a:cs typeface="Times New Roman" pitchFamily="18" charset="0"/>
                        </a:rPr>
                        <a:t> lượng âm thanh tốt hơn do  băng thông cao hơn. Tín hiệu FM bị ảnh hưởng bởi các rào cản vật lí</a:t>
                      </a:r>
                      <a:endParaRPr lang="en-US" sz="200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370840">
                <a:tc>
                  <a:txBody>
                    <a:bodyPr/>
                    <a:lstStyle/>
                    <a:p>
                      <a:r>
                        <a:rPr lang="en-US" sz="2000" b="1">
                          <a:latin typeface="Times New Roman" pitchFamily="18" charset="0"/>
                          <a:cs typeface="Times New Roman" pitchFamily="18" charset="0"/>
                        </a:rPr>
                        <a:t>Phạm</a:t>
                      </a:r>
                      <a:r>
                        <a:rPr lang="en-US" sz="2000" b="1" baseline="0">
                          <a:latin typeface="Times New Roman" pitchFamily="18" charset="0"/>
                          <a:cs typeface="Times New Roman" pitchFamily="18" charset="0"/>
                        </a:rPr>
                        <a:t> vi phát sóng</a:t>
                      </a:r>
                      <a:endParaRPr lang="en-US" sz="2000" b="1">
                        <a:latin typeface="Times New Roman" pitchFamily="18" charset="0"/>
                        <a:cs typeface="Times New Roman" pitchFamily="18" charset="0"/>
                      </a:endParaRPr>
                    </a:p>
                  </a:txBody>
                  <a:tcPr/>
                </a:tc>
                <a:tc>
                  <a:txBody>
                    <a:bodyPr/>
                    <a:lstStyle/>
                    <a:p>
                      <a:pPr marL="0" marR="0" indent="0" algn="l" defTabSz="609630" rtl="0" eaLnBrk="1" fontAlgn="auto" latinLnBrk="0" hangingPunct="1">
                        <a:lnSpc>
                          <a:spcPct val="100000"/>
                        </a:lnSpc>
                        <a:spcBef>
                          <a:spcPts val="0"/>
                        </a:spcBef>
                        <a:spcAft>
                          <a:spcPts val="0"/>
                        </a:spcAft>
                        <a:buClrTx/>
                        <a:buSzTx/>
                        <a:buFontTx/>
                        <a:buNone/>
                        <a:tabLst/>
                        <a:defRPr/>
                      </a:pPr>
                      <a:r>
                        <a:rPr lang="en-US" sz="2000">
                          <a:latin typeface="Times New Roman" pitchFamily="18" charset="0"/>
                          <a:cs typeface="Times New Roman" pitchFamily="18" charset="0"/>
                        </a:rPr>
                        <a:t>540 đến</a:t>
                      </a:r>
                      <a:r>
                        <a:rPr lang="en-US" sz="2000" baseline="0">
                          <a:latin typeface="Times New Roman" pitchFamily="18" charset="0"/>
                          <a:cs typeface="Times New Roman" pitchFamily="18" charset="0"/>
                        </a:rPr>
                        <a:t> 1600 kHz</a:t>
                      </a:r>
                      <a:endParaRPr lang="en-US" sz="2000">
                        <a:latin typeface="Times New Roman" pitchFamily="18" charset="0"/>
                        <a:cs typeface="Times New Roman" pitchFamily="18" charset="0"/>
                      </a:endParaRPr>
                    </a:p>
                  </a:txBody>
                  <a:tcPr/>
                </a:tc>
                <a:tc>
                  <a:txBody>
                    <a:bodyPr/>
                    <a:lstStyle/>
                    <a:p>
                      <a:pPr marL="0" marR="0" indent="0" algn="l" defTabSz="609630" rtl="0" eaLnBrk="1" fontAlgn="auto" latinLnBrk="0" hangingPunct="1">
                        <a:lnSpc>
                          <a:spcPct val="100000"/>
                        </a:lnSpc>
                        <a:spcBef>
                          <a:spcPts val="0"/>
                        </a:spcBef>
                        <a:spcAft>
                          <a:spcPts val="0"/>
                        </a:spcAft>
                        <a:buClrTx/>
                        <a:buSzTx/>
                        <a:buFontTx/>
                        <a:buNone/>
                        <a:tabLst/>
                        <a:defRPr/>
                      </a:pPr>
                      <a:r>
                        <a:rPr lang="en-US" sz="2000">
                          <a:latin typeface="Times New Roman" pitchFamily="18" charset="0"/>
                          <a:cs typeface="Times New Roman" pitchFamily="18" charset="0"/>
                        </a:rPr>
                        <a:t>88 đến</a:t>
                      </a:r>
                      <a:r>
                        <a:rPr lang="en-US" sz="2000" baseline="0">
                          <a:latin typeface="Times New Roman" pitchFamily="18" charset="0"/>
                          <a:cs typeface="Times New Roman" pitchFamily="18" charset="0"/>
                        </a:rPr>
                        <a:t> 108 MHz</a:t>
                      </a:r>
                      <a:endParaRPr lang="en-US" sz="2000">
                        <a:latin typeface="Times New Roman" pitchFamily="18" charset="0"/>
                        <a:cs typeface="Times New Roman" pitchFamily="18" charset="0"/>
                      </a:endParaRPr>
                    </a:p>
                  </a:txBody>
                  <a:tcPr/>
                </a:tc>
                <a:extLst>
                  <a:ext uri="{0D108BD9-81ED-4DB2-BD59-A6C34878D82A}">
                    <a16:rowId xmlns:a16="http://schemas.microsoft.com/office/drawing/2014/main" val="10005"/>
                  </a:ext>
                </a:extLst>
              </a:tr>
              <a:tr h="370840">
                <a:tc>
                  <a:txBody>
                    <a:bodyPr/>
                    <a:lstStyle/>
                    <a:p>
                      <a:r>
                        <a:rPr lang="en-US" sz="2000" b="1">
                          <a:latin typeface="Times New Roman" pitchFamily="18" charset="0"/>
                          <a:cs typeface="Times New Roman" pitchFamily="18" charset="0"/>
                        </a:rPr>
                        <a:t>Ảnh</a:t>
                      </a:r>
                      <a:r>
                        <a:rPr lang="en-US" sz="2000" b="1" baseline="0">
                          <a:latin typeface="Times New Roman" pitchFamily="18" charset="0"/>
                          <a:cs typeface="Times New Roman" pitchFamily="18" charset="0"/>
                        </a:rPr>
                        <a:t> hưởng bởi nhiễu</a:t>
                      </a:r>
                      <a:endParaRPr lang="en-US" sz="2000" b="1">
                        <a:latin typeface="Times New Roman" pitchFamily="18" charset="0"/>
                        <a:cs typeface="Times New Roman" pitchFamily="18" charset="0"/>
                      </a:endParaRPr>
                    </a:p>
                  </a:txBody>
                  <a:tcPr/>
                </a:tc>
                <a:tc>
                  <a:txBody>
                    <a:bodyPr/>
                    <a:lstStyle/>
                    <a:p>
                      <a:r>
                        <a:rPr lang="vi-VN" sz="2000" b="0" i="0" kern="1200">
                          <a:solidFill>
                            <a:schemeClr val="tx1"/>
                          </a:solidFill>
                          <a:effectLst/>
                          <a:latin typeface="Times New Roman" pitchFamily="18" charset="0"/>
                          <a:ea typeface="+mn-ea"/>
                          <a:cs typeface="Times New Roman" pitchFamily="18" charset="0"/>
                        </a:rPr>
                        <a:t>AM dễ bị nhiễu hơn vì nhiễu ảnh hưởng đến biên độ, đó là nơi thông tin được "lưu trữ" trong tín hiệu AM.</a:t>
                      </a:r>
                      <a:endParaRPr lang="en-US" sz="2000">
                        <a:latin typeface="Times New Roman" pitchFamily="18" charset="0"/>
                        <a:cs typeface="Times New Roman" pitchFamily="18" charset="0"/>
                      </a:endParaRPr>
                    </a:p>
                  </a:txBody>
                  <a:tcPr/>
                </a:tc>
                <a:tc>
                  <a:txBody>
                    <a:bodyPr/>
                    <a:lstStyle/>
                    <a:p>
                      <a:r>
                        <a:rPr lang="vi-VN" sz="2000" b="0" i="0" kern="1200">
                          <a:solidFill>
                            <a:schemeClr val="tx1"/>
                          </a:solidFill>
                          <a:effectLst/>
                          <a:latin typeface="Times New Roman" pitchFamily="18" charset="0"/>
                          <a:ea typeface="+mn-ea"/>
                          <a:cs typeface="Times New Roman" pitchFamily="18" charset="0"/>
                        </a:rPr>
                        <a:t>FM ít bị nhiễu hơn vì thông tin trong tín hiệu FM được truyền qua việc thay đổi tần số chứ không phải biên độ.</a:t>
                      </a:r>
                      <a:endParaRPr lang="en-US" sz="2000">
                        <a:latin typeface="Times New Roman" pitchFamily="18" charset="0"/>
                        <a:cs typeface="Times New Roman" pitchFamily="18" charset="0"/>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056036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n119 zalo Hoang Thuan"/>
          <p:cNvPicPr>
            <a:picLocks noChangeAspect="1"/>
          </p:cNvPicPr>
          <p:nvPr/>
        </p:nvPicPr>
        <p:blipFill>
          <a:blip r:embed="rId2"/>
          <a:srcRect l="15221" r="2363" b="25330"/>
          <a:stretch>
            <a:fillRect/>
          </a:stretch>
        </p:blipFill>
        <p:spPr>
          <a:xfrm>
            <a:off x="-105909" y="5509219"/>
            <a:ext cx="12506517" cy="1577047"/>
          </a:xfrm>
          <a:prstGeom prst="rect">
            <a:avLst/>
          </a:prstGeom>
        </p:spPr>
      </p:pic>
      <p:pic>
        <p:nvPicPr>
          <p:cNvPr id="20" name="Picture 15" descr="n119 zalo Hoang Thuan"/>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4346113"/>
            <a:ext cx="2777566" cy="2326211"/>
          </a:xfrm>
          <a:prstGeom prst="rect">
            <a:avLst/>
          </a:prstGeom>
        </p:spPr>
      </p:pic>
      <p:sp>
        <p:nvSpPr>
          <p:cNvPr id="10" name="TextBox 9" descr="n119 zalo Hoang Thuan">
            <a:extLst>
              <a:ext uri="{FF2B5EF4-FFF2-40B4-BE49-F238E27FC236}">
                <a16:creationId xmlns:a16="http://schemas.microsoft.com/office/drawing/2014/main" id="{38C24BBB-AA30-43F1-BDC9-26D22BBF3799}"/>
              </a:ext>
            </a:extLst>
          </p:cNvPr>
          <p:cNvSpPr txBox="1"/>
          <p:nvPr/>
        </p:nvSpPr>
        <p:spPr>
          <a:xfrm>
            <a:off x="1971589" y="849542"/>
            <a:ext cx="8351520" cy="4154984"/>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r>
              <a:rPr lang="en-US" sz="2400">
                <a:latin typeface="+mj-lt"/>
              </a:rPr>
              <a:t>        </a:t>
            </a:r>
            <a:r>
              <a:rPr lang="vi-VN" sz="2400">
                <a:latin typeface="+mj-lt"/>
              </a:rPr>
              <a:t>Phát thanh AM được thử nghiệm lần đầu tiên </a:t>
            </a:r>
            <a:r>
              <a:rPr lang="en-US" sz="2400">
                <a:latin typeface="Times New Roman" pitchFamily="18" charset="0"/>
                <a:cs typeface="Times New Roman" pitchFamily="18" charset="0"/>
              </a:rPr>
              <a:t>năm</a:t>
            </a:r>
            <a:r>
              <a:rPr lang="en-US" sz="2400">
                <a:latin typeface="+mj-lt"/>
              </a:rPr>
              <a:t> </a:t>
            </a:r>
            <a:r>
              <a:rPr lang="vi-VN" sz="2400">
                <a:latin typeface="+mj-lt"/>
              </a:rPr>
              <a:t>1900, </a:t>
            </a:r>
            <a:r>
              <a:rPr lang="en-US" sz="2400">
                <a:latin typeface="Times New Roman" pitchFamily="18" charset="0"/>
                <a:cs typeface="Times New Roman" pitchFamily="18" charset="0"/>
              </a:rPr>
              <a:t>đ</a:t>
            </a:r>
            <a:r>
              <a:rPr lang="vi-VN" sz="2400">
                <a:latin typeface="+mj-lt"/>
              </a:rPr>
              <a:t>ến năm 1920, </a:t>
            </a:r>
            <a:r>
              <a:rPr lang="en-US" sz="2400">
                <a:latin typeface="Times New Roman" pitchFamily="18" charset="0"/>
                <a:cs typeface="Times New Roman" pitchFamily="18" charset="0"/>
              </a:rPr>
              <a:t>phát thanh A</a:t>
            </a:r>
            <a:r>
              <a:rPr lang="vi-VN" sz="2400">
                <a:latin typeface="+mj-lt"/>
              </a:rPr>
              <a:t>M mới được phổ biến rộng rãi, sau sự phát triển của</a:t>
            </a:r>
            <a:r>
              <a:rPr lang="en-US" sz="2400">
                <a:latin typeface="+mj-lt"/>
              </a:rPr>
              <a:t> </a:t>
            </a:r>
            <a:r>
              <a:rPr lang="en-US" sz="2400">
                <a:latin typeface="Times New Roman" pitchFamily="18" charset="0"/>
                <a:cs typeface="Times New Roman" pitchFamily="18" charset="0"/>
              </a:rPr>
              <a:t>máy thu thanh</a:t>
            </a:r>
            <a:r>
              <a:rPr lang="vi-VN" sz="2400">
                <a:latin typeface="Times New Roman" pitchFamily="18" charset="0"/>
                <a:cs typeface="Times New Roman" pitchFamily="18" charset="0"/>
              </a:rPr>
              <a:t>. </a:t>
            </a:r>
            <a:r>
              <a:rPr lang="vi-VN" sz="2400">
                <a:latin typeface="+mj-lt"/>
              </a:rPr>
              <a:t>Loại hình phát sóng này tiếp tục thống trị 30 năm tiếp theo, được gọi là thời đại vàng của phát thanh, cho đến khi</a:t>
            </a:r>
            <a:r>
              <a:rPr lang="en-US" sz="2400">
                <a:latin typeface="+mj-lt"/>
              </a:rPr>
              <a:t> </a:t>
            </a:r>
            <a:r>
              <a:rPr lang="en-US" sz="2400">
                <a:latin typeface="Times New Roman" pitchFamily="18" charset="0"/>
                <a:cs typeface="Times New Roman" pitchFamily="18" charset="0"/>
              </a:rPr>
              <a:t>truyền hình </a:t>
            </a:r>
            <a:r>
              <a:rPr lang="vi-VN" sz="2400">
                <a:latin typeface="+mj-lt"/>
              </a:rPr>
              <a:t>trở nên phổ biến năm 1950. Phát thanh AM còn bị thu hẹp do sự phát triển mạnh mẽ từ</a:t>
            </a:r>
            <a:r>
              <a:rPr lang="en-US" sz="2400">
                <a:latin typeface="+mj-lt"/>
              </a:rPr>
              <a:t> </a:t>
            </a:r>
            <a:r>
              <a:rPr lang="en-US" sz="2400">
                <a:latin typeface="Times New Roman" pitchFamily="18" charset="0"/>
                <a:cs typeface="Times New Roman" pitchFamily="18" charset="0"/>
              </a:rPr>
              <a:t>phát thanh FM.</a:t>
            </a:r>
          </a:p>
          <a:p>
            <a:r>
              <a:rPr lang="en-US" sz="2400">
                <a:latin typeface="+mj-lt"/>
              </a:rPr>
              <a:t>        </a:t>
            </a:r>
            <a:r>
              <a:rPr lang="vi-VN" sz="2400">
                <a:latin typeface="+mj-lt"/>
              </a:rPr>
              <a:t>Phát thanh AM rất dễ bị</a:t>
            </a:r>
            <a:r>
              <a:rPr lang="en-US" sz="2400">
                <a:latin typeface="+mj-lt"/>
              </a:rPr>
              <a:t> </a:t>
            </a:r>
            <a:r>
              <a:rPr lang="en-US" sz="2400">
                <a:latin typeface="Times New Roman" pitchFamily="18" charset="0"/>
                <a:cs typeface="Times New Roman" pitchFamily="18" charset="0"/>
              </a:rPr>
              <a:t>nhiễu, </a:t>
            </a:r>
            <a:r>
              <a:rPr lang="vi-VN" sz="2400">
                <a:latin typeface="+mj-lt"/>
              </a:rPr>
              <a:t>thường bị gián đoạn bởi các tòa nhà cao tầng và thời tiết, đây là một vấn đề lớn trong thế giới ngày </a:t>
            </a:r>
            <a:r>
              <a:rPr lang="en-US" sz="2400">
                <a:latin typeface="+mj-lt"/>
              </a:rPr>
              <a:t>nay. </a:t>
            </a:r>
            <a:r>
              <a:rPr lang="en-US" sz="2400">
                <a:latin typeface="Times New Roman" pitchFamily="18" charset="0"/>
                <a:cs typeface="Times New Roman" pitchFamily="18" charset="0"/>
              </a:rPr>
              <a:t>Đ</a:t>
            </a:r>
            <a:r>
              <a:rPr lang="vi-VN" sz="2400">
                <a:latin typeface="+mj-lt"/>
              </a:rPr>
              <a:t>ộ trung thực của</a:t>
            </a:r>
            <a:r>
              <a:rPr lang="en-US" sz="2400">
                <a:latin typeface="+mj-lt"/>
              </a:rPr>
              <a:t> </a:t>
            </a:r>
            <a:r>
              <a:rPr lang="en-US" sz="2400">
                <a:latin typeface="Times New Roman" pitchFamily="18" charset="0"/>
                <a:cs typeface="Times New Roman" pitchFamily="18" charset="0"/>
              </a:rPr>
              <a:t>âm thanh</a:t>
            </a:r>
            <a:r>
              <a:rPr lang="vi-VN" sz="2400">
                <a:latin typeface="+mj-lt"/>
              </a:rPr>
              <a:t> rất hạn chế. </a:t>
            </a:r>
            <a:endParaRPr lang="en-US" sz="2400">
              <a:latin typeface="+mj-lt"/>
            </a:endParaRPr>
          </a:p>
          <a:p>
            <a:r>
              <a:rPr lang="en-US" sz="2400">
                <a:latin typeface="+mj-lt"/>
              </a:rPr>
              <a:t>        </a:t>
            </a:r>
            <a:r>
              <a:rPr lang="vi-VN" sz="2400">
                <a:latin typeface="+mj-lt"/>
              </a:rPr>
              <a:t>Vì vậy để truyền tiếng nói</a:t>
            </a:r>
            <a:r>
              <a:rPr lang="en-US" sz="2400">
                <a:latin typeface="Times New Roman" pitchFamily="18" charset="0"/>
                <a:cs typeface="Times New Roman" pitchFamily="18" charset="0"/>
              </a:rPr>
              <a:t> thường dùng AM</a:t>
            </a:r>
            <a:r>
              <a:rPr lang="vi-VN" sz="2400">
                <a:latin typeface="Times New Roman" pitchFamily="18" charset="0"/>
                <a:cs typeface="Times New Roman" pitchFamily="18" charset="0"/>
              </a:rPr>
              <a:t> </a:t>
            </a:r>
            <a:r>
              <a:rPr lang="vi-VN" sz="2400">
                <a:latin typeface="+mj-lt"/>
              </a:rPr>
              <a:t>còn truyền</a:t>
            </a:r>
            <a:r>
              <a:rPr lang="en-US" sz="2400">
                <a:latin typeface="+mj-lt"/>
              </a:rPr>
              <a:t> </a:t>
            </a:r>
            <a:r>
              <a:rPr lang="en-US" sz="2400">
                <a:latin typeface="Times New Roman" pitchFamily="18" charset="0"/>
                <a:cs typeface="Times New Roman" pitchFamily="18" charset="0"/>
              </a:rPr>
              <a:t>âm nhạc</a:t>
            </a:r>
            <a:r>
              <a:rPr lang="vi-VN" sz="2400">
                <a:latin typeface="Times New Roman" pitchFamily="18" charset="0"/>
                <a:cs typeface="Times New Roman" pitchFamily="18" charset="0"/>
              </a:rPr>
              <a:t> </a:t>
            </a:r>
            <a:r>
              <a:rPr lang="vi-VN" sz="2400">
                <a:latin typeface="+mj-lt"/>
              </a:rPr>
              <a:t>thì lại dùng FM và kĩ thuật số.</a:t>
            </a:r>
          </a:p>
        </p:txBody>
      </p:sp>
    </p:spTree>
    <p:extLst>
      <p:ext uri="{BB962C8B-B14F-4D97-AF65-F5344CB8AC3E}">
        <p14:creationId xmlns:p14="http://schemas.microsoft.com/office/powerpoint/2010/main" val="2243782921"/>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119 zalo Hoang Thuan">
            <a:extLst>
              <a:ext uri="{FF2B5EF4-FFF2-40B4-BE49-F238E27FC236}">
                <a16:creationId xmlns:a16="http://schemas.microsoft.com/office/drawing/2014/main" id="{1D90AC91-ADA6-4A3D-A6DD-413ADE9740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1745" y="4486209"/>
            <a:ext cx="2699657" cy="2188911"/>
          </a:xfrm>
          <a:prstGeom prst="rect">
            <a:avLst/>
          </a:prstGeom>
        </p:spPr>
      </p:pic>
      <p:sp>
        <p:nvSpPr>
          <p:cNvPr id="6" name="Google Shape;439;p20" descr="n119 zalo Hoang Thuan">
            <a:extLst>
              <a:ext uri="{FF2B5EF4-FFF2-40B4-BE49-F238E27FC236}">
                <a16:creationId xmlns:a16="http://schemas.microsoft.com/office/drawing/2014/main" id="{AF243792-B38A-4AAD-88A3-B8129262093A}"/>
              </a:ext>
            </a:extLst>
          </p:cNvPr>
          <p:cNvSpPr/>
          <p:nvPr/>
        </p:nvSpPr>
        <p:spPr>
          <a:xfrm>
            <a:off x="336765" y="162782"/>
            <a:ext cx="2989900" cy="1808977"/>
          </a:xfrm>
          <a:custGeom>
            <a:avLst/>
            <a:gdLst/>
            <a:ahLst/>
            <a:cxnLst/>
            <a:rect l="l" t="t" r="r" b="b"/>
            <a:pathLst>
              <a:path w="89697" h="30490" extrusionOk="0">
                <a:moveTo>
                  <a:pt x="0" y="10657"/>
                </a:moveTo>
                <a:lnTo>
                  <a:pt x="2072" y="30490"/>
                </a:lnTo>
                <a:lnTo>
                  <a:pt x="54766" y="22794"/>
                </a:lnTo>
                <a:lnTo>
                  <a:pt x="89697" y="20722"/>
                </a:lnTo>
                <a:lnTo>
                  <a:pt x="87921" y="0"/>
                </a:lnTo>
                <a:lnTo>
                  <a:pt x="54766" y="7400"/>
                </a:lnTo>
                <a:lnTo>
                  <a:pt x="50325" y="3256"/>
                </a:lnTo>
                <a:close/>
              </a:path>
            </a:pathLst>
          </a:custGeom>
          <a:solidFill>
            <a:srgbClr val="44546A"/>
          </a:solidFill>
          <a:ln w="76200" cap="flat" cmpd="sng">
            <a:solidFill>
              <a:srgbClr val="FFFFFF"/>
            </a:solidFill>
            <a:prstDash val="solid"/>
            <a:round/>
            <a:headEnd type="none" w="med" len="med"/>
            <a:tailEnd type="none" w="med" len="med"/>
          </a:ln>
          <a:effectLst>
            <a:outerShdw blurRad="28575" dist="19050" dir="19320000" algn="bl" rotWithShape="0">
              <a:srgbClr val="000000">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descr="n119 zalo Hoang Thuan">
            <a:extLst>
              <a:ext uri="{FF2B5EF4-FFF2-40B4-BE49-F238E27FC236}">
                <a16:creationId xmlns:a16="http://schemas.microsoft.com/office/drawing/2014/main" id="{F9F54B45-17A7-4562-A66D-98E28973D2CD}"/>
              </a:ext>
            </a:extLst>
          </p:cNvPr>
          <p:cNvSpPr txBox="1"/>
          <p:nvPr/>
        </p:nvSpPr>
        <p:spPr>
          <a:xfrm rot="21064838">
            <a:off x="403037" y="747174"/>
            <a:ext cx="277789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a:solidFill>
                  <a:srgbClr val="FFFF00"/>
                </a:solidFill>
                <a:latin typeface="Times New Roman" pitchFamily="18" charset="0"/>
                <a:cs typeface="Times New Roman" pitchFamily="18" charset="0"/>
              </a:rPr>
              <a:t>THẢO LUẬN</a:t>
            </a:r>
            <a:endParaRPr kumimoji="0" lang="en-US"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sp>
        <p:nvSpPr>
          <p:cNvPr id="8" name="Rounded Rectangular Callout 28" descr="n119 zalo Hoang Thuan">
            <a:extLst>
              <a:ext uri="{FF2B5EF4-FFF2-40B4-BE49-F238E27FC236}">
                <a16:creationId xmlns:a16="http://schemas.microsoft.com/office/drawing/2014/main" id="{261FCBFE-DF2B-4074-967A-A31F4EA6E53B}"/>
              </a:ext>
            </a:extLst>
          </p:cNvPr>
          <p:cNvSpPr/>
          <p:nvPr/>
        </p:nvSpPr>
        <p:spPr>
          <a:xfrm>
            <a:off x="1011743" y="1630383"/>
            <a:ext cx="5878869" cy="3390519"/>
          </a:xfrm>
          <a:prstGeom prst="wedgeRoundRectCallout">
            <a:avLst/>
          </a:prstGeom>
          <a:solidFill>
            <a:schemeClr val="bg1"/>
          </a:solidFill>
          <a:ln w="50800" cap="flat" cmpd="sng" algn="ctr">
            <a:solidFill>
              <a:srgbClr val="FF0000"/>
            </a:solidFill>
            <a:prstDash val="sysDash"/>
            <a:miter lim="800000"/>
          </a:ln>
          <a:effectLst/>
        </p:spPr>
        <p:txBody>
          <a:bodyPr rtlCol="0" anchor="ctr"/>
          <a:lstStyle/>
          <a:p>
            <a:pPr algn="just">
              <a:lnSpc>
                <a:spcPct val="115000"/>
              </a:lnSpc>
            </a:pPr>
            <a:r>
              <a:rPr lang="en-US" sz="2600" b="1">
                <a:latin typeface="Times New Roman" pitchFamily="18" charset="0"/>
                <a:ea typeface="Times New Roman" panose="02020603050405020304" pitchFamily="18" charset="0"/>
                <a:cs typeface="Times New Roman" pitchFamily="18" charset="0"/>
              </a:rPr>
              <a:t>Trong hình 4.8 (SGK/30), nếu khoảng cách kênh là 0,2 MHz thì sẽ có bao nhiêu kênh FM trong dải từ 88 MHz đến 108 MHz?</a:t>
            </a:r>
          </a:p>
          <a:p>
            <a:pPr algn="just">
              <a:lnSpc>
                <a:spcPct val="115000"/>
              </a:lnSpc>
            </a:pPr>
            <a:r>
              <a:rPr lang="en-US" sz="2600" b="1">
                <a:effectLst/>
                <a:latin typeface="Times New Roman" pitchFamily="18" charset="0"/>
                <a:ea typeface="Times New Roman" panose="02020603050405020304" pitchFamily="18" charset="0"/>
                <a:cs typeface="Times New Roman" pitchFamily="18" charset="0"/>
              </a:rPr>
              <a:t>Tại cùng một thời điểm có bao nhiêu kênh FM được phép hoạt động?</a:t>
            </a:r>
            <a:endParaRPr lang="vi-VN" sz="2600" b="1">
              <a:effectLst/>
              <a:latin typeface="Times New Roman" pitchFamily="18" charset="0"/>
              <a:ea typeface="Times New Roman" panose="02020603050405020304" pitchFamily="18" charset="0"/>
              <a:cs typeface="Times New Roman" pitchFamily="18" charset="0"/>
            </a:endParaRPr>
          </a:p>
        </p:txBody>
      </p:sp>
      <p:pic>
        <p:nvPicPr>
          <p:cNvPr id="9" name="Picture 2" descr="n119 zalo Hoang Thuan">
            <a:extLst>
              <a:ext uri="{FF2B5EF4-FFF2-40B4-BE49-F238E27FC236}">
                <a16:creationId xmlns:a16="http://schemas.microsoft.com/office/drawing/2014/main" id="{D4B6D74C-6931-4232-A608-3C9BEFD33F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80960" y="1630383"/>
            <a:ext cx="3981570" cy="3038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6063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descr="n119 zalo Hoang Thuan">
            <a:extLst>
              <a:ext uri="{FF2B5EF4-FFF2-40B4-BE49-F238E27FC236}">
                <a16:creationId xmlns:a16="http://schemas.microsoft.com/office/drawing/2014/main" id="{97FAE891-13A7-4044-B30C-BF996A52576A}"/>
              </a:ext>
            </a:extLst>
          </p:cNvPr>
          <p:cNvSpPr txBox="1"/>
          <p:nvPr/>
        </p:nvSpPr>
        <p:spPr>
          <a:xfrm>
            <a:off x="1450848" y="3368140"/>
            <a:ext cx="8692896" cy="1864340"/>
          </a:xfrm>
          <a:prstGeom prst="roundRect">
            <a:avLst/>
          </a:prstGeom>
          <a:ln/>
        </p:spPr>
        <p:style>
          <a:lnRef idx="1">
            <a:schemeClr val="accent4"/>
          </a:lnRef>
          <a:fillRef idx="2">
            <a:schemeClr val="accent4"/>
          </a:fillRef>
          <a:effectRef idx="1">
            <a:schemeClr val="accent4"/>
          </a:effectRef>
          <a:fontRef idx="minor">
            <a:schemeClr val="dk1"/>
          </a:fontRef>
        </p:style>
        <p:txBody>
          <a:bodyPr wrap="square">
            <a:spAutoFit/>
          </a:bodyPr>
          <a:lstStyle/>
          <a:p>
            <a:pPr marL="114300" indent="0" algn="just">
              <a:lnSpc>
                <a:spcPct val="115000"/>
              </a:lnSpc>
              <a:buNone/>
            </a:pPr>
            <a:r>
              <a:rPr lang="vi-VN" sz="3000" b="1">
                <a:latin typeface="+mj-lt"/>
              </a:rPr>
              <a:t>Dải tần từ 526,5 kHz đến 1606,5 kHz sử dụng tần số sóng mang là 9</a:t>
            </a:r>
            <a:r>
              <a:rPr lang="en-US" sz="3000" b="1">
                <a:latin typeface="+mj-lt"/>
              </a:rPr>
              <a:t> </a:t>
            </a:r>
            <a:r>
              <a:rPr lang="vi-VN" sz="3000" b="1">
                <a:latin typeface="+mj-lt"/>
              </a:rPr>
              <a:t>kHz nên có 120 kênh và cùng một lúc có 120 kênh có thể hoạt động.</a:t>
            </a:r>
            <a:endParaRPr lang="vi-VN" sz="3000" b="1" dirty="0">
              <a:solidFill>
                <a:schemeClr val="tx1"/>
              </a:solidFill>
              <a:latin typeface="+mj-lt"/>
              <a:ea typeface="Times New Roman" panose="02020603050405020304" pitchFamily="18" charset="0"/>
              <a:cs typeface="#9Slide03 Arima Madurai Black" panose="00000A00000000000000" pitchFamily="2" charset="-93"/>
            </a:endParaRPr>
          </a:p>
        </p:txBody>
      </p:sp>
      <p:sp>
        <p:nvSpPr>
          <p:cNvPr id="7" name="Google Shape;439;p20" descr="n119 zalo Hoang Thuan">
            <a:extLst>
              <a:ext uri="{FF2B5EF4-FFF2-40B4-BE49-F238E27FC236}">
                <a16:creationId xmlns:a16="http://schemas.microsoft.com/office/drawing/2014/main" id="{6BEEF4FD-37DE-4AB1-875E-44C2F43CDC55}"/>
              </a:ext>
            </a:extLst>
          </p:cNvPr>
          <p:cNvSpPr/>
          <p:nvPr/>
        </p:nvSpPr>
        <p:spPr>
          <a:xfrm>
            <a:off x="331090" y="280416"/>
            <a:ext cx="2834966" cy="1808977"/>
          </a:xfrm>
          <a:custGeom>
            <a:avLst/>
            <a:gdLst/>
            <a:ahLst/>
            <a:cxnLst/>
            <a:rect l="l" t="t" r="r" b="b"/>
            <a:pathLst>
              <a:path w="89697" h="30490" extrusionOk="0">
                <a:moveTo>
                  <a:pt x="0" y="10657"/>
                </a:moveTo>
                <a:lnTo>
                  <a:pt x="2072" y="30490"/>
                </a:lnTo>
                <a:lnTo>
                  <a:pt x="54766" y="22794"/>
                </a:lnTo>
                <a:lnTo>
                  <a:pt x="89697" y="20722"/>
                </a:lnTo>
                <a:lnTo>
                  <a:pt x="87921" y="0"/>
                </a:lnTo>
                <a:lnTo>
                  <a:pt x="54766" y="7400"/>
                </a:lnTo>
                <a:lnTo>
                  <a:pt x="50325" y="3256"/>
                </a:lnTo>
                <a:close/>
              </a:path>
            </a:pathLst>
          </a:custGeom>
          <a:solidFill>
            <a:srgbClr val="44546A"/>
          </a:solidFill>
          <a:ln w="76200" cap="flat" cmpd="sng">
            <a:solidFill>
              <a:srgbClr val="FFFFFF"/>
            </a:solidFill>
            <a:prstDash val="solid"/>
            <a:round/>
            <a:headEnd type="none" w="med" len="med"/>
            <a:tailEnd type="none" w="med" len="med"/>
          </a:ln>
          <a:effectLst>
            <a:outerShdw blurRad="28575" dist="19050" dir="19320000" algn="bl" rotWithShape="0">
              <a:srgbClr val="000000">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descr="n119 zalo Hoang Thuan">
            <a:extLst>
              <a:ext uri="{FF2B5EF4-FFF2-40B4-BE49-F238E27FC236}">
                <a16:creationId xmlns:a16="http://schemas.microsoft.com/office/drawing/2014/main" id="{8CE9B265-F505-4607-AB23-9621CD5254E2}"/>
              </a:ext>
            </a:extLst>
          </p:cNvPr>
          <p:cNvSpPr txBox="1"/>
          <p:nvPr/>
        </p:nvSpPr>
        <p:spPr>
          <a:xfrm rot="21064838">
            <a:off x="359627" y="892517"/>
            <a:ext cx="277789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TRẢ LỜI</a:t>
            </a:r>
            <a:endParaRPr kumimoji="0" lang="en-US"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5648" y="1756676"/>
            <a:ext cx="8083296" cy="1425436"/>
          </a:xfrm>
          <a:prstGeom prst="rect">
            <a:avLst/>
          </a:prstGeom>
        </p:spPr>
      </p:pic>
    </p:spTree>
    <p:extLst>
      <p:ext uri="{BB962C8B-B14F-4D97-AF65-F5344CB8AC3E}">
        <p14:creationId xmlns:p14="http://schemas.microsoft.com/office/powerpoint/2010/main" val="99510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61979" y="232777"/>
            <a:ext cx="4019049" cy="646331"/>
          </a:xfrm>
          <a:prstGeom prst="rect">
            <a:avLst/>
          </a:prstGeom>
          <a:noFill/>
        </p:spPr>
        <p:txBody>
          <a:bodyPr wrap="none" rtlCol="0">
            <a:spAutoFit/>
          </a:bodyPr>
          <a:lstStyle/>
          <a:p>
            <a:pPr algn="ctr"/>
            <a:r>
              <a:rPr lang="vi-VN" sz="3600" b="1">
                <a:solidFill>
                  <a:srgbClr val="FF0000"/>
                </a:solidFill>
                <a:latin typeface="+mj-lt"/>
              </a:rPr>
              <a:t>BÀI 4: BIẾN ĐIỆU</a:t>
            </a:r>
            <a:endParaRPr lang="en-US" sz="3600" b="1" dirty="0">
              <a:solidFill>
                <a:srgbClr val="FF0000"/>
              </a:solidFill>
              <a:latin typeface="+mj-lt"/>
            </a:endParaRPr>
          </a:p>
        </p:txBody>
      </p:sp>
      <p:sp>
        <p:nvSpPr>
          <p:cNvPr id="5" name="TextBox 4"/>
          <p:cNvSpPr txBox="1"/>
          <p:nvPr/>
        </p:nvSpPr>
        <p:spPr>
          <a:xfrm>
            <a:off x="1631504" y="1052737"/>
            <a:ext cx="8856984" cy="954107"/>
          </a:xfrm>
          <a:prstGeom prst="rect">
            <a:avLst/>
          </a:prstGeom>
          <a:noFill/>
        </p:spPr>
        <p:txBody>
          <a:bodyPr wrap="square" rtlCol="0">
            <a:spAutoFit/>
          </a:bodyPr>
          <a:lstStyle/>
          <a:p>
            <a:pPr algn="ctr"/>
            <a:r>
              <a:rPr lang="vi-VN" sz="2800" b="1" dirty="0">
                <a:latin typeface="+mj-lt"/>
              </a:rPr>
              <a:t>IV. TẦN SỐ VÀ BƯỚC SÓNG ĐƯỢC SỬ DỤNG TRONG CÁC KÊNH TRUYỀN THÔNG</a:t>
            </a:r>
            <a:endParaRPr lang="en-US" sz="2800" b="1" dirty="0">
              <a:latin typeface="+mj-lt"/>
            </a:endParaRPr>
          </a:p>
        </p:txBody>
      </p:sp>
      <p:sp>
        <p:nvSpPr>
          <p:cNvPr id="3" name="TextBox 2"/>
          <p:cNvSpPr txBox="1"/>
          <p:nvPr/>
        </p:nvSpPr>
        <p:spPr>
          <a:xfrm>
            <a:off x="1883532" y="2348880"/>
            <a:ext cx="8352928" cy="2308324"/>
          </a:xfrm>
          <a:prstGeom prst="rect">
            <a:avLst/>
          </a:prstGeom>
          <a:noFill/>
        </p:spPr>
        <p:txBody>
          <a:bodyPr wrap="square" rtlCol="0">
            <a:spAutoFit/>
          </a:bodyPr>
          <a:lstStyle/>
          <a:p>
            <a:r>
              <a:rPr lang="vi-VN" sz="2400" dirty="0">
                <a:latin typeface="+mj-lt"/>
              </a:rPr>
              <a:t>Kênh truyền thông tin là môi trường được sử dụng để truyền tải thông tin từ nơi phát đến nơi thu. Kênh có dây truyền tải thông tin bằng dây dẫn hoặc cáp ( cáp đồng, cáp quang). </a:t>
            </a:r>
          </a:p>
          <a:p>
            <a:r>
              <a:rPr lang="vi-VN" sz="2400" dirty="0">
                <a:latin typeface="+mj-lt"/>
              </a:rPr>
              <a:t>Kênh vô tuyến sử dụng không gian tự do (Không khí) để truyền tải thông tin.</a:t>
            </a:r>
          </a:p>
          <a:p>
            <a:endParaRPr lang="en-US" sz="2400" dirty="0">
              <a:latin typeface="+mj-lt"/>
            </a:endParaRPr>
          </a:p>
        </p:txBody>
      </p:sp>
    </p:spTree>
    <p:extLst>
      <p:ext uri="{BB962C8B-B14F-4D97-AF65-F5344CB8AC3E}">
        <p14:creationId xmlns:p14="http://schemas.microsoft.com/office/powerpoint/2010/main" val="20276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3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61979" y="232777"/>
            <a:ext cx="4019049" cy="646331"/>
          </a:xfrm>
          <a:prstGeom prst="rect">
            <a:avLst/>
          </a:prstGeom>
          <a:noFill/>
        </p:spPr>
        <p:txBody>
          <a:bodyPr wrap="none" rtlCol="0">
            <a:spAutoFit/>
          </a:bodyPr>
          <a:lstStyle/>
          <a:p>
            <a:pPr algn="ctr"/>
            <a:r>
              <a:rPr lang="vi-VN" sz="3600" b="1">
                <a:solidFill>
                  <a:srgbClr val="FF0000"/>
                </a:solidFill>
                <a:latin typeface="+mj-lt"/>
              </a:rPr>
              <a:t>BÀI 4: BIẾN ĐIỆU</a:t>
            </a:r>
            <a:endParaRPr lang="en-US" sz="3600" b="1" dirty="0">
              <a:solidFill>
                <a:srgbClr val="FF0000"/>
              </a:solidFill>
              <a:latin typeface="+mj-lt"/>
            </a:endParaRPr>
          </a:p>
        </p:txBody>
      </p:sp>
      <p:sp>
        <p:nvSpPr>
          <p:cNvPr id="5" name="TextBox 4"/>
          <p:cNvSpPr txBox="1"/>
          <p:nvPr/>
        </p:nvSpPr>
        <p:spPr>
          <a:xfrm>
            <a:off x="1541241" y="1023122"/>
            <a:ext cx="8856984" cy="954107"/>
          </a:xfrm>
          <a:prstGeom prst="rect">
            <a:avLst/>
          </a:prstGeom>
          <a:noFill/>
        </p:spPr>
        <p:txBody>
          <a:bodyPr wrap="square" rtlCol="0">
            <a:spAutoFit/>
          </a:bodyPr>
          <a:lstStyle/>
          <a:p>
            <a:pPr algn="ctr"/>
            <a:r>
              <a:rPr lang="vi-VN" sz="2800" b="1" dirty="0">
                <a:latin typeface="+mj-lt"/>
              </a:rPr>
              <a:t>IV. TẦN SỐ VÀ BƯỚC SÓNG ĐƯỢC SỬ DỤNG TRONG CÁC KÊNH TRUYỀN THÔNG</a:t>
            </a:r>
            <a:endParaRPr lang="en-US" sz="2800" b="1" dirty="0">
              <a:latin typeface="+mj-lt"/>
            </a:endParaRPr>
          </a:p>
        </p:txBody>
      </p:sp>
      <p:sp>
        <p:nvSpPr>
          <p:cNvPr id="6" name="TextBox 5"/>
          <p:cNvSpPr txBox="1"/>
          <p:nvPr/>
        </p:nvSpPr>
        <p:spPr>
          <a:xfrm>
            <a:off x="1703512" y="2118047"/>
            <a:ext cx="8856984" cy="3046988"/>
          </a:xfrm>
          <a:prstGeom prst="rect">
            <a:avLst/>
          </a:prstGeom>
          <a:noFill/>
        </p:spPr>
        <p:txBody>
          <a:bodyPr wrap="square" rtlCol="0">
            <a:spAutoFit/>
          </a:bodyPr>
          <a:lstStyle/>
          <a:p>
            <a:r>
              <a:rPr lang="vi-VN" sz="2400" dirty="0">
                <a:latin typeface="+mj-lt"/>
              </a:rPr>
              <a:t>Có một số kênh truyền thông phổ biến như sau: </a:t>
            </a:r>
          </a:p>
          <a:p>
            <a:pPr marL="342900" indent="-342900">
              <a:buFontTx/>
              <a:buChar char="-"/>
            </a:pPr>
            <a:r>
              <a:rPr lang="vi-VN" sz="2400" dirty="0">
                <a:latin typeface="+mj-lt"/>
              </a:rPr>
              <a:t>Kênh truyền thông AM: Tần số từ 530kHz đến 1700 kHz</a:t>
            </a:r>
          </a:p>
          <a:p>
            <a:pPr marL="342900" indent="-342900">
              <a:buFontTx/>
              <a:buChar char="-"/>
            </a:pPr>
            <a:r>
              <a:rPr lang="vi-VN" sz="2400" dirty="0">
                <a:latin typeface="+mj-lt"/>
              </a:rPr>
              <a:t>Kênh truyền thông FM: Tần số từ 88 MHz đến 108 MHz</a:t>
            </a:r>
          </a:p>
          <a:p>
            <a:pPr marL="342900" indent="-342900">
              <a:buFontTx/>
              <a:buChar char="-"/>
            </a:pPr>
            <a:r>
              <a:rPr lang="vi-VN" sz="2400" dirty="0">
                <a:latin typeface="+mj-lt"/>
              </a:rPr>
              <a:t>Kênh truyền hình có tần số rất cao (VHF) và tần số cực cao (UHF): Tần số từ 30MHz đến 3000 MHz.</a:t>
            </a:r>
          </a:p>
          <a:p>
            <a:pPr marL="342900" indent="-342900">
              <a:buFontTx/>
              <a:buChar char="-"/>
            </a:pPr>
            <a:r>
              <a:rPr lang="vi-VN" sz="2400" dirty="0">
                <a:latin typeface="+mj-lt"/>
              </a:rPr>
              <a:t>Kênh truyền thông tần số siêu cao (Viba hay SHF): Tần số từ 300MHz đến 300 GHz.</a:t>
            </a:r>
          </a:p>
          <a:p>
            <a:pPr marL="342900" indent="-342900">
              <a:buFontTx/>
              <a:buChar char="-"/>
            </a:pPr>
            <a:r>
              <a:rPr lang="vi-VN" sz="2400" dirty="0">
                <a:latin typeface="+mj-lt"/>
              </a:rPr>
              <a:t>Kênh truyền thông bằng sợi quang: Tần số từ 187 THz đến 374 THz</a:t>
            </a:r>
          </a:p>
        </p:txBody>
      </p:sp>
    </p:spTree>
    <p:extLst>
      <p:ext uri="{BB962C8B-B14F-4D97-AF65-F5344CB8AC3E}">
        <p14:creationId xmlns:p14="http://schemas.microsoft.com/office/powerpoint/2010/main" val="2569375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 calcmode="lin" valueType="num">
                                      <p:cBhvr additive="base">
                                        <p:cTn id="2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 calcmode="lin" valueType="num">
                                      <p:cBhvr>
                                        <p:cTn id="27" dur="10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8" dur="1000" fill="hold"/>
                                        <p:tgtEl>
                                          <p:spTgt spid="6">
                                            <p:txEl>
                                              <p:pRg st="3" end="3"/>
                                            </p:txEl>
                                          </p:spTgt>
                                        </p:tgtEl>
                                        <p:attrNameLst>
                                          <p:attrName>ppt_h</p:attrName>
                                        </p:attrNameLst>
                                      </p:cBhvr>
                                      <p:tavLst>
                                        <p:tav tm="0">
                                          <p:val>
                                            <p:fltVal val="0"/>
                                          </p:val>
                                        </p:tav>
                                        <p:tav tm="100000">
                                          <p:val>
                                            <p:strVal val="#ppt_h"/>
                                          </p:val>
                                        </p:tav>
                                      </p:tavLst>
                                    </p:anim>
                                    <p:anim calcmode="lin" valueType="num">
                                      <p:cBhvr>
                                        <p:cTn id="29" dur="1000" fill="hold"/>
                                        <p:tgtEl>
                                          <p:spTgt spid="6">
                                            <p:txEl>
                                              <p:pRg st="3" end="3"/>
                                            </p:txEl>
                                          </p:spTgt>
                                        </p:tgtEl>
                                        <p:attrNameLst>
                                          <p:attrName>style.rotation</p:attrName>
                                        </p:attrNameLst>
                                      </p:cBhvr>
                                      <p:tavLst>
                                        <p:tav tm="0">
                                          <p:val>
                                            <p:fltVal val="90"/>
                                          </p:val>
                                        </p:tav>
                                        <p:tav tm="100000">
                                          <p:val>
                                            <p:fltVal val="0"/>
                                          </p:val>
                                        </p:tav>
                                      </p:tavLst>
                                    </p:anim>
                                    <p:animEffect transition="in" filter="fade">
                                      <p:cBhvr>
                                        <p:cTn id="30" dur="1000"/>
                                        <p:tgtEl>
                                          <p:spTgt spid="6">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 calcmode="lin" valueType="num">
                                      <p:cBhvr>
                                        <p:cTn id="35"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6">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 calcmode="lin" valueType="num">
                                      <p:cBhvr>
                                        <p:cTn id="42" dur="1000" fill="hold"/>
                                        <p:tgtEl>
                                          <p:spTgt spid="6">
                                            <p:txEl>
                                              <p:pRg st="5" end="5"/>
                                            </p:txEl>
                                          </p:spTgt>
                                        </p:tgtEl>
                                        <p:attrNameLst>
                                          <p:attrName>ppt_w</p:attrName>
                                        </p:attrNameLst>
                                      </p:cBhvr>
                                      <p:tavLst>
                                        <p:tav tm="0">
                                          <p:val>
                                            <p:fltVal val="0"/>
                                          </p:val>
                                        </p:tav>
                                        <p:tav tm="100000">
                                          <p:val>
                                            <p:strVal val="#ppt_w"/>
                                          </p:val>
                                        </p:tav>
                                      </p:tavLst>
                                    </p:anim>
                                    <p:anim calcmode="lin" valueType="num">
                                      <p:cBhvr>
                                        <p:cTn id="43" dur="1000" fill="hold"/>
                                        <p:tgtEl>
                                          <p:spTgt spid="6">
                                            <p:txEl>
                                              <p:pRg st="5" end="5"/>
                                            </p:txEl>
                                          </p:spTgt>
                                        </p:tgtEl>
                                        <p:attrNameLst>
                                          <p:attrName>ppt_h</p:attrName>
                                        </p:attrNameLst>
                                      </p:cBhvr>
                                      <p:tavLst>
                                        <p:tav tm="0">
                                          <p:val>
                                            <p:fltVal val="0"/>
                                          </p:val>
                                        </p:tav>
                                        <p:tav tm="100000">
                                          <p:val>
                                            <p:strVal val="#ppt_h"/>
                                          </p:val>
                                        </p:tav>
                                      </p:tavLst>
                                    </p:anim>
                                    <p:anim calcmode="lin" valueType="num">
                                      <p:cBhvr>
                                        <p:cTn id="44" dur="1000" fill="hold"/>
                                        <p:tgtEl>
                                          <p:spTgt spid="6">
                                            <p:txEl>
                                              <p:pRg st="5" end="5"/>
                                            </p:txEl>
                                          </p:spTgt>
                                        </p:tgtEl>
                                        <p:attrNameLst>
                                          <p:attrName>style.rotation</p:attrName>
                                        </p:attrNameLst>
                                      </p:cBhvr>
                                      <p:tavLst>
                                        <p:tav tm="0">
                                          <p:val>
                                            <p:fltVal val="90"/>
                                          </p:val>
                                        </p:tav>
                                        <p:tav tm="100000">
                                          <p:val>
                                            <p:fltVal val="0"/>
                                          </p:val>
                                        </p:tav>
                                      </p:tavLst>
                                    </p:anim>
                                    <p:animEffect transition="in" filter="fade">
                                      <p:cBhvr>
                                        <p:cTn id="45" dur="1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520" y="663356"/>
            <a:ext cx="8784976" cy="586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0350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ua le bui tuyet lan">
            <a:extLst>
              <a:ext uri="{FF2B5EF4-FFF2-40B4-BE49-F238E27FC236}">
                <a16:creationId xmlns:a16="http://schemas.microsoft.com/office/drawing/2014/main" id="{904AC8EA-1601-D910-1C0B-EFD055F33306}"/>
              </a:ext>
            </a:extLst>
          </p:cNvPr>
          <p:cNvPicPr>
            <a:picLocks noChangeAspect="1" noChangeArrowheads="1"/>
          </p:cNvPicPr>
          <p:nvPr/>
        </p:nvPicPr>
        <p:blipFill rotWithShape="1">
          <a:blip r:embed="rId2">
            <a:alphaModFix amt="45000"/>
            <a:extLst>
              <a:ext uri="{28A0092B-C50C-407E-A947-70E740481C1C}">
                <a14:useLocalDpi xmlns:a14="http://schemas.microsoft.com/office/drawing/2010/main" val="0"/>
              </a:ext>
            </a:extLst>
          </a:blip>
          <a:srcRect t="3125" b="3125"/>
          <a:stretch/>
        </p:blipFill>
        <p:spPr bwMode="auto">
          <a:xfrm>
            <a:off x="1392" y="3796"/>
            <a:ext cx="12185252" cy="6854204"/>
          </a:xfrm>
          <a:prstGeom prst="rect">
            <a:avLst/>
          </a:prstGeom>
          <a:extLst>
            <a:ext uri="{909E8E84-426E-40DD-AFC4-6F175D3DCCD1}">
              <a14:hiddenFill xmlns:a14="http://schemas.microsoft.com/office/drawing/2010/main">
                <a:solidFill>
                  <a:srgbClr val="FFFFFF"/>
                </a:solidFill>
              </a14:hiddenFill>
            </a:ext>
          </a:extLst>
        </p:spPr>
      </p:pic>
      <p:sp>
        <p:nvSpPr>
          <p:cNvPr id="2" name="Freeform: Shape 1" descr="mua le bui tuyet lan">
            <a:extLst>
              <a:ext uri="{FF2B5EF4-FFF2-40B4-BE49-F238E27FC236}">
                <a16:creationId xmlns:a16="http://schemas.microsoft.com/office/drawing/2014/main" id="{4D2B2D1E-506B-19A7-9D87-A2AC7742AFD9}"/>
              </a:ext>
            </a:extLst>
          </p:cNvPr>
          <p:cNvSpPr/>
          <p:nvPr/>
        </p:nvSpPr>
        <p:spPr>
          <a:xfrm>
            <a:off x="3945712" y="929041"/>
            <a:ext cx="2421515" cy="4888101"/>
          </a:xfrm>
          <a:custGeom>
            <a:avLst/>
            <a:gdLst>
              <a:gd name="connsiteX0" fmla="*/ 0 w 2421515"/>
              <a:gd name="connsiteY0" fmla="*/ 0 h 4888101"/>
              <a:gd name="connsiteX1" fmla="*/ 226279 w 2421515"/>
              <a:gd name="connsiteY1" fmla="*/ 11426 h 4888101"/>
              <a:gd name="connsiteX2" fmla="*/ 2421515 w 2421515"/>
              <a:gd name="connsiteY2" fmla="*/ 2444050 h 4888101"/>
              <a:gd name="connsiteX3" fmla="*/ 226279 w 2421515"/>
              <a:gd name="connsiteY3" fmla="*/ 4876674 h 4888101"/>
              <a:gd name="connsiteX4" fmla="*/ 0 w 2421515"/>
              <a:gd name="connsiteY4" fmla="*/ 4888101 h 4888101"/>
              <a:gd name="connsiteX5" fmla="*/ 0 w 2421515"/>
              <a:gd name="connsiteY5" fmla="*/ 4853965 h 4888101"/>
              <a:gd name="connsiteX6" fmla="*/ 222788 w 2421515"/>
              <a:gd name="connsiteY6" fmla="*/ 4842715 h 4888101"/>
              <a:gd name="connsiteX7" fmla="*/ 2387379 w 2421515"/>
              <a:gd name="connsiteY7" fmla="*/ 2444050 h 4888101"/>
              <a:gd name="connsiteX8" fmla="*/ 222788 w 2421515"/>
              <a:gd name="connsiteY8" fmla="*/ 45385 h 4888101"/>
              <a:gd name="connsiteX9" fmla="*/ 0 w 2421515"/>
              <a:gd name="connsiteY9" fmla="*/ 34135 h 4888101"/>
              <a:gd name="connsiteX10" fmla="*/ 0 w 2421515"/>
              <a:gd name="connsiteY10" fmla="*/ 0 h 488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21515" h="4888101">
                <a:moveTo>
                  <a:pt x="0" y="0"/>
                </a:moveTo>
                <a:lnTo>
                  <a:pt x="226279" y="11426"/>
                </a:lnTo>
                <a:cubicBezTo>
                  <a:pt x="1459311" y="136647"/>
                  <a:pt x="2421515" y="1177981"/>
                  <a:pt x="2421515" y="2444050"/>
                </a:cubicBezTo>
                <a:cubicBezTo>
                  <a:pt x="2421515" y="3710120"/>
                  <a:pt x="1459311" y="4751454"/>
                  <a:pt x="226279" y="4876674"/>
                </a:cubicBezTo>
                <a:lnTo>
                  <a:pt x="0" y="4888101"/>
                </a:lnTo>
                <a:lnTo>
                  <a:pt x="0" y="4853965"/>
                </a:lnTo>
                <a:lnTo>
                  <a:pt x="222788" y="4842715"/>
                </a:lnTo>
                <a:cubicBezTo>
                  <a:pt x="1438607" y="4719242"/>
                  <a:pt x="2387379" y="3692445"/>
                  <a:pt x="2387379" y="2444050"/>
                </a:cubicBezTo>
                <a:cubicBezTo>
                  <a:pt x="2387379" y="1195655"/>
                  <a:pt x="1438607" y="168858"/>
                  <a:pt x="222788" y="45385"/>
                </a:cubicBezTo>
                <a:lnTo>
                  <a:pt x="0" y="34135"/>
                </a:lnTo>
                <a:lnTo>
                  <a:pt x="0" y="0"/>
                </a:lnTo>
                <a:close/>
              </a:path>
            </a:pathLst>
          </a:custGeom>
          <a:gradFill flip="none" rotWithShape="1">
            <a:gsLst>
              <a:gs pos="52000">
                <a:srgbClr val="8FC36D"/>
              </a:gs>
              <a:gs pos="36000">
                <a:srgbClr val="456D4A"/>
              </a:gs>
              <a:gs pos="17000">
                <a:srgbClr val="5780CA">
                  <a:lumMod val="80000"/>
                </a:srgbClr>
              </a:gs>
              <a:gs pos="0">
                <a:srgbClr val="335697">
                  <a:alpha val="94000"/>
                </a:srgbClr>
              </a:gs>
              <a:gs pos="77000">
                <a:srgbClr val="A98002"/>
              </a:gs>
              <a:gs pos="100000">
                <a:srgbClr val="FFCF3C"/>
              </a:gs>
            </a:gsLst>
            <a:path path="circle">
              <a:fillToRect r="100000" b="100000"/>
            </a:path>
            <a:tileRect l="-100000" t="-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Oval 2" descr="mua le bui tuyet lan">
            <a:extLst>
              <a:ext uri="{FF2B5EF4-FFF2-40B4-BE49-F238E27FC236}">
                <a16:creationId xmlns:a16="http://schemas.microsoft.com/office/drawing/2014/main" id="{92F53A98-BEDB-C43B-0A10-95C95E683A8F}"/>
              </a:ext>
            </a:extLst>
          </p:cNvPr>
          <p:cNvSpPr/>
          <p:nvPr/>
        </p:nvSpPr>
        <p:spPr>
          <a:xfrm>
            <a:off x="5735426" y="1765433"/>
            <a:ext cx="288656" cy="288656"/>
          </a:xfrm>
          <a:prstGeom prst="ellipse">
            <a:avLst/>
          </a:prstGeom>
          <a:solidFill>
            <a:srgbClr val="33579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Oval 3" descr="mua le bui tuyet lan">
            <a:extLst>
              <a:ext uri="{FF2B5EF4-FFF2-40B4-BE49-F238E27FC236}">
                <a16:creationId xmlns:a16="http://schemas.microsoft.com/office/drawing/2014/main" id="{1F52C2E2-4685-0E29-DDF1-1047A132F99D}"/>
              </a:ext>
            </a:extLst>
          </p:cNvPr>
          <p:cNvSpPr/>
          <p:nvPr/>
        </p:nvSpPr>
        <p:spPr>
          <a:xfrm>
            <a:off x="6196410" y="3233300"/>
            <a:ext cx="288656" cy="288656"/>
          </a:xfrm>
          <a:prstGeom prst="ellipse">
            <a:avLst/>
          </a:prstGeom>
          <a:solidFill>
            <a:srgbClr val="4C76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Oval 4" descr="mua le bui tuyet lan">
            <a:extLst>
              <a:ext uri="{FF2B5EF4-FFF2-40B4-BE49-F238E27FC236}">
                <a16:creationId xmlns:a16="http://schemas.microsoft.com/office/drawing/2014/main" id="{C7775D26-4F37-E656-58E4-8619A814D79C}"/>
              </a:ext>
            </a:extLst>
          </p:cNvPr>
          <p:cNvSpPr/>
          <p:nvPr/>
        </p:nvSpPr>
        <p:spPr>
          <a:xfrm>
            <a:off x="5735426" y="4705706"/>
            <a:ext cx="288656" cy="288656"/>
          </a:xfrm>
          <a:prstGeom prst="ellipse">
            <a:avLst/>
          </a:prstGeom>
          <a:solidFill>
            <a:srgbClr val="CB65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6" name="Group 5" descr="mua le bui tuyet lan">
            <a:extLst>
              <a:ext uri="{FF2B5EF4-FFF2-40B4-BE49-F238E27FC236}">
                <a16:creationId xmlns:a16="http://schemas.microsoft.com/office/drawing/2014/main" id="{821EA5A4-C67B-3D95-3890-14DD98602980}"/>
              </a:ext>
            </a:extLst>
          </p:cNvPr>
          <p:cNvGrpSpPr/>
          <p:nvPr/>
        </p:nvGrpSpPr>
        <p:grpSpPr>
          <a:xfrm>
            <a:off x="6024082" y="1468008"/>
            <a:ext cx="4591381" cy="883507"/>
            <a:chOff x="6024082" y="1468008"/>
            <a:chExt cx="4591381" cy="883507"/>
          </a:xfrm>
        </p:grpSpPr>
        <p:grpSp>
          <p:nvGrpSpPr>
            <p:cNvPr id="7" name="Group 6">
              <a:extLst>
                <a:ext uri="{FF2B5EF4-FFF2-40B4-BE49-F238E27FC236}">
                  <a16:creationId xmlns:a16="http://schemas.microsoft.com/office/drawing/2014/main" id="{4E543E3C-2C89-6813-3D5D-6A46BA192C0C}"/>
                </a:ext>
              </a:extLst>
            </p:cNvPr>
            <p:cNvGrpSpPr/>
            <p:nvPr/>
          </p:nvGrpSpPr>
          <p:grpSpPr>
            <a:xfrm>
              <a:off x="6765458" y="1468008"/>
              <a:ext cx="3850005" cy="883507"/>
              <a:chOff x="1499068" y="1486398"/>
              <a:chExt cx="4267201" cy="1019175"/>
            </a:xfrm>
            <a:effectLst>
              <a:glow>
                <a:schemeClr val="accent3">
                  <a:satMod val="175000"/>
                  <a:alpha val="36000"/>
                </a:schemeClr>
              </a:glow>
              <a:outerShdw blurRad="342900" dist="304800" dir="20280000" sx="92000" sy="92000" algn="bl" rotWithShape="0">
                <a:prstClr val="black">
                  <a:alpha val="79000"/>
                </a:prstClr>
              </a:outerShdw>
            </a:effectLst>
          </p:grpSpPr>
          <p:sp>
            <p:nvSpPr>
              <p:cNvPr id="9" name="Freeform: Shape 8">
                <a:extLst>
                  <a:ext uri="{FF2B5EF4-FFF2-40B4-BE49-F238E27FC236}">
                    <a16:creationId xmlns:a16="http://schemas.microsoft.com/office/drawing/2014/main" id="{7027D35C-8A9E-8823-D747-6A0753D4DC69}"/>
                  </a:ext>
                </a:extLst>
              </p:cNvPr>
              <p:cNvSpPr/>
              <p:nvPr/>
            </p:nvSpPr>
            <p:spPr>
              <a:xfrm>
                <a:off x="5292850" y="1990752"/>
                <a:ext cx="120176" cy="10466"/>
              </a:xfrm>
              <a:custGeom>
                <a:avLst/>
                <a:gdLst>
                  <a:gd name="connsiteX0" fmla="*/ 103063 w 120176"/>
                  <a:gd name="connsiteY0" fmla="*/ 0 h 10466"/>
                  <a:gd name="connsiteX1" fmla="*/ 120176 w 120176"/>
                  <a:gd name="connsiteY1" fmla="*/ 1725 h 10466"/>
                  <a:gd name="connsiteX2" fmla="*/ 512 w 120176"/>
                  <a:gd name="connsiteY2" fmla="*/ 10352 h 10466"/>
                  <a:gd name="connsiteX3" fmla="*/ 0 w 120176"/>
                  <a:gd name="connsiteY3" fmla="*/ 10466 h 10466"/>
                  <a:gd name="connsiteX4" fmla="*/ 363 w 120176"/>
                  <a:gd name="connsiteY4" fmla="*/ 10353 h 10466"/>
                  <a:gd name="connsiteX5" fmla="*/ 103063 w 120176"/>
                  <a:gd name="connsiteY5" fmla="*/ 0 h 10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176" h="10466">
                    <a:moveTo>
                      <a:pt x="103063" y="0"/>
                    </a:moveTo>
                    <a:lnTo>
                      <a:pt x="120176" y="1725"/>
                    </a:lnTo>
                    <a:lnTo>
                      <a:pt x="512" y="10352"/>
                    </a:lnTo>
                    <a:lnTo>
                      <a:pt x="0" y="10466"/>
                    </a:lnTo>
                    <a:lnTo>
                      <a:pt x="363" y="10353"/>
                    </a:lnTo>
                    <a:cubicBezTo>
                      <a:pt x="33536" y="3565"/>
                      <a:pt x="67883" y="0"/>
                      <a:pt x="10306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Freeform: Shape 9">
                <a:extLst>
                  <a:ext uri="{FF2B5EF4-FFF2-40B4-BE49-F238E27FC236}">
                    <a16:creationId xmlns:a16="http://schemas.microsoft.com/office/drawing/2014/main" id="{36A21C52-3ADD-FDF5-3EA9-95E0AA3B6511}"/>
                  </a:ext>
                </a:extLst>
              </p:cNvPr>
              <p:cNvSpPr/>
              <p:nvPr/>
            </p:nvSpPr>
            <p:spPr>
              <a:xfrm>
                <a:off x="1499068" y="1486398"/>
                <a:ext cx="4267201" cy="1019175"/>
              </a:xfrm>
              <a:custGeom>
                <a:avLst/>
                <a:gdLst>
                  <a:gd name="connsiteX0" fmla="*/ 526701 w 4267201"/>
                  <a:gd name="connsiteY0" fmla="*/ 1725 h 1019175"/>
                  <a:gd name="connsiteX1" fmla="*/ 612288 w 4267201"/>
                  <a:gd name="connsiteY1" fmla="*/ 10353 h 1019175"/>
                  <a:gd name="connsiteX2" fmla="*/ 1019176 w 4267201"/>
                  <a:gd name="connsiteY2" fmla="*/ 509588 h 1019175"/>
                  <a:gd name="connsiteX3" fmla="*/ 612288 w 4267201"/>
                  <a:gd name="connsiteY3" fmla="*/ 1008823 h 1019175"/>
                  <a:gd name="connsiteX4" fmla="*/ 526707 w 4267201"/>
                  <a:gd name="connsiteY4" fmla="*/ 1017450 h 1019175"/>
                  <a:gd name="connsiteX5" fmla="*/ 407037 w 4267201"/>
                  <a:gd name="connsiteY5" fmla="*/ 1008823 h 1019175"/>
                  <a:gd name="connsiteX6" fmla="*/ 406514 w 4267201"/>
                  <a:gd name="connsiteY6" fmla="*/ 1008707 h 1019175"/>
                  <a:gd name="connsiteX7" fmla="*/ 311233 w 4267201"/>
                  <a:gd name="connsiteY7" fmla="*/ 979130 h 1019175"/>
                  <a:gd name="connsiteX8" fmla="*/ 0 w 4267201"/>
                  <a:gd name="connsiteY8" fmla="*/ 509588 h 1019175"/>
                  <a:gd name="connsiteX9" fmla="*/ 311233 w 4267201"/>
                  <a:gd name="connsiteY9" fmla="*/ 40046 h 1019175"/>
                  <a:gd name="connsiteX10" fmla="*/ 406525 w 4267201"/>
                  <a:gd name="connsiteY10" fmla="*/ 10466 h 1019175"/>
                  <a:gd name="connsiteX11" fmla="*/ 407037 w 4267201"/>
                  <a:gd name="connsiteY11" fmla="*/ 10352 h 1019175"/>
                  <a:gd name="connsiteX12" fmla="*/ 550632 w 4267201"/>
                  <a:gd name="connsiteY12" fmla="*/ 0 h 1019175"/>
                  <a:gd name="connsiteX13" fmla="*/ 3554645 w 4267201"/>
                  <a:gd name="connsiteY13" fmla="*/ 0 h 1019175"/>
                  <a:gd name="connsiteX14" fmla="*/ 4267201 w 4267201"/>
                  <a:gd name="connsiteY14" fmla="*/ 509588 h 1019175"/>
                  <a:gd name="connsiteX15" fmla="*/ 3554645 w 4267201"/>
                  <a:gd name="connsiteY15" fmla="*/ 1019175 h 1019175"/>
                  <a:gd name="connsiteX16" fmla="*/ 550632 w 4267201"/>
                  <a:gd name="connsiteY16" fmla="*/ 1019175 h 1019175"/>
                  <a:gd name="connsiteX17" fmla="*/ 526708 w 4267201"/>
                  <a:gd name="connsiteY17" fmla="*/ 1017450 h 1019175"/>
                  <a:gd name="connsiteX18" fmla="*/ 612289 w 4267201"/>
                  <a:gd name="connsiteY18" fmla="*/ 1008823 h 1019175"/>
                  <a:gd name="connsiteX19" fmla="*/ 1019177 w 4267201"/>
                  <a:gd name="connsiteY19" fmla="*/ 509588 h 1019175"/>
                  <a:gd name="connsiteX20" fmla="*/ 612289 w 4267201"/>
                  <a:gd name="connsiteY20" fmla="*/ 10353 h 1019175"/>
                  <a:gd name="connsiteX21" fmla="*/ 526702 w 4267201"/>
                  <a:gd name="connsiteY21" fmla="*/ 1725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67201" h="1019175">
                    <a:moveTo>
                      <a:pt x="526701" y="1725"/>
                    </a:moveTo>
                    <a:lnTo>
                      <a:pt x="612288" y="10353"/>
                    </a:lnTo>
                    <a:cubicBezTo>
                      <a:pt x="844499" y="57870"/>
                      <a:pt x="1019176" y="263330"/>
                      <a:pt x="1019176" y="509588"/>
                    </a:cubicBezTo>
                    <a:cubicBezTo>
                      <a:pt x="1019176" y="755846"/>
                      <a:pt x="844499" y="961306"/>
                      <a:pt x="612288" y="1008823"/>
                    </a:cubicBezTo>
                    <a:lnTo>
                      <a:pt x="526707" y="1017450"/>
                    </a:lnTo>
                    <a:lnTo>
                      <a:pt x="407037" y="1008823"/>
                    </a:lnTo>
                    <a:lnTo>
                      <a:pt x="406514" y="1008707"/>
                    </a:lnTo>
                    <a:lnTo>
                      <a:pt x="311233" y="979130"/>
                    </a:lnTo>
                    <a:cubicBezTo>
                      <a:pt x="128335" y="901771"/>
                      <a:pt x="0" y="720667"/>
                      <a:pt x="0" y="509588"/>
                    </a:cubicBezTo>
                    <a:cubicBezTo>
                      <a:pt x="0" y="298510"/>
                      <a:pt x="128335" y="117406"/>
                      <a:pt x="311233" y="40046"/>
                    </a:cubicBezTo>
                    <a:lnTo>
                      <a:pt x="406525" y="10466"/>
                    </a:lnTo>
                    <a:lnTo>
                      <a:pt x="407037" y="10352"/>
                    </a:lnTo>
                    <a:close/>
                    <a:moveTo>
                      <a:pt x="550632" y="0"/>
                    </a:moveTo>
                    <a:lnTo>
                      <a:pt x="3554645" y="0"/>
                    </a:lnTo>
                    <a:cubicBezTo>
                      <a:pt x="3948140" y="0"/>
                      <a:pt x="4267201" y="228135"/>
                      <a:pt x="4267201" y="509588"/>
                    </a:cubicBezTo>
                    <a:cubicBezTo>
                      <a:pt x="4267201" y="791040"/>
                      <a:pt x="3948140" y="1019175"/>
                      <a:pt x="3554645" y="1019175"/>
                    </a:cubicBezTo>
                    <a:lnTo>
                      <a:pt x="550632" y="1019175"/>
                    </a:lnTo>
                    <a:lnTo>
                      <a:pt x="526708" y="1017450"/>
                    </a:lnTo>
                    <a:lnTo>
                      <a:pt x="612289" y="1008823"/>
                    </a:lnTo>
                    <a:cubicBezTo>
                      <a:pt x="844500" y="961306"/>
                      <a:pt x="1019177" y="755846"/>
                      <a:pt x="1019177" y="509588"/>
                    </a:cubicBezTo>
                    <a:cubicBezTo>
                      <a:pt x="1019177" y="263330"/>
                      <a:pt x="844500" y="57870"/>
                      <a:pt x="612289" y="10353"/>
                    </a:cubicBezTo>
                    <a:lnTo>
                      <a:pt x="526702" y="1725"/>
                    </a:lnTo>
                    <a:close/>
                  </a:path>
                </a:pathLst>
              </a:cu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800">
                  <a:solidFill>
                    <a:srgbClr val="FFB039"/>
                  </a:solidFill>
                  <a:latin typeface="Times New Roman" panose="02020603050405020304" pitchFamily="18" charset="0"/>
                  <a:cs typeface="Times New Roman" panose="02020603050405020304" pitchFamily="18" charset="0"/>
                </a:endParaRPr>
              </a:p>
            </p:txBody>
          </p:sp>
          <p:sp>
            <p:nvSpPr>
              <p:cNvPr id="11" name="Freeform: Shape 10">
                <a:extLst>
                  <a:ext uri="{FF2B5EF4-FFF2-40B4-BE49-F238E27FC236}">
                    <a16:creationId xmlns:a16="http://schemas.microsoft.com/office/drawing/2014/main" id="{CD14FBD9-9857-0F26-87CC-D91DD71755E1}"/>
                  </a:ext>
                </a:extLst>
              </p:cNvPr>
              <p:cNvSpPr/>
              <p:nvPr/>
            </p:nvSpPr>
            <p:spPr>
              <a:xfrm>
                <a:off x="5292839" y="1990751"/>
                <a:ext cx="120193" cy="10469"/>
              </a:xfrm>
              <a:custGeom>
                <a:avLst/>
                <a:gdLst>
                  <a:gd name="connsiteX0" fmla="*/ 0 w 120193"/>
                  <a:gd name="connsiteY0" fmla="*/ 0 h 10469"/>
                  <a:gd name="connsiteX1" fmla="*/ 523 w 120193"/>
                  <a:gd name="connsiteY1" fmla="*/ 116 h 10469"/>
                  <a:gd name="connsiteX2" fmla="*/ 120193 w 120193"/>
                  <a:gd name="connsiteY2" fmla="*/ 8743 h 10469"/>
                  <a:gd name="connsiteX3" fmla="*/ 103074 w 120193"/>
                  <a:gd name="connsiteY3" fmla="*/ 10469 h 10469"/>
                  <a:gd name="connsiteX4" fmla="*/ 374 w 120193"/>
                  <a:gd name="connsiteY4" fmla="*/ 116 h 10469"/>
                  <a:gd name="connsiteX5" fmla="*/ 0 w 120193"/>
                  <a:gd name="connsiteY5" fmla="*/ 0 h 1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193" h="10469">
                    <a:moveTo>
                      <a:pt x="0" y="0"/>
                    </a:moveTo>
                    <a:lnTo>
                      <a:pt x="523" y="116"/>
                    </a:lnTo>
                    <a:lnTo>
                      <a:pt x="120193" y="8743"/>
                    </a:lnTo>
                    <a:lnTo>
                      <a:pt x="103074" y="10469"/>
                    </a:lnTo>
                    <a:cubicBezTo>
                      <a:pt x="67894" y="10469"/>
                      <a:pt x="33547" y="6904"/>
                      <a:pt x="374" y="116"/>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Oval 11">
                <a:extLst>
                  <a:ext uri="{FF2B5EF4-FFF2-40B4-BE49-F238E27FC236}">
                    <a16:creationId xmlns:a16="http://schemas.microsoft.com/office/drawing/2014/main" id="{6A73E63B-2EFB-1988-119D-066955804D49}"/>
                  </a:ext>
                </a:extLst>
              </p:cNvPr>
              <p:cNvSpPr/>
              <p:nvPr/>
            </p:nvSpPr>
            <p:spPr>
              <a:xfrm>
                <a:off x="1557554" y="1538785"/>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endParaRPr lang="vi-VN" sz="2400" b="1">
                  <a:solidFill>
                    <a:schemeClr val="accent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cxnSp>
          <p:nvCxnSpPr>
            <p:cNvPr id="8" name="Straight Connector 7">
              <a:extLst>
                <a:ext uri="{FF2B5EF4-FFF2-40B4-BE49-F238E27FC236}">
                  <a16:creationId xmlns:a16="http://schemas.microsoft.com/office/drawing/2014/main" id="{CE7628B2-BD22-3B56-CB92-95073FFF25E6}"/>
                </a:ext>
              </a:extLst>
            </p:cNvPr>
            <p:cNvCxnSpPr>
              <a:cxnSpLocks/>
              <a:stCxn id="3" idx="6"/>
            </p:cNvCxnSpPr>
            <p:nvPr/>
          </p:nvCxnSpPr>
          <p:spPr>
            <a:xfrm>
              <a:off x="6024082" y="1909761"/>
              <a:ext cx="741376" cy="4537"/>
            </a:xfrm>
            <a:prstGeom prst="line">
              <a:avLst/>
            </a:prstGeom>
            <a:ln w="25400" cmpd="sng">
              <a:solidFill>
                <a:srgbClr val="0000FF"/>
              </a:solidFill>
            </a:ln>
          </p:spPr>
          <p:style>
            <a:lnRef idx="1">
              <a:schemeClr val="accent1"/>
            </a:lnRef>
            <a:fillRef idx="0">
              <a:schemeClr val="accent1"/>
            </a:fillRef>
            <a:effectRef idx="0">
              <a:schemeClr val="accent1"/>
            </a:effectRef>
            <a:fontRef idx="minor">
              <a:schemeClr val="tx1"/>
            </a:fontRef>
          </p:style>
        </p:cxnSp>
      </p:grpSp>
      <p:sp>
        <p:nvSpPr>
          <p:cNvPr id="13" name="Freeform: Shape 12" descr="mua le bui tuyet lan">
            <a:extLst>
              <a:ext uri="{FF2B5EF4-FFF2-40B4-BE49-F238E27FC236}">
                <a16:creationId xmlns:a16="http://schemas.microsoft.com/office/drawing/2014/main" id="{55F39376-D073-23CB-7C00-E4B0B2EA75CC}"/>
              </a:ext>
            </a:extLst>
          </p:cNvPr>
          <p:cNvSpPr/>
          <p:nvPr/>
        </p:nvSpPr>
        <p:spPr>
          <a:xfrm>
            <a:off x="10451333" y="4855817"/>
            <a:ext cx="108427" cy="9073"/>
          </a:xfrm>
          <a:custGeom>
            <a:avLst/>
            <a:gdLst>
              <a:gd name="connsiteX0" fmla="*/ 103063 w 120176"/>
              <a:gd name="connsiteY0" fmla="*/ 0 h 10466"/>
              <a:gd name="connsiteX1" fmla="*/ 120176 w 120176"/>
              <a:gd name="connsiteY1" fmla="*/ 1725 h 10466"/>
              <a:gd name="connsiteX2" fmla="*/ 512 w 120176"/>
              <a:gd name="connsiteY2" fmla="*/ 10352 h 10466"/>
              <a:gd name="connsiteX3" fmla="*/ 0 w 120176"/>
              <a:gd name="connsiteY3" fmla="*/ 10466 h 10466"/>
              <a:gd name="connsiteX4" fmla="*/ 363 w 120176"/>
              <a:gd name="connsiteY4" fmla="*/ 10353 h 10466"/>
              <a:gd name="connsiteX5" fmla="*/ 103063 w 120176"/>
              <a:gd name="connsiteY5" fmla="*/ 0 h 10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176" h="10466">
                <a:moveTo>
                  <a:pt x="103063" y="0"/>
                </a:moveTo>
                <a:lnTo>
                  <a:pt x="120176" y="1725"/>
                </a:lnTo>
                <a:lnTo>
                  <a:pt x="512" y="10352"/>
                </a:lnTo>
                <a:lnTo>
                  <a:pt x="0" y="10466"/>
                </a:lnTo>
                <a:lnTo>
                  <a:pt x="363" y="10353"/>
                </a:lnTo>
                <a:cubicBezTo>
                  <a:pt x="33536" y="3565"/>
                  <a:pt x="67883" y="0"/>
                  <a:pt x="10306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Freeform: Shape 13" descr="mua le bui tuyet lan">
            <a:extLst>
              <a:ext uri="{FF2B5EF4-FFF2-40B4-BE49-F238E27FC236}">
                <a16:creationId xmlns:a16="http://schemas.microsoft.com/office/drawing/2014/main" id="{894CC72C-9DB2-33BC-E382-6FF399467966}"/>
              </a:ext>
            </a:extLst>
          </p:cNvPr>
          <p:cNvSpPr/>
          <p:nvPr/>
        </p:nvSpPr>
        <p:spPr>
          <a:xfrm>
            <a:off x="10451323" y="4855816"/>
            <a:ext cx="108442" cy="9075"/>
          </a:xfrm>
          <a:custGeom>
            <a:avLst/>
            <a:gdLst>
              <a:gd name="connsiteX0" fmla="*/ 0 w 120193"/>
              <a:gd name="connsiteY0" fmla="*/ 0 h 10469"/>
              <a:gd name="connsiteX1" fmla="*/ 523 w 120193"/>
              <a:gd name="connsiteY1" fmla="*/ 116 h 10469"/>
              <a:gd name="connsiteX2" fmla="*/ 120193 w 120193"/>
              <a:gd name="connsiteY2" fmla="*/ 8743 h 10469"/>
              <a:gd name="connsiteX3" fmla="*/ 103074 w 120193"/>
              <a:gd name="connsiteY3" fmla="*/ 10469 h 10469"/>
              <a:gd name="connsiteX4" fmla="*/ 374 w 120193"/>
              <a:gd name="connsiteY4" fmla="*/ 116 h 10469"/>
              <a:gd name="connsiteX5" fmla="*/ 0 w 120193"/>
              <a:gd name="connsiteY5" fmla="*/ 0 h 1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193" h="10469">
                <a:moveTo>
                  <a:pt x="0" y="0"/>
                </a:moveTo>
                <a:lnTo>
                  <a:pt x="523" y="116"/>
                </a:lnTo>
                <a:lnTo>
                  <a:pt x="120193" y="8743"/>
                </a:lnTo>
                <a:lnTo>
                  <a:pt x="103074" y="10469"/>
                </a:lnTo>
                <a:cubicBezTo>
                  <a:pt x="67894" y="10469"/>
                  <a:pt x="33547" y="6904"/>
                  <a:pt x="374" y="116"/>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15" name="Group 14" descr="mua le bui tuyet lan">
            <a:extLst>
              <a:ext uri="{FF2B5EF4-FFF2-40B4-BE49-F238E27FC236}">
                <a16:creationId xmlns:a16="http://schemas.microsoft.com/office/drawing/2014/main" id="{6E0E41C4-A123-147B-9C59-6F109EBC6341}"/>
              </a:ext>
            </a:extLst>
          </p:cNvPr>
          <p:cNvGrpSpPr/>
          <p:nvPr/>
        </p:nvGrpSpPr>
        <p:grpSpPr>
          <a:xfrm>
            <a:off x="6024082" y="4418600"/>
            <a:ext cx="5329718" cy="883507"/>
            <a:chOff x="6024082" y="4418600"/>
            <a:chExt cx="4643769" cy="883507"/>
          </a:xfrm>
          <a:effectLst>
            <a:outerShdw blurRad="177800" dist="177800" dir="18900000" algn="bl" rotWithShape="0">
              <a:prstClr val="black">
                <a:alpha val="40000"/>
              </a:prstClr>
            </a:outerShdw>
          </a:effectLst>
        </p:grpSpPr>
        <p:grpSp>
          <p:nvGrpSpPr>
            <p:cNvPr id="16" name="Group 15">
              <a:extLst>
                <a:ext uri="{FF2B5EF4-FFF2-40B4-BE49-F238E27FC236}">
                  <a16:creationId xmlns:a16="http://schemas.microsoft.com/office/drawing/2014/main" id="{94E3358A-1E27-61BB-5C20-67F0254CB909}"/>
                </a:ext>
              </a:extLst>
            </p:cNvPr>
            <p:cNvGrpSpPr/>
            <p:nvPr/>
          </p:nvGrpSpPr>
          <p:grpSpPr>
            <a:xfrm>
              <a:off x="6818227" y="4418600"/>
              <a:ext cx="3849624" cy="883507"/>
              <a:chOff x="6818227" y="4418600"/>
              <a:chExt cx="3849624" cy="883507"/>
            </a:xfrm>
          </p:grpSpPr>
          <p:sp>
            <p:nvSpPr>
              <p:cNvPr id="18" name="Freeform: Shape 17">
                <a:extLst>
                  <a:ext uri="{FF2B5EF4-FFF2-40B4-BE49-F238E27FC236}">
                    <a16:creationId xmlns:a16="http://schemas.microsoft.com/office/drawing/2014/main" id="{034F5E47-4032-6890-4740-8B6DDD6C7183}"/>
                  </a:ext>
                </a:extLst>
              </p:cNvPr>
              <p:cNvSpPr/>
              <p:nvPr/>
            </p:nvSpPr>
            <p:spPr>
              <a:xfrm>
                <a:off x="6818227" y="4418600"/>
                <a:ext cx="3849624" cy="883507"/>
              </a:xfrm>
              <a:custGeom>
                <a:avLst/>
                <a:gdLst>
                  <a:gd name="connsiteX0" fmla="*/ 526701 w 4267201"/>
                  <a:gd name="connsiteY0" fmla="*/ 1725 h 1019175"/>
                  <a:gd name="connsiteX1" fmla="*/ 612288 w 4267201"/>
                  <a:gd name="connsiteY1" fmla="*/ 10353 h 1019175"/>
                  <a:gd name="connsiteX2" fmla="*/ 1019176 w 4267201"/>
                  <a:gd name="connsiteY2" fmla="*/ 509588 h 1019175"/>
                  <a:gd name="connsiteX3" fmla="*/ 612288 w 4267201"/>
                  <a:gd name="connsiteY3" fmla="*/ 1008823 h 1019175"/>
                  <a:gd name="connsiteX4" fmla="*/ 526707 w 4267201"/>
                  <a:gd name="connsiteY4" fmla="*/ 1017450 h 1019175"/>
                  <a:gd name="connsiteX5" fmla="*/ 407037 w 4267201"/>
                  <a:gd name="connsiteY5" fmla="*/ 1008823 h 1019175"/>
                  <a:gd name="connsiteX6" fmla="*/ 406514 w 4267201"/>
                  <a:gd name="connsiteY6" fmla="*/ 1008707 h 1019175"/>
                  <a:gd name="connsiteX7" fmla="*/ 311233 w 4267201"/>
                  <a:gd name="connsiteY7" fmla="*/ 979130 h 1019175"/>
                  <a:gd name="connsiteX8" fmla="*/ 0 w 4267201"/>
                  <a:gd name="connsiteY8" fmla="*/ 509588 h 1019175"/>
                  <a:gd name="connsiteX9" fmla="*/ 311233 w 4267201"/>
                  <a:gd name="connsiteY9" fmla="*/ 40046 h 1019175"/>
                  <a:gd name="connsiteX10" fmla="*/ 406525 w 4267201"/>
                  <a:gd name="connsiteY10" fmla="*/ 10466 h 1019175"/>
                  <a:gd name="connsiteX11" fmla="*/ 407037 w 4267201"/>
                  <a:gd name="connsiteY11" fmla="*/ 10352 h 1019175"/>
                  <a:gd name="connsiteX12" fmla="*/ 550632 w 4267201"/>
                  <a:gd name="connsiteY12" fmla="*/ 0 h 1019175"/>
                  <a:gd name="connsiteX13" fmla="*/ 3554645 w 4267201"/>
                  <a:gd name="connsiteY13" fmla="*/ 0 h 1019175"/>
                  <a:gd name="connsiteX14" fmla="*/ 4267201 w 4267201"/>
                  <a:gd name="connsiteY14" fmla="*/ 509588 h 1019175"/>
                  <a:gd name="connsiteX15" fmla="*/ 3554645 w 4267201"/>
                  <a:gd name="connsiteY15" fmla="*/ 1019175 h 1019175"/>
                  <a:gd name="connsiteX16" fmla="*/ 550632 w 4267201"/>
                  <a:gd name="connsiteY16" fmla="*/ 1019175 h 1019175"/>
                  <a:gd name="connsiteX17" fmla="*/ 526708 w 4267201"/>
                  <a:gd name="connsiteY17" fmla="*/ 1017450 h 1019175"/>
                  <a:gd name="connsiteX18" fmla="*/ 612289 w 4267201"/>
                  <a:gd name="connsiteY18" fmla="*/ 1008823 h 1019175"/>
                  <a:gd name="connsiteX19" fmla="*/ 1019177 w 4267201"/>
                  <a:gd name="connsiteY19" fmla="*/ 509588 h 1019175"/>
                  <a:gd name="connsiteX20" fmla="*/ 612289 w 4267201"/>
                  <a:gd name="connsiteY20" fmla="*/ 10353 h 1019175"/>
                  <a:gd name="connsiteX21" fmla="*/ 526702 w 4267201"/>
                  <a:gd name="connsiteY21" fmla="*/ 1725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67201" h="1019175">
                    <a:moveTo>
                      <a:pt x="526701" y="1725"/>
                    </a:moveTo>
                    <a:lnTo>
                      <a:pt x="612288" y="10353"/>
                    </a:lnTo>
                    <a:cubicBezTo>
                      <a:pt x="844499" y="57870"/>
                      <a:pt x="1019176" y="263330"/>
                      <a:pt x="1019176" y="509588"/>
                    </a:cubicBezTo>
                    <a:cubicBezTo>
                      <a:pt x="1019176" y="755846"/>
                      <a:pt x="844499" y="961306"/>
                      <a:pt x="612288" y="1008823"/>
                    </a:cubicBezTo>
                    <a:lnTo>
                      <a:pt x="526707" y="1017450"/>
                    </a:lnTo>
                    <a:lnTo>
                      <a:pt x="407037" y="1008823"/>
                    </a:lnTo>
                    <a:lnTo>
                      <a:pt x="406514" y="1008707"/>
                    </a:lnTo>
                    <a:lnTo>
                      <a:pt x="311233" y="979130"/>
                    </a:lnTo>
                    <a:cubicBezTo>
                      <a:pt x="128335" y="901771"/>
                      <a:pt x="0" y="720667"/>
                      <a:pt x="0" y="509588"/>
                    </a:cubicBezTo>
                    <a:cubicBezTo>
                      <a:pt x="0" y="298510"/>
                      <a:pt x="128335" y="117406"/>
                      <a:pt x="311233" y="40046"/>
                    </a:cubicBezTo>
                    <a:lnTo>
                      <a:pt x="406525" y="10466"/>
                    </a:lnTo>
                    <a:lnTo>
                      <a:pt x="407037" y="10352"/>
                    </a:lnTo>
                    <a:close/>
                    <a:moveTo>
                      <a:pt x="550632" y="0"/>
                    </a:moveTo>
                    <a:lnTo>
                      <a:pt x="3554645" y="0"/>
                    </a:lnTo>
                    <a:cubicBezTo>
                      <a:pt x="3948140" y="0"/>
                      <a:pt x="4267201" y="228135"/>
                      <a:pt x="4267201" y="509588"/>
                    </a:cubicBezTo>
                    <a:cubicBezTo>
                      <a:pt x="4267201" y="791040"/>
                      <a:pt x="3948140" y="1019175"/>
                      <a:pt x="3554645" y="1019175"/>
                    </a:cubicBezTo>
                    <a:lnTo>
                      <a:pt x="550632" y="1019175"/>
                    </a:lnTo>
                    <a:lnTo>
                      <a:pt x="526708" y="1017450"/>
                    </a:lnTo>
                    <a:lnTo>
                      <a:pt x="612289" y="1008823"/>
                    </a:lnTo>
                    <a:cubicBezTo>
                      <a:pt x="844500" y="961306"/>
                      <a:pt x="1019177" y="755846"/>
                      <a:pt x="1019177" y="509588"/>
                    </a:cubicBezTo>
                    <a:cubicBezTo>
                      <a:pt x="1019177" y="263330"/>
                      <a:pt x="844500" y="57870"/>
                      <a:pt x="612289" y="10353"/>
                    </a:cubicBezTo>
                    <a:lnTo>
                      <a:pt x="526702" y="1725"/>
                    </a:lnTo>
                    <a:close/>
                  </a:path>
                </a:pathLst>
              </a:custGeom>
              <a:gradFill flip="none" rotWithShape="1">
                <a:gsLst>
                  <a:gs pos="0">
                    <a:schemeClr val="bg1"/>
                  </a:gs>
                  <a:gs pos="46000">
                    <a:schemeClr val="accent2">
                      <a:lumMod val="60000"/>
                      <a:lumOff val="40000"/>
                    </a:schemeClr>
                  </a:gs>
                  <a:gs pos="100000">
                    <a:schemeClr val="accent2">
                      <a:lumMod val="7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Oval 18">
                <a:extLst>
                  <a:ext uri="{FF2B5EF4-FFF2-40B4-BE49-F238E27FC236}">
                    <a16:creationId xmlns:a16="http://schemas.microsoft.com/office/drawing/2014/main" id="{8EBAC1A1-4002-F025-0743-DB82D82C5EEA}"/>
                  </a:ext>
                </a:extLst>
              </p:cNvPr>
              <p:cNvSpPr/>
              <p:nvPr/>
            </p:nvSpPr>
            <p:spPr>
              <a:xfrm>
                <a:off x="6879278" y="4464014"/>
                <a:ext cx="825001" cy="7926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CA631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III</a:t>
                </a:r>
                <a:endParaRPr lang="vi-VN" sz="2400" b="1">
                  <a:solidFill>
                    <a:srgbClr val="CA631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cxnSp>
          <p:nvCxnSpPr>
            <p:cNvPr id="17" name="Straight Connector 16">
              <a:extLst>
                <a:ext uri="{FF2B5EF4-FFF2-40B4-BE49-F238E27FC236}">
                  <a16:creationId xmlns:a16="http://schemas.microsoft.com/office/drawing/2014/main" id="{5403B0A4-B595-DC52-2186-627CACE3094E}"/>
                </a:ext>
              </a:extLst>
            </p:cNvPr>
            <p:cNvCxnSpPr>
              <a:cxnSpLocks/>
            </p:cNvCxnSpPr>
            <p:nvPr/>
          </p:nvCxnSpPr>
          <p:spPr>
            <a:xfrm>
              <a:off x="6024082" y="4860353"/>
              <a:ext cx="786049" cy="0"/>
            </a:xfrm>
            <a:prstGeom prst="line">
              <a:avLst/>
            </a:prstGeom>
            <a:ln w="25400" cmpd="sng">
              <a:solidFill>
                <a:srgbClr val="CB641E"/>
              </a:solidFill>
            </a:ln>
          </p:spPr>
          <p:style>
            <a:lnRef idx="1">
              <a:schemeClr val="accent1"/>
            </a:lnRef>
            <a:fillRef idx="0">
              <a:schemeClr val="accent1"/>
            </a:fillRef>
            <a:effectRef idx="0">
              <a:schemeClr val="accent1"/>
            </a:effectRef>
            <a:fontRef idx="minor">
              <a:schemeClr val="tx1"/>
            </a:fontRef>
          </p:style>
        </p:cxnSp>
      </p:grpSp>
      <p:sp>
        <p:nvSpPr>
          <p:cNvPr id="20" name="Freeform: Shape 19" descr="mua le bui tuyet lan">
            <a:extLst>
              <a:ext uri="{FF2B5EF4-FFF2-40B4-BE49-F238E27FC236}">
                <a16:creationId xmlns:a16="http://schemas.microsoft.com/office/drawing/2014/main" id="{E5F240D9-E703-8539-2427-4EE7F8524582}"/>
              </a:ext>
            </a:extLst>
          </p:cNvPr>
          <p:cNvSpPr/>
          <p:nvPr/>
        </p:nvSpPr>
        <p:spPr>
          <a:xfrm>
            <a:off x="11124443" y="3368555"/>
            <a:ext cx="108427" cy="9073"/>
          </a:xfrm>
          <a:custGeom>
            <a:avLst/>
            <a:gdLst>
              <a:gd name="connsiteX0" fmla="*/ 103063 w 120176"/>
              <a:gd name="connsiteY0" fmla="*/ 0 h 10466"/>
              <a:gd name="connsiteX1" fmla="*/ 120176 w 120176"/>
              <a:gd name="connsiteY1" fmla="*/ 1725 h 10466"/>
              <a:gd name="connsiteX2" fmla="*/ 512 w 120176"/>
              <a:gd name="connsiteY2" fmla="*/ 10352 h 10466"/>
              <a:gd name="connsiteX3" fmla="*/ 0 w 120176"/>
              <a:gd name="connsiteY3" fmla="*/ 10466 h 10466"/>
              <a:gd name="connsiteX4" fmla="*/ 363 w 120176"/>
              <a:gd name="connsiteY4" fmla="*/ 10353 h 10466"/>
              <a:gd name="connsiteX5" fmla="*/ 103063 w 120176"/>
              <a:gd name="connsiteY5" fmla="*/ 0 h 10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176" h="10466">
                <a:moveTo>
                  <a:pt x="103063" y="0"/>
                </a:moveTo>
                <a:lnTo>
                  <a:pt x="120176" y="1725"/>
                </a:lnTo>
                <a:lnTo>
                  <a:pt x="512" y="10352"/>
                </a:lnTo>
                <a:lnTo>
                  <a:pt x="0" y="10466"/>
                </a:lnTo>
                <a:lnTo>
                  <a:pt x="363" y="10353"/>
                </a:lnTo>
                <a:cubicBezTo>
                  <a:pt x="33536" y="3565"/>
                  <a:pt x="67883" y="0"/>
                  <a:pt x="10306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Freeform: Shape 20" descr="mua le bui tuyet lan">
            <a:extLst>
              <a:ext uri="{FF2B5EF4-FFF2-40B4-BE49-F238E27FC236}">
                <a16:creationId xmlns:a16="http://schemas.microsoft.com/office/drawing/2014/main" id="{98DE19CB-283F-B638-0055-A283A44104CE}"/>
              </a:ext>
            </a:extLst>
          </p:cNvPr>
          <p:cNvSpPr/>
          <p:nvPr/>
        </p:nvSpPr>
        <p:spPr>
          <a:xfrm>
            <a:off x="11124433" y="3368554"/>
            <a:ext cx="108442" cy="9075"/>
          </a:xfrm>
          <a:custGeom>
            <a:avLst/>
            <a:gdLst>
              <a:gd name="connsiteX0" fmla="*/ 0 w 120193"/>
              <a:gd name="connsiteY0" fmla="*/ 0 h 10469"/>
              <a:gd name="connsiteX1" fmla="*/ 523 w 120193"/>
              <a:gd name="connsiteY1" fmla="*/ 116 h 10469"/>
              <a:gd name="connsiteX2" fmla="*/ 120193 w 120193"/>
              <a:gd name="connsiteY2" fmla="*/ 8743 h 10469"/>
              <a:gd name="connsiteX3" fmla="*/ 103074 w 120193"/>
              <a:gd name="connsiteY3" fmla="*/ 10469 h 10469"/>
              <a:gd name="connsiteX4" fmla="*/ 374 w 120193"/>
              <a:gd name="connsiteY4" fmla="*/ 116 h 10469"/>
              <a:gd name="connsiteX5" fmla="*/ 0 w 120193"/>
              <a:gd name="connsiteY5" fmla="*/ 0 h 1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193" h="10469">
                <a:moveTo>
                  <a:pt x="0" y="0"/>
                </a:moveTo>
                <a:lnTo>
                  <a:pt x="523" y="116"/>
                </a:lnTo>
                <a:lnTo>
                  <a:pt x="120193" y="8743"/>
                </a:lnTo>
                <a:lnTo>
                  <a:pt x="103074" y="10469"/>
                </a:lnTo>
                <a:cubicBezTo>
                  <a:pt x="67894" y="10469"/>
                  <a:pt x="33547" y="6904"/>
                  <a:pt x="374" y="116"/>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22" name="Group 21" descr="mua le bui tuyet lan">
            <a:extLst>
              <a:ext uri="{FF2B5EF4-FFF2-40B4-BE49-F238E27FC236}">
                <a16:creationId xmlns:a16="http://schemas.microsoft.com/office/drawing/2014/main" id="{7F2166D6-A3B1-82AE-610D-B911F744C0E6}"/>
              </a:ext>
            </a:extLst>
          </p:cNvPr>
          <p:cNvGrpSpPr/>
          <p:nvPr/>
        </p:nvGrpSpPr>
        <p:grpSpPr>
          <a:xfrm>
            <a:off x="6360036" y="2968216"/>
            <a:ext cx="5826608" cy="883507"/>
            <a:chOff x="6485066" y="2931338"/>
            <a:chExt cx="5066130" cy="883507"/>
          </a:xfrm>
          <a:effectLst>
            <a:outerShdw blurRad="279400" dist="139700" dir="19200000" algn="bl" rotWithShape="0">
              <a:prstClr val="black">
                <a:alpha val="52000"/>
              </a:prstClr>
            </a:outerShdw>
          </a:effectLst>
        </p:grpSpPr>
        <p:grpSp>
          <p:nvGrpSpPr>
            <p:cNvPr id="23" name="Group 22">
              <a:extLst>
                <a:ext uri="{FF2B5EF4-FFF2-40B4-BE49-F238E27FC236}">
                  <a16:creationId xmlns:a16="http://schemas.microsoft.com/office/drawing/2014/main" id="{418FF2D9-989C-835E-4D51-491C6485E89E}"/>
                </a:ext>
              </a:extLst>
            </p:cNvPr>
            <p:cNvGrpSpPr/>
            <p:nvPr/>
          </p:nvGrpSpPr>
          <p:grpSpPr>
            <a:xfrm>
              <a:off x="7701572" y="2931338"/>
              <a:ext cx="3849624" cy="883507"/>
              <a:chOff x="7701572" y="2931338"/>
              <a:chExt cx="3849624" cy="883507"/>
            </a:xfrm>
          </p:grpSpPr>
          <p:sp>
            <p:nvSpPr>
              <p:cNvPr id="25" name="Freeform: Shape 24">
                <a:extLst>
                  <a:ext uri="{FF2B5EF4-FFF2-40B4-BE49-F238E27FC236}">
                    <a16:creationId xmlns:a16="http://schemas.microsoft.com/office/drawing/2014/main" id="{C215DEA1-8E9E-CEE1-CF60-42489D2801B1}"/>
                  </a:ext>
                </a:extLst>
              </p:cNvPr>
              <p:cNvSpPr/>
              <p:nvPr/>
            </p:nvSpPr>
            <p:spPr>
              <a:xfrm>
                <a:off x="7701572" y="2931338"/>
                <a:ext cx="3849624" cy="883507"/>
              </a:xfrm>
              <a:custGeom>
                <a:avLst/>
                <a:gdLst>
                  <a:gd name="connsiteX0" fmla="*/ 526701 w 4267201"/>
                  <a:gd name="connsiteY0" fmla="*/ 1725 h 1019175"/>
                  <a:gd name="connsiteX1" fmla="*/ 612288 w 4267201"/>
                  <a:gd name="connsiteY1" fmla="*/ 10353 h 1019175"/>
                  <a:gd name="connsiteX2" fmla="*/ 1019176 w 4267201"/>
                  <a:gd name="connsiteY2" fmla="*/ 509588 h 1019175"/>
                  <a:gd name="connsiteX3" fmla="*/ 612288 w 4267201"/>
                  <a:gd name="connsiteY3" fmla="*/ 1008823 h 1019175"/>
                  <a:gd name="connsiteX4" fmla="*/ 526707 w 4267201"/>
                  <a:gd name="connsiteY4" fmla="*/ 1017450 h 1019175"/>
                  <a:gd name="connsiteX5" fmla="*/ 407037 w 4267201"/>
                  <a:gd name="connsiteY5" fmla="*/ 1008823 h 1019175"/>
                  <a:gd name="connsiteX6" fmla="*/ 406514 w 4267201"/>
                  <a:gd name="connsiteY6" fmla="*/ 1008707 h 1019175"/>
                  <a:gd name="connsiteX7" fmla="*/ 311233 w 4267201"/>
                  <a:gd name="connsiteY7" fmla="*/ 979130 h 1019175"/>
                  <a:gd name="connsiteX8" fmla="*/ 0 w 4267201"/>
                  <a:gd name="connsiteY8" fmla="*/ 509588 h 1019175"/>
                  <a:gd name="connsiteX9" fmla="*/ 311233 w 4267201"/>
                  <a:gd name="connsiteY9" fmla="*/ 40046 h 1019175"/>
                  <a:gd name="connsiteX10" fmla="*/ 406525 w 4267201"/>
                  <a:gd name="connsiteY10" fmla="*/ 10466 h 1019175"/>
                  <a:gd name="connsiteX11" fmla="*/ 407037 w 4267201"/>
                  <a:gd name="connsiteY11" fmla="*/ 10352 h 1019175"/>
                  <a:gd name="connsiteX12" fmla="*/ 550632 w 4267201"/>
                  <a:gd name="connsiteY12" fmla="*/ 0 h 1019175"/>
                  <a:gd name="connsiteX13" fmla="*/ 3554645 w 4267201"/>
                  <a:gd name="connsiteY13" fmla="*/ 0 h 1019175"/>
                  <a:gd name="connsiteX14" fmla="*/ 4267201 w 4267201"/>
                  <a:gd name="connsiteY14" fmla="*/ 509588 h 1019175"/>
                  <a:gd name="connsiteX15" fmla="*/ 3554645 w 4267201"/>
                  <a:gd name="connsiteY15" fmla="*/ 1019175 h 1019175"/>
                  <a:gd name="connsiteX16" fmla="*/ 550632 w 4267201"/>
                  <a:gd name="connsiteY16" fmla="*/ 1019175 h 1019175"/>
                  <a:gd name="connsiteX17" fmla="*/ 526708 w 4267201"/>
                  <a:gd name="connsiteY17" fmla="*/ 1017450 h 1019175"/>
                  <a:gd name="connsiteX18" fmla="*/ 612289 w 4267201"/>
                  <a:gd name="connsiteY18" fmla="*/ 1008823 h 1019175"/>
                  <a:gd name="connsiteX19" fmla="*/ 1019177 w 4267201"/>
                  <a:gd name="connsiteY19" fmla="*/ 509588 h 1019175"/>
                  <a:gd name="connsiteX20" fmla="*/ 612289 w 4267201"/>
                  <a:gd name="connsiteY20" fmla="*/ 10353 h 1019175"/>
                  <a:gd name="connsiteX21" fmla="*/ 526702 w 4267201"/>
                  <a:gd name="connsiteY21" fmla="*/ 1725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67201" h="1019175">
                    <a:moveTo>
                      <a:pt x="526701" y="1725"/>
                    </a:moveTo>
                    <a:lnTo>
                      <a:pt x="612288" y="10353"/>
                    </a:lnTo>
                    <a:cubicBezTo>
                      <a:pt x="844499" y="57870"/>
                      <a:pt x="1019176" y="263330"/>
                      <a:pt x="1019176" y="509588"/>
                    </a:cubicBezTo>
                    <a:cubicBezTo>
                      <a:pt x="1019176" y="755846"/>
                      <a:pt x="844499" y="961306"/>
                      <a:pt x="612288" y="1008823"/>
                    </a:cubicBezTo>
                    <a:lnTo>
                      <a:pt x="526707" y="1017450"/>
                    </a:lnTo>
                    <a:lnTo>
                      <a:pt x="407037" y="1008823"/>
                    </a:lnTo>
                    <a:lnTo>
                      <a:pt x="406514" y="1008707"/>
                    </a:lnTo>
                    <a:lnTo>
                      <a:pt x="311233" y="979130"/>
                    </a:lnTo>
                    <a:cubicBezTo>
                      <a:pt x="128335" y="901771"/>
                      <a:pt x="0" y="720667"/>
                      <a:pt x="0" y="509588"/>
                    </a:cubicBezTo>
                    <a:cubicBezTo>
                      <a:pt x="0" y="298510"/>
                      <a:pt x="128335" y="117406"/>
                      <a:pt x="311233" y="40046"/>
                    </a:cubicBezTo>
                    <a:lnTo>
                      <a:pt x="406525" y="10466"/>
                    </a:lnTo>
                    <a:lnTo>
                      <a:pt x="407037" y="10352"/>
                    </a:lnTo>
                    <a:close/>
                    <a:moveTo>
                      <a:pt x="550632" y="0"/>
                    </a:moveTo>
                    <a:lnTo>
                      <a:pt x="3554645" y="0"/>
                    </a:lnTo>
                    <a:cubicBezTo>
                      <a:pt x="3948140" y="0"/>
                      <a:pt x="4267201" y="228135"/>
                      <a:pt x="4267201" y="509588"/>
                    </a:cubicBezTo>
                    <a:cubicBezTo>
                      <a:pt x="4267201" y="791040"/>
                      <a:pt x="3948140" y="1019175"/>
                      <a:pt x="3554645" y="1019175"/>
                    </a:cubicBezTo>
                    <a:lnTo>
                      <a:pt x="550632" y="1019175"/>
                    </a:lnTo>
                    <a:lnTo>
                      <a:pt x="526708" y="1017450"/>
                    </a:lnTo>
                    <a:lnTo>
                      <a:pt x="612289" y="1008823"/>
                    </a:lnTo>
                    <a:cubicBezTo>
                      <a:pt x="844500" y="961306"/>
                      <a:pt x="1019177" y="755846"/>
                      <a:pt x="1019177" y="509588"/>
                    </a:cubicBezTo>
                    <a:cubicBezTo>
                      <a:pt x="1019177" y="263330"/>
                      <a:pt x="844500" y="57870"/>
                      <a:pt x="612289" y="10353"/>
                    </a:cubicBezTo>
                    <a:lnTo>
                      <a:pt x="526702" y="1725"/>
                    </a:lnTo>
                    <a:close/>
                  </a:path>
                </a:pathLst>
              </a:cu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6" name="Oval 25">
                <a:extLst>
                  <a:ext uri="{FF2B5EF4-FFF2-40B4-BE49-F238E27FC236}">
                    <a16:creationId xmlns:a16="http://schemas.microsoft.com/office/drawing/2014/main" id="{0F0DEDF6-1119-AD87-7D36-48581B305242}"/>
                  </a:ext>
                </a:extLst>
              </p:cNvPr>
              <p:cNvSpPr/>
              <p:nvPr/>
            </p:nvSpPr>
            <p:spPr>
              <a:xfrm>
                <a:off x="7754340" y="2976751"/>
                <a:ext cx="825001" cy="7926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II</a:t>
                </a:r>
                <a:endParaRPr lang="vi-VN" sz="2400" b="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cxnSp>
          <p:nvCxnSpPr>
            <p:cNvPr id="24" name="Straight Connector 23">
              <a:extLst>
                <a:ext uri="{FF2B5EF4-FFF2-40B4-BE49-F238E27FC236}">
                  <a16:creationId xmlns:a16="http://schemas.microsoft.com/office/drawing/2014/main" id="{FF418DAB-FD83-618F-DA7E-E1F74CD3CF48}"/>
                </a:ext>
              </a:extLst>
            </p:cNvPr>
            <p:cNvCxnSpPr>
              <a:cxnSpLocks/>
              <a:stCxn id="4" idx="6"/>
              <a:endCxn id="25" idx="8"/>
            </p:cNvCxnSpPr>
            <p:nvPr/>
          </p:nvCxnSpPr>
          <p:spPr>
            <a:xfrm flipV="1">
              <a:off x="6485066" y="3373092"/>
              <a:ext cx="1216506" cy="4536"/>
            </a:xfrm>
            <a:prstGeom prst="line">
              <a:avLst/>
            </a:prstGeom>
            <a:ln w="25400" cmpd="sng">
              <a:solidFill>
                <a:srgbClr val="4C7631"/>
              </a:solidFill>
            </a:ln>
          </p:spPr>
          <p:style>
            <a:lnRef idx="1">
              <a:schemeClr val="accent1"/>
            </a:lnRef>
            <a:fillRef idx="0">
              <a:schemeClr val="accent1"/>
            </a:fillRef>
            <a:effectRef idx="0">
              <a:schemeClr val="accent1"/>
            </a:effectRef>
            <a:fontRef idx="minor">
              <a:schemeClr val="tx1"/>
            </a:fontRef>
          </p:style>
        </p:cxnSp>
      </p:grpSp>
      <p:grpSp>
        <p:nvGrpSpPr>
          <p:cNvPr id="27" name="Group 26" descr="mua le bui tuyet lan">
            <a:extLst>
              <a:ext uri="{FF2B5EF4-FFF2-40B4-BE49-F238E27FC236}">
                <a16:creationId xmlns:a16="http://schemas.microsoft.com/office/drawing/2014/main" id="{4C36DEFD-BD5D-E4E9-D81F-C79A442E32F5}"/>
              </a:ext>
            </a:extLst>
          </p:cNvPr>
          <p:cNvGrpSpPr/>
          <p:nvPr/>
        </p:nvGrpSpPr>
        <p:grpSpPr>
          <a:xfrm>
            <a:off x="1614377" y="1163646"/>
            <a:ext cx="4458020" cy="4458020"/>
            <a:chOff x="1614377" y="1163646"/>
            <a:chExt cx="4458020" cy="4458020"/>
          </a:xfrm>
        </p:grpSpPr>
        <p:grpSp>
          <p:nvGrpSpPr>
            <p:cNvPr id="28" name="Group 27">
              <a:extLst>
                <a:ext uri="{FF2B5EF4-FFF2-40B4-BE49-F238E27FC236}">
                  <a16:creationId xmlns:a16="http://schemas.microsoft.com/office/drawing/2014/main" id="{B51173C8-D310-64FF-B69C-CD71E12F347B}"/>
                </a:ext>
              </a:extLst>
            </p:cNvPr>
            <p:cNvGrpSpPr/>
            <p:nvPr/>
          </p:nvGrpSpPr>
          <p:grpSpPr>
            <a:xfrm>
              <a:off x="1614377" y="1163646"/>
              <a:ext cx="4458020" cy="4458020"/>
              <a:chOff x="1614377" y="1163646"/>
              <a:chExt cx="4458020" cy="4458020"/>
            </a:xfrm>
          </p:grpSpPr>
          <p:sp>
            <p:nvSpPr>
              <p:cNvPr id="33" name="Oval 32">
                <a:extLst>
                  <a:ext uri="{FF2B5EF4-FFF2-40B4-BE49-F238E27FC236}">
                    <a16:creationId xmlns:a16="http://schemas.microsoft.com/office/drawing/2014/main" id="{EDB5C617-0DE5-9315-B2E2-5D836CB4F7B1}"/>
                  </a:ext>
                </a:extLst>
              </p:cNvPr>
              <p:cNvSpPr/>
              <p:nvPr/>
            </p:nvSpPr>
            <p:spPr>
              <a:xfrm>
                <a:off x="1614377" y="1163646"/>
                <a:ext cx="4458020" cy="4458020"/>
              </a:xfrm>
              <a:prstGeom prst="ellipse">
                <a:avLst/>
              </a:prstGeom>
              <a:gradFill flip="none" rotWithShape="1">
                <a:gsLst>
                  <a:gs pos="0">
                    <a:schemeClr val="accent2">
                      <a:lumMod val="5000"/>
                      <a:lumOff val="95000"/>
                    </a:schemeClr>
                  </a:gs>
                  <a:gs pos="100000">
                    <a:srgbClr val="F9D1B6"/>
                  </a:gs>
                </a:gsLst>
                <a:lin ang="13500000" scaled="1"/>
                <a:tileRect/>
              </a:gradFill>
              <a:ln w="25400">
                <a:noFill/>
                <a:prstDash val="solid"/>
              </a:ln>
              <a:effectLst>
                <a:glow rad="215900">
                  <a:schemeClr val="accent2">
                    <a:lumMod val="60000"/>
                    <a:lumOff val="40000"/>
                    <a:alpha val="23000"/>
                  </a:schemeClr>
                </a:glow>
                <a:outerShdw blurRad="317500" dist="203200" dir="13500000" sx="101000" sy="101000" algn="b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4" name="Oval 33">
                <a:extLst>
                  <a:ext uri="{FF2B5EF4-FFF2-40B4-BE49-F238E27FC236}">
                    <a16:creationId xmlns:a16="http://schemas.microsoft.com/office/drawing/2014/main" id="{0F76EE7E-3DDE-F230-24BA-0E45CB9C6DCC}"/>
                  </a:ext>
                </a:extLst>
              </p:cNvPr>
              <p:cNvSpPr/>
              <p:nvPr/>
            </p:nvSpPr>
            <p:spPr>
              <a:xfrm>
                <a:off x="1894283" y="1443552"/>
                <a:ext cx="3931920" cy="3931920"/>
              </a:xfrm>
              <a:prstGeom prst="ellipse">
                <a:avLst/>
              </a:prstGeom>
              <a:noFill/>
              <a:ln w="25400">
                <a:solidFill>
                  <a:srgbClr val="080808"/>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5" name="Oval 34">
                <a:extLst>
                  <a:ext uri="{FF2B5EF4-FFF2-40B4-BE49-F238E27FC236}">
                    <a16:creationId xmlns:a16="http://schemas.microsoft.com/office/drawing/2014/main" id="{55E7C3CD-773B-AC4F-02DA-7F3FBD196686}"/>
                  </a:ext>
                </a:extLst>
              </p:cNvPr>
              <p:cNvSpPr/>
              <p:nvPr/>
            </p:nvSpPr>
            <p:spPr>
              <a:xfrm>
                <a:off x="1837669" y="1386938"/>
                <a:ext cx="4045148" cy="4045148"/>
              </a:xfrm>
              <a:prstGeom prst="ellipse">
                <a:avLst/>
              </a:prstGeom>
              <a:noFill/>
              <a:ln w="25400">
                <a:solidFill>
                  <a:srgbClr val="080808"/>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29" name="Oval 28">
              <a:extLst>
                <a:ext uri="{FF2B5EF4-FFF2-40B4-BE49-F238E27FC236}">
                  <a16:creationId xmlns:a16="http://schemas.microsoft.com/office/drawing/2014/main" id="{F059C5ED-93AA-4108-DBBB-99956CC2D118}"/>
                </a:ext>
              </a:extLst>
            </p:cNvPr>
            <p:cNvSpPr/>
            <p:nvPr/>
          </p:nvSpPr>
          <p:spPr>
            <a:xfrm>
              <a:off x="3914452" y="1500029"/>
              <a:ext cx="71919" cy="7191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0" name="Oval 29">
              <a:extLst>
                <a:ext uri="{FF2B5EF4-FFF2-40B4-BE49-F238E27FC236}">
                  <a16:creationId xmlns:a16="http://schemas.microsoft.com/office/drawing/2014/main" id="{55E56A22-6216-E25A-169E-887521AA6951}"/>
                </a:ext>
              </a:extLst>
            </p:cNvPr>
            <p:cNvSpPr/>
            <p:nvPr/>
          </p:nvSpPr>
          <p:spPr>
            <a:xfrm>
              <a:off x="3923016" y="5258664"/>
              <a:ext cx="71919" cy="7191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Oval 30">
              <a:extLst>
                <a:ext uri="{FF2B5EF4-FFF2-40B4-BE49-F238E27FC236}">
                  <a16:creationId xmlns:a16="http://schemas.microsoft.com/office/drawing/2014/main" id="{9CB71D43-ACA4-B02C-2AC2-CC66193084AA}"/>
                </a:ext>
              </a:extLst>
            </p:cNvPr>
            <p:cNvSpPr/>
            <p:nvPr/>
          </p:nvSpPr>
          <p:spPr>
            <a:xfrm>
              <a:off x="5709346" y="3325633"/>
              <a:ext cx="71919" cy="7191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2" name="Oval 31">
              <a:extLst>
                <a:ext uri="{FF2B5EF4-FFF2-40B4-BE49-F238E27FC236}">
                  <a16:creationId xmlns:a16="http://schemas.microsoft.com/office/drawing/2014/main" id="{1E7B8DA7-7ACB-43AA-767E-417A7B487225}"/>
                </a:ext>
              </a:extLst>
            </p:cNvPr>
            <p:cNvSpPr/>
            <p:nvPr/>
          </p:nvSpPr>
          <p:spPr>
            <a:xfrm>
              <a:off x="1948389" y="3344812"/>
              <a:ext cx="76717" cy="73152"/>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36" name="TextBox 35" descr="mua le bui tuyet lan">
            <a:extLst>
              <a:ext uri="{FF2B5EF4-FFF2-40B4-BE49-F238E27FC236}">
                <a16:creationId xmlns:a16="http://schemas.microsoft.com/office/drawing/2014/main" id="{08739B69-C74E-8D44-0A2F-248A8580F1F7}"/>
              </a:ext>
            </a:extLst>
          </p:cNvPr>
          <p:cNvSpPr txBox="1"/>
          <p:nvPr/>
        </p:nvSpPr>
        <p:spPr>
          <a:xfrm>
            <a:off x="2659561" y="1666895"/>
            <a:ext cx="2363339" cy="523220"/>
          </a:xfrm>
          <a:prstGeom prst="rect">
            <a:avLst/>
          </a:prstGeom>
          <a:noFill/>
        </p:spPr>
        <p:txBody>
          <a:bodyPr wrap="square" rtlCol="0">
            <a:spAutoFit/>
          </a:bodyPr>
          <a:lstStyle/>
          <a:p>
            <a:pPr algn="ctr"/>
            <a:r>
              <a:rPr lang="en-US" sz="2800" b="1">
                <a:solidFill>
                  <a:srgbClr val="008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Chuyên đề 2</a:t>
            </a:r>
            <a:endParaRPr lang="vi-VN" sz="2800" b="1">
              <a:solidFill>
                <a:srgbClr val="008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8" name="Rectangle 37" descr="mua le bui tuyet lan">
            <a:extLst>
              <a:ext uri="{FF2B5EF4-FFF2-40B4-BE49-F238E27FC236}">
                <a16:creationId xmlns:a16="http://schemas.microsoft.com/office/drawing/2014/main" id="{33A00EA9-8ED9-0DE9-FB50-925F5D2CF3BB}"/>
              </a:ext>
            </a:extLst>
          </p:cNvPr>
          <p:cNvSpPr/>
          <p:nvPr/>
        </p:nvSpPr>
        <p:spPr>
          <a:xfrm>
            <a:off x="2202160" y="2275719"/>
            <a:ext cx="3377187" cy="1384995"/>
          </a:xfrm>
          <a:prstGeom prst="rect">
            <a:avLst/>
          </a:prstGeom>
          <a:noFill/>
        </p:spPr>
        <p:txBody>
          <a:bodyPr wrap="square" lIns="91440" tIns="45720" rIns="91440" bIns="45720">
            <a:spAutoFit/>
            <a:scene3d>
              <a:camera prst="obliqueBottomRight"/>
              <a:lightRig rig="soft" dir="t">
                <a:rot lat="0" lon="0" rev="15600000"/>
              </a:lightRig>
            </a:scene3d>
            <a:sp3d extrusionH="57150" prstMaterial="softEdge">
              <a:bevelT w="25400" h="38100"/>
            </a:sp3d>
          </a:bodyPr>
          <a:lstStyle/>
          <a:p>
            <a:pPr algn="ctr"/>
            <a:r>
              <a:rPr lang="en-US" sz="2800" b="1">
                <a:ln>
                  <a:solidFill>
                    <a:srgbClr val="FF0066"/>
                  </a:solidFill>
                </a:ln>
                <a:solidFill>
                  <a:srgbClr val="FF0066"/>
                </a:solidFill>
                <a:latin typeface="Times New Roman" panose="02020603050405020304" pitchFamily="18" charset="0"/>
                <a:cs typeface="Times New Roman" panose="02020603050405020304" pitchFamily="18" charset="0"/>
              </a:rPr>
              <a:t>TRUYỀN THÔNG TIN BẰNG SÓNG VÔ TUYẾN</a:t>
            </a:r>
            <a:endParaRPr lang="en-US" sz="2800" b="1" cap="none" spc="0">
              <a:ln>
                <a:solidFill>
                  <a:srgbClr val="FF0066"/>
                </a:solidFill>
              </a:ln>
              <a:solidFill>
                <a:srgbClr val="FF0066"/>
              </a:solidFill>
              <a:effectLst/>
              <a:latin typeface="Times New Roman" panose="02020603050405020304" pitchFamily="18" charset="0"/>
              <a:cs typeface="Times New Roman" panose="02020603050405020304" pitchFamily="18" charset="0"/>
            </a:endParaRPr>
          </a:p>
        </p:txBody>
      </p:sp>
      <p:sp>
        <p:nvSpPr>
          <p:cNvPr id="39" name="TextBox 38" descr="mua le bui tuyet lan">
            <a:extLst>
              <a:ext uri="{FF2B5EF4-FFF2-40B4-BE49-F238E27FC236}">
                <a16:creationId xmlns:a16="http://schemas.microsoft.com/office/drawing/2014/main" id="{B48B70ED-63E7-909A-3043-7E33D0A5AB38}"/>
              </a:ext>
            </a:extLst>
          </p:cNvPr>
          <p:cNvSpPr txBox="1"/>
          <p:nvPr/>
        </p:nvSpPr>
        <p:spPr>
          <a:xfrm>
            <a:off x="7772576" y="1666895"/>
            <a:ext cx="2668603" cy="461665"/>
          </a:xfrm>
          <a:prstGeom prst="rect">
            <a:avLst/>
          </a:prstGeom>
          <a:noFill/>
        </p:spPr>
        <p:txBody>
          <a:bodyPr wrap="square" rtlCol="0">
            <a:spAutoFit/>
          </a:bodyPr>
          <a:lstStyle/>
          <a:p>
            <a:r>
              <a:rPr lang="en-US" sz="24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BIẾN ĐIỆU</a:t>
            </a:r>
            <a:endParaRPr lang="vi-VN" sz="24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0" name="TextBox 39" descr="mua le bui tuyet lan">
            <a:extLst>
              <a:ext uri="{FF2B5EF4-FFF2-40B4-BE49-F238E27FC236}">
                <a16:creationId xmlns:a16="http://schemas.microsoft.com/office/drawing/2014/main" id="{D8B46EF4-9E72-E78A-75D7-28BC1CE6390A}"/>
              </a:ext>
            </a:extLst>
          </p:cNvPr>
          <p:cNvSpPr txBox="1"/>
          <p:nvPr/>
        </p:nvSpPr>
        <p:spPr>
          <a:xfrm>
            <a:off x="8639392" y="3001938"/>
            <a:ext cx="3429878" cy="830997"/>
          </a:xfrm>
          <a:prstGeom prst="rect">
            <a:avLst/>
          </a:prstGeom>
          <a:noFill/>
        </p:spPr>
        <p:txBody>
          <a:bodyPr wrap="square" rtlCol="0">
            <a:spAutoFit/>
          </a:bodyPr>
          <a:lstStyle/>
          <a:p>
            <a:pPr algn="ctr"/>
            <a:r>
              <a:rPr lang="en-US" sz="2400" b="1">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TÍN HIỆU TƯƠNG TỰ VÀ TÍN HIỆU SỐ</a:t>
            </a:r>
            <a:endParaRPr lang="vi-VN" sz="2400" b="1">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1" name="TextBox 40" descr="mua le bui tuyet lan">
            <a:extLst>
              <a:ext uri="{FF2B5EF4-FFF2-40B4-BE49-F238E27FC236}">
                <a16:creationId xmlns:a16="http://schemas.microsoft.com/office/drawing/2014/main" id="{4F8EA03A-B9B2-5ECD-47E8-F043C23AB0DA}"/>
              </a:ext>
            </a:extLst>
          </p:cNvPr>
          <p:cNvSpPr txBox="1"/>
          <p:nvPr/>
        </p:nvSpPr>
        <p:spPr>
          <a:xfrm>
            <a:off x="7879223" y="4631315"/>
            <a:ext cx="3483869" cy="461665"/>
          </a:xfrm>
          <a:prstGeom prst="rect">
            <a:avLst/>
          </a:prstGeom>
          <a:noFill/>
        </p:spPr>
        <p:txBody>
          <a:bodyPr wrap="square" rtlCol="0">
            <a:spAutoFit/>
          </a:bodyPr>
          <a:lstStyle/>
          <a:p>
            <a:pPr algn="ctr"/>
            <a:r>
              <a:rPr lang="en-US" sz="2400" b="1">
                <a:solidFill>
                  <a:srgbClr val="FFFF00"/>
                </a:solidFill>
                <a:latin typeface="Times New Roman" panose="02020603050405020304" pitchFamily="18" charset="0"/>
                <a:cs typeface="Times New Roman" panose="02020603050405020304" pitchFamily="18" charset="0"/>
              </a:rPr>
              <a:t>SUY GIẢM TÍN HIỆU</a:t>
            </a:r>
            <a:endParaRPr lang="vi-VN" sz="2400" b="1">
              <a:solidFill>
                <a:srgbClr val="FFFF00"/>
              </a:solidFill>
              <a:latin typeface="Times New Roman" panose="02020603050405020304" pitchFamily="18" charset="0"/>
              <a:cs typeface="Times New Roman" panose="02020603050405020304" pitchFamily="18" charset="0"/>
            </a:endParaRPr>
          </a:p>
        </p:txBody>
      </p:sp>
      <p:pic>
        <p:nvPicPr>
          <p:cNvPr id="1028" name="Picture 4" descr="mua le bui tuyet lan">
            <a:extLst>
              <a:ext uri="{FF2B5EF4-FFF2-40B4-BE49-F238E27FC236}">
                <a16:creationId xmlns:a16="http://schemas.microsoft.com/office/drawing/2014/main" id="{A43958DB-8AA6-B742-5813-152C4BD5816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7937" b="93651" l="8834" r="89753">
                        <a14:foregroundMark x1="8834" y1="22222" x2="8834" y2="22222"/>
                        <a14:foregroundMark x1="15548" y1="7937" x2="15548" y2="7937"/>
                        <a14:foregroundMark x1="32862" y1="46561" x2="32862" y2="46561"/>
                        <a14:foregroundMark x1="72438" y1="93651" x2="72438" y2="93651"/>
                        <a14:foregroundMark x1="86219" y1="79365" x2="86219" y2="79365"/>
                      </a14:backgroundRemoval>
                    </a14:imgEffect>
                  </a14:imgLayer>
                </a14:imgProps>
              </a:ext>
              <a:ext uri="{28A0092B-C50C-407E-A947-70E740481C1C}">
                <a14:useLocalDpi xmlns:a14="http://schemas.microsoft.com/office/drawing/2010/main" val="0"/>
              </a:ext>
            </a:extLst>
          </a:blip>
          <a:srcRect/>
          <a:stretch>
            <a:fillRect/>
          </a:stretch>
        </p:blipFill>
        <p:spPr bwMode="auto">
          <a:xfrm>
            <a:off x="2051000" y="3134720"/>
            <a:ext cx="3190472" cy="2130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8631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left)">
                                      <p:cBhvr>
                                        <p:cTn id="10" dur="5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wipe(left)">
                                      <p:cBhvr>
                                        <p:cTn id="18" dur="500"/>
                                        <p:tgtEl>
                                          <p:spTgt spid="4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wipe(left)">
                                      <p:cBhvr>
                                        <p:cTn id="26"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C:\Users\admin\Desktop\vov_07c549e7a3f64832bb44b2a6b61bacfb.webp"/>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descr="https://file.hstatic.net/200000264521/file/vov_07c549e7a3f64832bb44b2a6b61bacf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9576" y="476673"/>
            <a:ext cx="8736905" cy="6093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3012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1703512" y="332656"/>
            <a:ext cx="8748464" cy="4608512"/>
          </a:xfrm>
          <a:prstGeom prst="cloudCallout">
            <a:avLst>
              <a:gd name="adj1" fmla="val -25846"/>
              <a:gd name="adj2" fmla="val 76675"/>
            </a:avLst>
          </a:prstGeom>
          <a:solidFill>
            <a:schemeClr val="accent5">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chemeClr val="accent1">
                    <a:lumMod val="50000"/>
                  </a:schemeClr>
                </a:solidFill>
                <a:latin typeface="+mj-lt"/>
              </a:rPr>
              <a:t>EM CÓ BIẾT??</a:t>
            </a:r>
            <a:endParaRPr lang="en-US" sz="4000" b="1" dirty="0">
              <a:solidFill>
                <a:schemeClr val="accent1">
                  <a:lumMod val="50000"/>
                </a:schemeClr>
              </a:solidFill>
              <a:latin typeface="+mj-lt"/>
            </a:endParaRPr>
          </a:p>
        </p:txBody>
      </p:sp>
    </p:spTree>
    <p:extLst>
      <p:ext uri="{BB962C8B-B14F-4D97-AF65-F5344CB8AC3E}">
        <p14:creationId xmlns:p14="http://schemas.microsoft.com/office/powerpoint/2010/main" val="335578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47528" y="1196752"/>
            <a:ext cx="8640960" cy="1261884"/>
          </a:xfrm>
          <a:prstGeom prst="rect">
            <a:avLst/>
          </a:prstGeom>
          <a:noFill/>
        </p:spPr>
        <p:txBody>
          <a:bodyPr wrap="square" rtlCol="0">
            <a:spAutoFit/>
          </a:bodyPr>
          <a:lstStyle/>
          <a:p>
            <a:pPr marL="457200" indent="-457200">
              <a:buAutoNum type="arabicPeriod"/>
            </a:pPr>
            <a:r>
              <a:rPr lang="vi-VN" sz="2800" b="1" dirty="0">
                <a:latin typeface="+mj-lt"/>
              </a:rPr>
              <a:t>Quá trình phát tín hiệu ở đài phát AM, FM</a:t>
            </a:r>
          </a:p>
          <a:p>
            <a:r>
              <a:rPr lang="vi-VN" sz="2400" dirty="0">
                <a:latin typeface="+mj-lt"/>
              </a:rPr>
              <a:t>Tín hiệu sau khi được biến điệu thành sóng mang, được khuếch đại lên công suất hàng ngàn oát sau đó được truyền tới anten phát.</a:t>
            </a:r>
            <a:endParaRPr lang="en-US" sz="2400" dirty="0">
              <a:latin typeface="+mj-lt"/>
            </a:endParaRPr>
          </a:p>
        </p:txBody>
      </p:sp>
      <p:sp>
        <p:nvSpPr>
          <p:cNvPr id="5" name="Rectangle 4"/>
          <p:cNvSpPr/>
          <p:nvPr/>
        </p:nvSpPr>
        <p:spPr>
          <a:xfrm>
            <a:off x="3803844" y="404664"/>
            <a:ext cx="3517310" cy="707886"/>
          </a:xfrm>
          <a:prstGeom prst="rect">
            <a:avLst/>
          </a:prstGeom>
        </p:spPr>
        <p:txBody>
          <a:bodyPr wrap="none">
            <a:spAutoFit/>
          </a:bodyPr>
          <a:lstStyle/>
          <a:p>
            <a:pPr algn="ctr"/>
            <a:r>
              <a:rPr lang="vi-VN" sz="4000" b="1" dirty="0">
                <a:solidFill>
                  <a:srgbClr val="FF0000"/>
                </a:solidFill>
                <a:latin typeface="+mj-lt"/>
              </a:rPr>
              <a:t>EM CÓ BIẾT?</a:t>
            </a:r>
            <a:endParaRPr lang="en-US" sz="4000" b="1" dirty="0">
              <a:solidFill>
                <a:srgbClr val="FF0000"/>
              </a:solidFill>
              <a:latin typeface="+mj-lt"/>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7568" y="2996952"/>
            <a:ext cx="3816424"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064" y="3060738"/>
            <a:ext cx="2914650" cy="239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 name="TextBox 3071"/>
          <p:cNvSpPr txBox="1"/>
          <p:nvPr/>
        </p:nvSpPr>
        <p:spPr>
          <a:xfrm>
            <a:off x="1815115" y="5885589"/>
            <a:ext cx="8417754" cy="369332"/>
          </a:xfrm>
          <a:prstGeom prst="rect">
            <a:avLst/>
          </a:prstGeom>
          <a:noFill/>
        </p:spPr>
        <p:txBody>
          <a:bodyPr wrap="none" rtlCol="0">
            <a:spAutoFit/>
          </a:bodyPr>
          <a:lstStyle/>
          <a:p>
            <a:r>
              <a:rPr lang="vi-VN" i="1" dirty="0">
                <a:latin typeface="+mj-lt"/>
              </a:rPr>
              <a:t>Hình 4.10: Quá  trình phát sóng radio AM và việc thu tín hiệu khi đài phát ở xa máy thu. </a:t>
            </a:r>
            <a:endParaRPr lang="en-US" i="1" dirty="0">
              <a:latin typeface="+mj-lt"/>
            </a:endParaRPr>
          </a:p>
        </p:txBody>
      </p:sp>
    </p:spTree>
    <p:extLst>
      <p:ext uri="{BB962C8B-B14F-4D97-AF65-F5344CB8AC3E}">
        <p14:creationId xmlns:p14="http://schemas.microsoft.com/office/powerpoint/2010/main" val="2698207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p:cTn id="15"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calcmode="lin" valueType="num">
                                      <p:cBhvr additive="base">
                                        <p:cTn id="2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075"/>
                                        </p:tgtEl>
                                        <p:attrNameLst>
                                          <p:attrName>style.visibility</p:attrName>
                                        </p:attrNameLst>
                                      </p:cBhvr>
                                      <p:to>
                                        <p:strVal val="visible"/>
                                      </p:to>
                                    </p:set>
                                    <p:anim calcmode="lin" valueType="num">
                                      <p:cBhvr additive="base">
                                        <p:cTn id="28" dur="500" fill="hold"/>
                                        <p:tgtEl>
                                          <p:spTgt spid="3075"/>
                                        </p:tgtEl>
                                        <p:attrNameLst>
                                          <p:attrName>ppt_x</p:attrName>
                                        </p:attrNameLst>
                                      </p:cBhvr>
                                      <p:tavLst>
                                        <p:tav tm="0">
                                          <p:val>
                                            <p:strVal val="#ppt_x"/>
                                          </p:val>
                                        </p:tav>
                                        <p:tav tm="100000">
                                          <p:val>
                                            <p:strVal val="#ppt_x"/>
                                          </p:val>
                                        </p:tav>
                                      </p:tavLst>
                                    </p:anim>
                                    <p:anim calcmode="lin" valueType="num">
                                      <p:cBhvr additive="base">
                                        <p:cTn id="29"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076"/>
                                        </p:tgtEl>
                                        <p:attrNameLst>
                                          <p:attrName>style.visibility</p:attrName>
                                        </p:attrNameLst>
                                      </p:cBhvr>
                                      <p:to>
                                        <p:strVal val="visible"/>
                                      </p:to>
                                    </p:set>
                                    <p:anim calcmode="lin" valueType="num">
                                      <p:cBhvr>
                                        <p:cTn id="34" dur="500" fill="hold"/>
                                        <p:tgtEl>
                                          <p:spTgt spid="3076"/>
                                        </p:tgtEl>
                                        <p:attrNameLst>
                                          <p:attrName>ppt_w</p:attrName>
                                        </p:attrNameLst>
                                      </p:cBhvr>
                                      <p:tavLst>
                                        <p:tav tm="0">
                                          <p:val>
                                            <p:fltVal val="0"/>
                                          </p:val>
                                        </p:tav>
                                        <p:tav tm="100000">
                                          <p:val>
                                            <p:strVal val="#ppt_w"/>
                                          </p:val>
                                        </p:tav>
                                      </p:tavLst>
                                    </p:anim>
                                    <p:anim calcmode="lin" valueType="num">
                                      <p:cBhvr>
                                        <p:cTn id="35" dur="500" fill="hold"/>
                                        <p:tgtEl>
                                          <p:spTgt spid="3076"/>
                                        </p:tgtEl>
                                        <p:attrNameLst>
                                          <p:attrName>ppt_h</p:attrName>
                                        </p:attrNameLst>
                                      </p:cBhvr>
                                      <p:tavLst>
                                        <p:tav tm="0">
                                          <p:val>
                                            <p:fltVal val="0"/>
                                          </p:val>
                                        </p:tav>
                                        <p:tav tm="100000">
                                          <p:val>
                                            <p:strVal val="#ppt_h"/>
                                          </p:val>
                                        </p:tav>
                                      </p:tavLst>
                                    </p:anim>
                                    <p:animEffect transition="in" filter="fade">
                                      <p:cBhvr>
                                        <p:cTn id="36" dur="500"/>
                                        <p:tgtEl>
                                          <p:spTgt spid="3076"/>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072"/>
                                        </p:tgtEl>
                                        <p:attrNameLst>
                                          <p:attrName>style.visibility</p:attrName>
                                        </p:attrNameLst>
                                      </p:cBhvr>
                                      <p:to>
                                        <p:strVal val="visible"/>
                                      </p:to>
                                    </p:set>
                                    <p:anim calcmode="lin" valueType="num">
                                      <p:cBhvr additive="base">
                                        <p:cTn id="41" dur="500" fill="hold"/>
                                        <p:tgtEl>
                                          <p:spTgt spid="3072"/>
                                        </p:tgtEl>
                                        <p:attrNameLst>
                                          <p:attrName>ppt_x</p:attrName>
                                        </p:attrNameLst>
                                      </p:cBhvr>
                                      <p:tavLst>
                                        <p:tav tm="0">
                                          <p:val>
                                            <p:strVal val="#ppt_x"/>
                                          </p:val>
                                        </p:tav>
                                        <p:tav tm="100000">
                                          <p:val>
                                            <p:strVal val="#ppt_x"/>
                                          </p:val>
                                        </p:tav>
                                      </p:tavLst>
                                    </p:anim>
                                    <p:anim calcmode="lin" valueType="num">
                                      <p:cBhvr additive="base">
                                        <p:cTn id="42" dur="500" fill="hold"/>
                                        <p:tgtEl>
                                          <p:spTgt spid="30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07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1976736" y="625556"/>
            <a:ext cx="8208912" cy="2677656"/>
          </a:xfrm>
          <a:prstGeom prst="rect">
            <a:avLst/>
          </a:prstGeom>
          <a:noFill/>
        </p:spPr>
        <p:txBody>
          <a:bodyPr wrap="square" rtlCol="0">
            <a:spAutoFit/>
          </a:bodyPr>
          <a:lstStyle/>
          <a:p>
            <a:r>
              <a:rPr lang="vi-VN" sz="2400" dirty="0">
                <a:latin typeface="+mj-lt"/>
              </a:rPr>
              <a:t>Sóng AM có thể truyền đi xa hàng ngàn kilomet và truyền theo đường thẳng, các đài phát AM sử dụng băng sóng ngắn (Từ 4 MHz đến 23 MHz)</a:t>
            </a:r>
          </a:p>
          <a:p>
            <a:r>
              <a:rPr lang="vi-VN" sz="2400" dirty="0">
                <a:latin typeface="+mj-lt"/>
              </a:rPr>
              <a:t>Với biến điệu FM, tần số thay đổi theo biên độ của tín hiệu âm tần, khoảng biến đôir là 150 kHz.Do sóng FM có cự li truyền ngắn nên thường được sử dụng làm sóng phát thanh trên các địa phương.</a:t>
            </a:r>
            <a:endParaRPr lang="en-US" sz="2400" dirty="0">
              <a:latin typeface="+mj-lt"/>
            </a:endParaRPr>
          </a:p>
        </p:txBody>
      </p:sp>
    </p:spTree>
    <p:extLst>
      <p:ext uri="{BB962C8B-B14F-4D97-AF65-F5344CB8AC3E}">
        <p14:creationId xmlns:p14="http://schemas.microsoft.com/office/powerpoint/2010/main" val="3817234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 calcmode="lin" valueType="num">
                                      <p:cBhvr>
                                        <p:cTn id="7" dur="500" fill="hold"/>
                                        <p:tgtEl>
                                          <p:spTgt spid="3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1">
                                            <p:txEl>
                                              <p:pRg st="1" end="1"/>
                                            </p:txEl>
                                          </p:spTgt>
                                        </p:tgtEl>
                                        <p:attrNameLst>
                                          <p:attrName>style.visibility</p:attrName>
                                        </p:attrNameLst>
                                      </p:cBhvr>
                                      <p:to>
                                        <p:strVal val="visible"/>
                                      </p:to>
                                    </p:set>
                                    <p:anim calcmode="lin" valueType="num">
                                      <p:cBhvr>
                                        <p:cTn id="14" dur="500" fill="hold"/>
                                        <p:tgtEl>
                                          <p:spTgt spid="31">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1">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19537" y="896526"/>
            <a:ext cx="6255239" cy="523220"/>
          </a:xfrm>
          <a:prstGeom prst="rect">
            <a:avLst/>
          </a:prstGeom>
          <a:noFill/>
        </p:spPr>
        <p:txBody>
          <a:bodyPr wrap="none" rtlCol="0">
            <a:spAutoFit/>
          </a:bodyPr>
          <a:lstStyle/>
          <a:p>
            <a:r>
              <a:rPr lang="vi-VN" sz="2800" b="1" dirty="0">
                <a:latin typeface="+mj-lt"/>
              </a:rPr>
              <a:t>2.Quản lí, cấp phát tần số vô tuyến điện</a:t>
            </a:r>
            <a:endParaRPr lang="en-US" sz="2800" b="1" dirty="0">
              <a:latin typeface="+mj-lt"/>
            </a:endParaRPr>
          </a:p>
        </p:txBody>
      </p:sp>
      <p:sp>
        <p:nvSpPr>
          <p:cNvPr id="5" name="Rectangle 4"/>
          <p:cNvSpPr/>
          <p:nvPr/>
        </p:nvSpPr>
        <p:spPr>
          <a:xfrm>
            <a:off x="3803844" y="188640"/>
            <a:ext cx="3517310" cy="707886"/>
          </a:xfrm>
          <a:prstGeom prst="rect">
            <a:avLst/>
          </a:prstGeom>
        </p:spPr>
        <p:txBody>
          <a:bodyPr wrap="none">
            <a:spAutoFit/>
          </a:bodyPr>
          <a:lstStyle/>
          <a:p>
            <a:pPr algn="ctr"/>
            <a:r>
              <a:rPr lang="vi-VN" sz="4000" b="1" dirty="0">
                <a:solidFill>
                  <a:srgbClr val="FF0000"/>
                </a:solidFill>
                <a:latin typeface="+mj-lt"/>
              </a:rPr>
              <a:t>EM CÓ BIẾT?</a:t>
            </a:r>
            <a:endParaRPr lang="en-US" sz="4000" b="1" dirty="0">
              <a:solidFill>
                <a:srgbClr val="FF0000"/>
              </a:solidFill>
              <a:latin typeface="+mj-lt"/>
            </a:endParaRPr>
          </a:p>
        </p:txBody>
      </p:sp>
      <p:sp>
        <p:nvSpPr>
          <p:cNvPr id="6" name="Rectangle 5"/>
          <p:cNvSpPr/>
          <p:nvPr/>
        </p:nvSpPr>
        <p:spPr>
          <a:xfrm>
            <a:off x="1986472" y="1422384"/>
            <a:ext cx="8358000" cy="5262979"/>
          </a:xfrm>
          <a:prstGeom prst="rect">
            <a:avLst/>
          </a:prstGeom>
        </p:spPr>
        <p:txBody>
          <a:bodyPr wrap="square">
            <a:spAutoFit/>
          </a:bodyPr>
          <a:lstStyle/>
          <a:p>
            <a:r>
              <a:rPr lang="vi-VN" sz="2400" dirty="0">
                <a:latin typeface="+mj-lt"/>
              </a:rPr>
              <a:t>Bộ Thông tin và Truyền thông chịu trách nhiệm trước Chính phủ thực hiện thống nhất quản lý nhà nước về tần số vô tuyến điện.</a:t>
            </a:r>
          </a:p>
          <a:p>
            <a:r>
              <a:rPr lang="vi-VN" sz="2400" dirty="0">
                <a:latin typeface="+mj-lt"/>
              </a:rPr>
              <a:t>ban hành quy chuẩn kỹ thuật quốc gia về thiết bị vô tuyến điện, phát xạ vô tuyến điện, tương thích điện từ, an toàn bức xạ vô tuyến điện; thực hiện quy hoạch tần số vô tuyến điện; phân bổ băng tần phục vụ mục đích quốc phòng, an ninh; quy định điều kiện phân bổ, ấn định và sử dụng tần số vô tuyến điện; Cấp, sửa đổi, bổ sung, gia hạn, thu hồi giấy phép sử dụng tần số vô tuyến điện; quản lý lệ phí cấp giấy phép sử dụng tần số vô tuyến điện, phí sử dụng tần số vô tuyến điện theo quy định của pháp luật về phí và lệ phí; tổ chức việc phối hợp tần số vô tuyến điện và quỹ đạo vệ tinh với các quốc gia, vùng lãnh thổ và tổ chức quốc tế; đăng ký tần số vô tuyến điện và quỹ đạo vệ tinh với tổ chức quốc tế;</a:t>
            </a:r>
            <a:r>
              <a:rPr lang="vi-VN" sz="2400" dirty="0"/>
              <a:t> </a:t>
            </a:r>
            <a:r>
              <a:rPr lang="vi-VN" sz="2400" dirty="0">
                <a:latin typeface="+mj-lt"/>
              </a:rPr>
              <a:t>Kiểm tra, kiểm soát tần số vô tuyến điện, xử lý nhiễu có hại;…….</a:t>
            </a:r>
            <a:endParaRPr lang="en-US" sz="2400" dirty="0">
              <a:latin typeface="+mj-lt"/>
            </a:endParaRPr>
          </a:p>
        </p:txBody>
      </p:sp>
    </p:spTree>
    <p:extLst>
      <p:ext uri="{BB962C8B-B14F-4D97-AF65-F5344CB8AC3E}">
        <p14:creationId xmlns:p14="http://schemas.microsoft.com/office/powerpoint/2010/main" val="3227204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E427419-3206-BCC2-597B-0A91AB09367D}"/>
              </a:ext>
            </a:extLst>
          </p:cNvPr>
          <p:cNvSpPr>
            <a:spLocks noGrp="1"/>
          </p:cNvSpPr>
          <p:nvPr>
            <p:ph type="title"/>
          </p:nvPr>
        </p:nvSpPr>
        <p:spPr>
          <a:xfrm>
            <a:off x="838200" y="2103437"/>
            <a:ext cx="10515600" cy="1325563"/>
          </a:xfrm>
        </p:spPr>
        <p:txBody>
          <a:bodyPr>
            <a:normAutofit fontScale="90000"/>
          </a:bodyPr>
          <a:lstStyle/>
          <a:p>
            <a:pPr algn="ctr"/>
            <a:r>
              <a:rPr lang="en-US" sz="4000" dirty="0">
                <a:solidFill>
                  <a:srgbClr val="FF0000"/>
                </a:solidFill>
                <a:latin typeface="Times New Roman" panose="02020603050405020304" pitchFamily="18" charset="0"/>
                <a:cs typeface="Times New Roman" panose="02020603050405020304" pitchFamily="18" charset="0"/>
              </a:rPr>
              <a:t>BÀI 5: TÍN HIỆU TƯƠNG TỰ VÀ TÍN HIỆU SỐ</a:t>
            </a:r>
            <a:br>
              <a:rPr lang="en-US" sz="4800" dirty="0">
                <a:solidFill>
                  <a:srgbClr val="FF0000"/>
                </a:solidFill>
                <a:latin typeface="Times New Roman" panose="02020603050405020304" pitchFamily="18" charset="0"/>
                <a:cs typeface="Times New Roman" panose="02020603050405020304" pitchFamily="18" charset="0"/>
              </a:rPr>
            </a:br>
            <a:endParaRPr lang="en-US" sz="4800" dirty="0">
              <a:solidFill>
                <a:srgbClr val="FF0000"/>
              </a:solidFill>
            </a:endParaRPr>
          </a:p>
        </p:txBody>
      </p:sp>
    </p:spTree>
    <p:extLst>
      <p:ext uri="{BB962C8B-B14F-4D97-AF65-F5344CB8AC3E}">
        <p14:creationId xmlns:p14="http://schemas.microsoft.com/office/powerpoint/2010/main" val="27343977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56 anh sang"/>
          <p:cNvPicPr>
            <a:picLocks noChangeAspect="1"/>
          </p:cNvPicPr>
          <p:nvPr/>
        </p:nvPicPr>
        <p:blipFill>
          <a:blip r:embed="rId3" cstate="screen"/>
          <a:stretch>
            <a:fillRect/>
          </a:stretch>
        </p:blipFill>
        <p:spPr>
          <a:xfrm>
            <a:off x="0" y="0"/>
            <a:ext cx="12192000" cy="6858000"/>
          </a:xfrm>
          <a:prstGeom prst="rect">
            <a:avLst/>
          </a:prstGeom>
        </p:spPr>
      </p:pic>
      <p:grpSp>
        <p:nvGrpSpPr>
          <p:cNvPr id="99" name="组合 98" descr="56 anh sang"/>
          <p:cNvGrpSpPr/>
          <p:nvPr/>
        </p:nvGrpSpPr>
        <p:grpSpPr>
          <a:xfrm>
            <a:off x="2173767" y="1370651"/>
            <a:ext cx="2794485" cy="3484419"/>
            <a:chOff x="1630325" y="1027988"/>
            <a:chExt cx="2095864" cy="2613314"/>
          </a:xfrm>
        </p:grpSpPr>
        <p:grpSp>
          <p:nvGrpSpPr>
            <p:cNvPr id="100" name="组合 99"/>
            <p:cNvGrpSpPr/>
            <p:nvPr/>
          </p:nvGrpSpPr>
          <p:grpSpPr>
            <a:xfrm>
              <a:off x="1630325" y="1027988"/>
              <a:ext cx="2095864" cy="2613314"/>
              <a:chOff x="3295850" y="1908877"/>
              <a:chExt cx="3738030" cy="4660916"/>
            </a:xfrm>
          </p:grpSpPr>
          <p:sp>
            <p:nvSpPr>
              <p:cNvPr id="102" name="圆角矩形 101"/>
              <p:cNvSpPr/>
              <p:nvPr/>
            </p:nvSpPr>
            <p:spPr>
              <a:xfrm rot="2760000">
                <a:off x="3098889" y="2634801"/>
                <a:ext cx="4660916" cy="3209067"/>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600">
                  <a:solidFill>
                    <a:prstClr val="white"/>
                  </a:solidFill>
                  <a:latin typeface="微软雅黑" panose="020B0503020204020204" pitchFamily="34" charset="-122"/>
                  <a:ea typeface="微软雅黑" panose="020B0503020204020204" pitchFamily="34" charset="-122"/>
                </a:endParaRPr>
              </a:p>
            </p:txBody>
          </p:sp>
          <p:sp>
            <p:nvSpPr>
              <p:cNvPr id="103"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121920" tIns="60960" rIns="121920" bIns="60960" numCol="1" anchor="t" anchorCtr="0" compatLnSpc="1"/>
              <a:lstStyle/>
              <a:p>
                <a:pPr defTabSz="914377"/>
                <a:endParaRPr lang="zh-CN" altLang="en-US" sz="1600">
                  <a:solidFill>
                    <a:prstClr val="black"/>
                  </a:solidFill>
                  <a:latin typeface="微软雅黑" panose="020B0503020204020204" pitchFamily="34" charset="-122"/>
                  <a:ea typeface="微软雅黑" panose="020B0503020204020204" pitchFamily="34" charset="-122"/>
                </a:endParaRPr>
              </a:p>
            </p:txBody>
          </p:sp>
          <p:sp>
            <p:nvSpPr>
              <p:cNvPr id="104" name="圆角矩形 103"/>
              <p:cNvSpPr/>
              <p:nvPr/>
            </p:nvSpPr>
            <p:spPr>
              <a:xfrm rot="2760000">
                <a:off x="2995078" y="2719449"/>
                <a:ext cx="3953507" cy="2592562"/>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600">
                  <a:solidFill>
                    <a:prstClr val="white"/>
                  </a:solidFill>
                  <a:latin typeface="微软雅黑" panose="020B0503020204020204" pitchFamily="34" charset="-122"/>
                  <a:ea typeface="微软雅黑" panose="020B0503020204020204" pitchFamily="34" charset="-122"/>
                </a:endParaRPr>
              </a:p>
            </p:txBody>
          </p:sp>
          <p:sp>
            <p:nvSpPr>
              <p:cNvPr id="105" name="Freeform 5"/>
              <p:cNvSpPr/>
              <p:nvPr/>
            </p:nvSpPr>
            <p:spPr bwMode="auto">
              <a:xfrm rot="10800000">
                <a:off x="3670325" y="2536283"/>
                <a:ext cx="2056647" cy="182279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FFC165"/>
                  </a:gs>
                  <a:gs pos="100000">
                    <a:srgbClr val="FF9A05"/>
                  </a:gs>
                </a:gsLst>
                <a:lin ang="2700000" scaled="1"/>
                <a:tileRect/>
              </a:gradFill>
              <a:ln w="25400">
                <a:gradFill flip="none" rotWithShape="1">
                  <a:gsLst>
                    <a:gs pos="0">
                      <a:srgbClr val="FF9B09"/>
                    </a:gs>
                    <a:gs pos="100000">
                      <a:srgbClr val="FFDBA7"/>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sz="1600">
                  <a:solidFill>
                    <a:prstClr val="black"/>
                  </a:solidFill>
                  <a:latin typeface="微软雅黑" panose="020B0503020204020204" pitchFamily="34" charset="-122"/>
                  <a:ea typeface="微软雅黑" panose="020B0503020204020204" pitchFamily="34" charset="-122"/>
                </a:endParaRPr>
              </a:p>
            </p:txBody>
          </p:sp>
        </p:grpSp>
        <p:sp>
          <p:nvSpPr>
            <p:cNvPr id="101" name="文本框 100"/>
            <p:cNvSpPr txBox="1"/>
            <p:nvPr/>
          </p:nvSpPr>
          <p:spPr>
            <a:xfrm>
              <a:off x="1837029" y="1633930"/>
              <a:ext cx="1150000" cy="561741"/>
            </a:xfrm>
            <a:prstGeom prst="rect">
              <a:avLst/>
            </a:prstGeom>
            <a:noFill/>
          </p:spPr>
          <p:txBody>
            <a:bodyPr wrap="square" rtlCol="0">
              <a:spAutoFit/>
            </a:bodyPr>
            <a:lstStyle/>
            <a:p>
              <a:pPr defTabSz="914377"/>
              <a:r>
                <a:rPr lang="vi-VN" altLang="zh-CN" sz="4267" b="1">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Chào</a:t>
              </a:r>
              <a:endParaRPr lang="zh-CN" altLang="en-US" sz="4267" b="1"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endParaRPr>
            </a:p>
          </p:txBody>
        </p:sp>
      </p:grpSp>
      <p:grpSp>
        <p:nvGrpSpPr>
          <p:cNvPr id="106" name="组合 105" descr="56 anh sang"/>
          <p:cNvGrpSpPr/>
          <p:nvPr/>
        </p:nvGrpSpPr>
        <p:grpSpPr>
          <a:xfrm>
            <a:off x="4132551" y="1370651"/>
            <a:ext cx="3094272" cy="3484419"/>
            <a:chOff x="3099413" y="1027988"/>
            <a:chExt cx="2320704" cy="2613314"/>
          </a:xfrm>
        </p:grpSpPr>
        <p:grpSp>
          <p:nvGrpSpPr>
            <p:cNvPr id="107" name="组合 106"/>
            <p:cNvGrpSpPr/>
            <p:nvPr/>
          </p:nvGrpSpPr>
          <p:grpSpPr>
            <a:xfrm>
              <a:off x="3099413" y="1027988"/>
              <a:ext cx="2088642" cy="2613314"/>
              <a:chOff x="3295850" y="1895995"/>
              <a:chExt cx="3725149" cy="4660916"/>
            </a:xfrm>
          </p:grpSpPr>
          <p:sp>
            <p:nvSpPr>
              <p:cNvPr id="109" name="圆角矩形 108"/>
              <p:cNvSpPr/>
              <p:nvPr/>
            </p:nvSpPr>
            <p:spPr>
              <a:xfrm rot="2760000">
                <a:off x="3086007" y="2621919"/>
                <a:ext cx="4660916" cy="3209068"/>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600">
                  <a:solidFill>
                    <a:prstClr val="white"/>
                  </a:solidFill>
                  <a:latin typeface="微软雅黑" panose="020B0503020204020204" pitchFamily="34" charset="-122"/>
                  <a:ea typeface="微软雅黑" panose="020B0503020204020204" pitchFamily="34" charset="-122"/>
                </a:endParaRPr>
              </a:p>
            </p:txBody>
          </p:sp>
          <p:sp>
            <p:nvSpPr>
              <p:cNvPr id="110"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121920" tIns="60960" rIns="121920" bIns="60960" numCol="1" anchor="t" anchorCtr="0" compatLnSpc="1"/>
              <a:lstStyle/>
              <a:p>
                <a:pPr defTabSz="914377"/>
                <a:endParaRPr lang="zh-CN" altLang="en-US" sz="1600">
                  <a:solidFill>
                    <a:prstClr val="black"/>
                  </a:solidFill>
                  <a:latin typeface="微软雅黑" panose="020B0503020204020204" pitchFamily="34" charset="-122"/>
                  <a:ea typeface="微软雅黑" panose="020B0503020204020204" pitchFamily="34" charset="-122"/>
                </a:endParaRPr>
              </a:p>
            </p:txBody>
          </p:sp>
          <p:sp>
            <p:nvSpPr>
              <p:cNvPr id="111" name="圆角矩形 110"/>
              <p:cNvSpPr/>
              <p:nvPr/>
            </p:nvSpPr>
            <p:spPr>
              <a:xfrm rot="2760000">
                <a:off x="3384391" y="2878566"/>
                <a:ext cx="3953506"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600">
                  <a:solidFill>
                    <a:prstClr val="white"/>
                  </a:solidFill>
                  <a:latin typeface="微软雅黑" panose="020B0503020204020204" pitchFamily="34" charset="-122"/>
                  <a:ea typeface="微软雅黑" panose="020B0503020204020204" pitchFamily="34" charset="-122"/>
                </a:endParaRPr>
              </a:p>
            </p:txBody>
          </p:sp>
          <p:sp>
            <p:nvSpPr>
              <p:cNvPr id="112" name="Freeform 5"/>
              <p:cNvSpPr/>
              <p:nvPr/>
            </p:nvSpPr>
            <p:spPr bwMode="auto">
              <a:xfrm rot="10800000">
                <a:off x="3603178" y="2523401"/>
                <a:ext cx="2056647" cy="182279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01BDD1"/>
                  </a:gs>
                  <a:gs pos="100000">
                    <a:srgbClr val="0194A3"/>
                  </a:gs>
                </a:gsLst>
                <a:lin ang="2700000" scaled="1"/>
                <a:tileRect/>
              </a:gradFill>
              <a:ln w="25400">
                <a:gradFill flip="none" rotWithShape="1">
                  <a:gsLst>
                    <a:gs pos="0">
                      <a:srgbClr val="0194A3"/>
                    </a:gs>
                    <a:gs pos="100000">
                      <a:srgbClr val="01CFE5"/>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sz="1600">
                  <a:solidFill>
                    <a:prstClr val="black"/>
                  </a:solidFill>
                  <a:latin typeface="微软雅黑" panose="020B0503020204020204" pitchFamily="34" charset="-122"/>
                  <a:ea typeface="微软雅黑" panose="020B0503020204020204" pitchFamily="34" charset="-122"/>
                </a:endParaRPr>
              </a:p>
            </p:txBody>
          </p:sp>
        </p:grpSp>
        <p:sp>
          <p:nvSpPr>
            <p:cNvPr id="108" name="文本框 107"/>
            <p:cNvSpPr txBox="1"/>
            <p:nvPr/>
          </p:nvSpPr>
          <p:spPr>
            <a:xfrm>
              <a:off x="3250304" y="1621747"/>
              <a:ext cx="2169813" cy="561741"/>
            </a:xfrm>
            <a:prstGeom prst="rect">
              <a:avLst/>
            </a:prstGeom>
            <a:noFill/>
          </p:spPr>
          <p:txBody>
            <a:bodyPr wrap="square" rtlCol="0">
              <a:spAutoFit/>
            </a:bodyPr>
            <a:lstStyle/>
            <a:p>
              <a:pPr defTabSz="914377"/>
              <a:r>
                <a:rPr lang="vi-VN" altLang="zh-CN" sz="4267" b="1">
                  <a:solidFill>
                    <a:prstClr val="white"/>
                  </a:solidFill>
                  <a:latin typeface="#9Slide03 Arima Madurai Bold" panose="00000800000000000000" pitchFamily="2" charset="0"/>
                  <a:ea typeface="微软雅黑" panose="020B0503020204020204" pitchFamily="34" charset="-122"/>
                  <a:cs typeface="#9Slide03 Arima Madurai Bold" panose="00000800000000000000" pitchFamily="2" charset="0"/>
                </a:rPr>
                <a:t>Mừng</a:t>
              </a:r>
              <a:endParaRPr lang="zh-CN" altLang="en-US" sz="4267" b="1" dirty="0">
                <a:solidFill>
                  <a:prstClr val="white"/>
                </a:solidFill>
                <a:latin typeface="#9Slide03 Arima Madurai Bold" panose="00000800000000000000" pitchFamily="2" charset="0"/>
                <a:ea typeface="微软雅黑" panose="020B0503020204020204" pitchFamily="34" charset="-122"/>
                <a:cs typeface="#9Slide03 Arima Madurai Bold" panose="00000800000000000000" pitchFamily="2" charset="0"/>
              </a:endParaRPr>
            </a:p>
          </p:txBody>
        </p:sp>
      </p:grpSp>
      <p:grpSp>
        <p:nvGrpSpPr>
          <p:cNvPr id="113" name="组合 112" descr="56 anh sang"/>
          <p:cNvGrpSpPr/>
          <p:nvPr/>
        </p:nvGrpSpPr>
        <p:grpSpPr>
          <a:xfrm>
            <a:off x="6119357" y="1338072"/>
            <a:ext cx="2784856" cy="3484419"/>
            <a:chOff x="4589518" y="1003554"/>
            <a:chExt cx="2088642" cy="2613314"/>
          </a:xfrm>
        </p:grpSpPr>
        <p:grpSp>
          <p:nvGrpSpPr>
            <p:cNvPr id="114" name="组合 113"/>
            <p:cNvGrpSpPr/>
            <p:nvPr/>
          </p:nvGrpSpPr>
          <p:grpSpPr>
            <a:xfrm>
              <a:off x="4589518" y="1003554"/>
              <a:ext cx="2088642" cy="2613314"/>
              <a:chOff x="3295850" y="1895995"/>
              <a:chExt cx="3725149" cy="4660916"/>
            </a:xfrm>
          </p:grpSpPr>
          <p:sp>
            <p:nvSpPr>
              <p:cNvPr id="116" name="圆角矩形 115"/>
              <p:cNvSpPr/>
              <p:nvPr/>
            </p:nvSpPr>
            <p:spPr>
              <a:xfrm rot="2760000">
                <a:off x="3086007" y="2621919"/>
                <a:ext cx="4660916" cy="3209068"/>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600">
                  <a:solidFill>
                    <a:prstClr val="white"/>
                  </a:solidFill>
                  <a:latin typeface="微软雅黑" panose="020B0503020204020204" pitchFamily="34" charset="-122"/>
                  <a:ea typeface="微软雅黑" panose="020B0503020204020204" pitchFamily="34" charset="-122"/>
                </a:endParaRPr>
              </a:p>
            </p:txBody>
          </p:sp>
          <p:sp>
            <p:nvSpPr>
              <p:cNvPr id="117"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121920" tIns="60960" rIns="121920" bIns="60960" numCol="1" anchor="t" anchorCtr="0" compatLnSpc="1"/>
              <a:lstStyle/>
              <a:p>
                <a:pPr defTabSz="914377"/>
                <a:endParaRPr lang="zh-CN" altLang="en-US" sz="1600">
                  <a:solidFill>
                    <a:prstClr val="black"/>
                  </a:solidFill>
                  <a:latin typeface="微软雅黑" panose="020B0503020204020204" pitchFamily="34" charset="-122"/>
                  <a:ea typeface="微软雅黑" panose="020B0503020204020204" pitchFamily="34" charset="-122"/>
                </a:endParaRPr>
              </a:p>
            </p:txBody>
          </p:sp>
          <p:sp>
            <p:nvSpPr>
              <p:cNvPr id="118" name="圆角矩形 117"/>
              <p:cNvSpPr/>
              <p:nvPr/>
            </p:nvSpPr>
            <p:spPr>
              <a:xfrm rot="2760000">
                <a:off x="3371510" y="2878566"/>
                <a:ext cx="3953505"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600">
                  <a:solidFill>
                    <a:prstClr val="white"/>
                  </a:solidFill>
                  <a:latin typeface="微软雅黑" panose="020B0503020204020204" pitchFamily="34" charset="-122"/>
                  <a:ea typeface="微软雅黑" panose="020B0503020204020204" pitchFamily="34" charset="-122"/>
                </a:endParaRPr>
              </a:p>
            </p:txBody>
          </p:sp>
          <p:sp>
            <p:nvSpPr>
              <p:cNvPr id="119"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EC8C8C"/>
                  </a:gs>
                  <a:gs pos="100000">
                    <a:srgbClr val="E35353"/>
                  </a:gs>
                </a:gsLst>
                <a:lin ang="2700000" scaled="1"/>
                <a:tileRect/>
              </a:gradFill>
              <a:ln w="25400">
                <a:gradFill flip="none" rotWithShape="1">
                  <a:gsLst>
                    <a:gs pos="0">
                      <a:srgbClr val="E35353"/>
                    </a:gs>
                    <a:gs pos="100000">
                      <a:srgbClr val="F1A9A9"/>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sz="1600">
                  <a:solidFill>
                    <a:prstClr val="black"/>
                  </a:solidFill>
                  <a:latin typeface="微软雅黑" panose="020B0503020204020204" pitchFamily="34" charset="-122"/>
                  <a:ea typeface="微软雅黑" panose="020B0503020204020204" pitchFamily="34" charset="-122"/>
                </a:endParaRPr>
              </a:p>
            </p:txBody>
          </p:sp>
        </p:grpSp>
        <p:sp>
          <p:nvSpPr>
            <p:cNvPr id="115" name="文本框 114"/>
            <p:cNvSpPr txBox="1"/>
            <p:nvPr/>
          </p:nvSpPr>
          <p:spPr>
            <a:xfrm>
              <a:off x="4870938" y="1621746"/>
              <a:ext cx="1783283" cy="561741"/>
            </a:xfrm>
            <a:prstGeom prst="rect">
              <a:avLst/>
            </a:prstGeom>
            <a:noFill/>
          </p:spPr>
          <p:txBody>
            <a:bodyPr wrap="square" rtlCol="0">
              <a:spAutoFit/>
            </a:bodyPr>
            <a:lstStyle/>
            <a:p>
              <a:pPr defTabSz="914377"/>
              <a:r>
                <a:rPr lang="vi-VN" altLang="zh-CN" sz="4267" b="1">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Các </a:t>
              </a:r>
              <a:endParaRPr lang="zh-CN" altLang="en-US" sz="4267" b="1"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endParaRPr>
            </a:p>
          </p:txBody>
        </p:sp>
      </p:grpSp>
      <p:grpSp>
        <p:nvGrpSpPr>
          <p:cNvPr id="120" name="组合 119" descr="56 anh sang"/>
          <p:cNvGrpSpPr/>
          <p:nvPr/>
        </p:nvGrpSpPr>
        <p:grpSpPr>
          <a:xfrm>
            <a:off x="8072807" y="1338072"/>
            <a:ext cx="2931844" cy="3484419"/>
            <a:chOff x="6054605" y="1003554"/>
            <a:chExt cx="2198883" cy="2613314"/>
          </a:xfrm>
        </p:grpSpPr>
        <p:grpSp>
          <p:nvGrpSpPr>
            <p:cNvPr id="121" name="组合 120"/>
            <p:cNvGrpSpPr/>
            <p:nvPr/>
          </p:nvGrpSpPr>
          <p:grpSpPr>
            <a:xfrm>
              <a:off x="6054605" y="1003554"/>
              <a:ext cx="2088642" cy="2613314"/>
              <a:chOff x="3295850" y="1895995"/>
              <a:chExt cx="3725149" cy="4660916"/>
            </a:xfrm>
          </p:grpSpPr>
          <p:sp>
            <p:nvSpPr>
              <p:cNvPr id="123" name="圆角矩形 122"/>
              <p:cNvSpPr/>
              <p:nvPr/>
            </p:nvSpPr>
            <p:spPr>
              <a:xfrm rot="2760000">
                <a:off x="3086007" y="2621919"/>
                <a:ext cx="4660916" cy="3209068"/>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600">
                  <a:solidFill>
                    <a:prstClr val="white"/>
                  </a:solidFill>
                  <a:latin typeface="微软雅黑" panose="020B0503020204020204" pitchFamily="34" charset="-122"/>
                  <a:ea typeface="微软雅黑" panose="020B0503020204020204" pitchFamily="34" charset="-122"/>
                </a:endParaRPr>
              </a:p>
            </p:txBody>
          </p:sp>
          <p:sp>
            <p:nvSpPr>
              <p:cNvPr id="124"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121920" tIns="60960" rIns="121920" bIns="60960" numCol="1" anchor="t" anchorCtr="0" compatLnSpc="1"/>
              <a:lstStyle/>
              <a:p>
                <a:pPr defTabSz="914377"/>
                <a:endParaRPr lang="zh-CN" altLang="en-US" sz="1600">
                  <a:solidFill>
                    <a:prstClr val="black"/>
                  </a:solidFill>
                  <a:latin typeface="微软雅黑" panose="020B0503020204020204" pitchFamily="34" charset="-122"/>
                  <a:ea typeface="微软雅黑" panose="020B0503020204020204" pitchFamily="34" charset="-122"/>
                </a:endParaRPr>
              </a:p>
            </p:txBody>
          </p:sp>
          <p:sp>
            <p:nvSpPr>
              <p:cNvPr id="125" name="圆角矩形 124"/>
              <p:cNvSpPr/>
              <p:nvPr/>
            </p:nvSpPr>
            <p:spPr>
              <a:xfrm rot="2760000">
                <a:off x="3371510" y="2878566"/>
                <a:ext cx="3953505"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600">
                  <a:solidFill>
                    <a:prstClr val="white"/>
                  </a:solidFill>
                  <a:latin typeface="微软雅黑" panose="020B0503020204020204" pitchFamily="34" charset="-122"/>
                  <a:ea typeface="微软雅黑" panose="020B0503020204020204" pitchFamily="34" charset="-122"/>
                </a:endParaRPr>
              </a:p>
            </p:txBody>
          </p:sp>
          <p:sp>
            <p:nvSpPr>
              <p:cNvPr id="126"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77468A"/>
                  </a:gs>
                  <a:gs pos="100000">
                    <a:srgbClr val="553363"/>
                  </a:gs>
                </a:gsLst>
                <a:lin ang="2700000" scaled="1"/>
                <a:tileRect/>
              </a:gradFill>
              <a:ln w="25400">
                <a:gradFill flip="none" rotWithShape="1">
                  <a:gsLst>
                    <a:gs pos="100000">
                      <a:srgbClr val="8F54A6"/>
                    </a:gs>
                    <a:gs pos="0">
                      <a:srgbClr val="4A2C56"/>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sz="1600">
                  <a:solidFill>
                    <a:prstClr val="black"/>
                  </a:solidFill>
                  <a:latin typeface="微软雅黑" panose="020B0503020204020204" pitchFamily="34" charset="-122"/>
                  <a:ea typeface="微软雅黑" panose="020B0503020204020204" pitchFamily="34" charset="-122"/>
                </a:endParaRPr>
              </a:p>
            </p:txBody>
          </p:sp>
        </p:grpSp>
        <p:sp>
          <p:nvSpPr>
            <p:cNvPr id="122" name="文本框 121"/>
            <p:cNvSpPr txBox="1"/>
            <p:nvPr/>
          </p:nvSpPr>
          <p:spPr>
            <a:xfrm>
              <a:off x="6408991" y="1609141"/>
              <a:ext cx="1844497" cy="561741"/>
            </a:xfrm>
            <a:prstGeom prst="rect">
              <a:avLst/>
            </a:prstGeom>
            <a:noFill/>
          </p:spPr>
          <p:txBody>
            <a:bodyPr wrap="square" rtlCol="0">
              <a:spAutoFit/>
            </a:bodyPr>
            <a:lstStyle/>
            <a:p>
              <a:pPr defTabSz="914377"/>
              <a:r>
                <a:rPr lang="en-US" altLang="zh-CN" sz="4267" b="1" dirty="0" err="1">
                  <a:solidFill>
                    <a:prstClr val="white"/>
                  </a:solidFill>
                  <a:latin typeface="#9Slide03 Arima Madurai Bold" panose="00000800000000000000" pitchFamily="2" charset="0"/>
                  <a:ea typeface="微软雅黑" panose="020B0503020204020204" pitchFamily="34" charset="-122"/>
                  <a:cs typeface="#9Slide03 Arima Madurai Bold" panose="00000800000000000000" pitchFamily="2" charset="0"/>
                </a:rPr>
                <a:t>Em</a:t>
              </a:r>
              <a:endParaRPr lang="zh-CN" altLang="en-US" sz="4267" b="1" dirty="0">
                <a:solidFill>
                  <a:prstClr val="white"/>
                </a:solidFill>
                <a:latin typeface="#9Slide03 Arima Madurai Bold" panose="00000800000000000000" pitchFamily="2" charset="0"/>
                <a:ea typeface="微软雅黑" panose="020B0503020204020204" pitchFamily="34" charset="-122"/>
                <a:cs typeface="#9Slide03 Arima Madurai Bold" panose="00000800000000000000" pitchFamily="2" charset="0"/>
              </a:endParaRPr>
            </a:p>
          </p:txBody>
        </p:sp>
      </p:grpSp>
      <p:sp>
        <p:nvSpPr>
          <p:cNvPr id="129" name="圆角矩形 128" descr="56 anh sang"/>
          <p:cNvSpPr/>
          <p:nvPr/>
        </p:nvSpPr>
        <p:spPr>
          <a:xfrm>
            <a:off x="2476855" y="4130119"/>
            <a:ext cx="6616727" cy="672075"/>
          </a:xfrm>
          <a:prstGeom prst="roundRect">
            <a:avLst>
              <a:gd name="adj" fmla="val 42270"/>
            </a:avLst>
          </a:prstGeom>
          <a:gradFill>
            <a:gsLst>
              <a:gs pos="99000">
                <a:schemeClr val="bg1"/>
              </a:gs>
              <a:gs pos="0">
                <a:schemeClr val="bg1">
                  <a:lumMod val="85000"/>
                </a:schemeClr>
              </a:gs>
            </a:gsLst>
            <a:lin ang="0" scaled="0"/>
          </a:gradFill>
          <a:ln>
            <a:noFill/>
          </a:ln>
          <a:effectLst>
            <a:innerShdw blurRad="63500" dist="127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dirty="0">
              <a:solidFill>
                <a:prstClr val="white"/>
              </a:solidFill>
              <a:latin typeface="微软雅黑" panose="020B0503020204020204" pitchFamily="34" charset="-122"/>
              <a:ea typeface="微软雅黑" panose="020B0503020204020204" pitchFamily="34" charset="-122"/>
            </a:endParaRPr>
          </a:p>
        </p:txBody>
      </p:sp>
      <p:sp>
        <p:nvSpPr>
          <p:cNvPr id="130" name="TextBox 40" descr="56 anh sang"/>
          <p:cNvSpPr txBox="1"/>
          <p:nvPr/>
        </p:nvSpPr>
        <p:spPr>
          <a:xfrm>
            <a:off x="4287850" y="4194760"/>
            <a:ext cx="3477683" cy="584775"/>
          </a:xfrm>
          <a:prstGeom prst="rect">
            <a:avLst/>
          </a:prstGeom>
          <a:noFill/>
        </p:spPr>
        <p:txBody>
          <a:bodyPr wrap="none" rtlCol="0">
            <a:spAutoFit/>
          </a:bodyPr>
          <a:lstStyle/>
          <a:p>
            <a:pPr algn="ctr" defTabSz="914377"/>
            <a:r>
              <a:rPr lang="en-US" altLang="zh-CN" sz="3200" dirty="0" err="1">
                <a:solidFill>
                  <a:srgbClr val="E56666"/>
                </a:solidFill>
                <a:latin typeface="#9Slide03 Arima Madurai Black" panose="00000A00000000000000" pitchFamily="2" charset="0"/>
                <a:ea typeface="微软雅黑" panose="020B0503020204020204" pitchFamily="34" charset="-122"/>
                <a:cs typeface="#9Slide03 Arima Madurai Black" panose="00000A00000000000000" pitchFamily="2" charset="0"/>
              </a:rPr>
              <a:t>Chuyên</a:t>
            </a:r>
            <a:r>
              <a:rPr lang="en-US" altLang="zh-CN" sz="3200" dirty="0">
                <a:solidFill>
                  <a:srgbClr val="E56666"/>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srgbClr val="E56666"/>
                </a:solidFill>
                <a:latin typeface="#9Slide03 Arima Madurai Black" panose="00000A00000000000000" pitchFamily="2" charset="0"/>
                <a:ea typeface="微软雅黑" panose="020B0503020204020204" pitchFamily="34" charset="-122"/>
                <a:cs typeface="#9Slide03 Arima Madurai Black" panose="00000A00000000000000" pitchFamily="2" charset="0"/>
              </a:rPr>
              <a:t>đề</a:t>
            </a:r>
            <a:r>
              <a:rPr lang="en-US" altLang="zh-CN" sz="3200" dirty="0">
                <a:solidFill>
                  <a:srgbClr val="E56666"/>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srgbClr val="E56666"/>
                </a:solidFill>
                <a:latin typeface="#9Slide03 Arima Madurai Black" panose="00000A00000000000000" pitchFamily="2" charset="0"/>
                <a:ea typeface="微软雅黑" panose="020B0503020204020204" pitchFamily="34" charset="-122"/>
                <a:cs typeface="#9Slide03 Arima Madurai Black" panose="00000A00000000000000" pitchFamily="2" charset="0"/>
              </a:rPr>
              <a:t>Vật</a:t>
            </a:r>
            <a:r>
              <a:rPr lang="en-US" altLang="zh-CN" sz="3200" dirty="0">
                <a:solidFill>
                  <a:srgbClr val="E56666"/>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srgbClr val="E56666"/>
                </a:solidFill>
                <a:latin typeface="#9Slide03 Arima Madurai Black" panose="00000A00000000000000" pitchFamily="2" charset="0"/>
                <a:ea typeface="微软雅黑" panose="020B0503020204020204" pitchFamily="34" charset="-122"/>
                <a:cs typeface="#9Slide03 Arima Madurai Black" panose="00000A00000000000000" pitchFamily="2" charset="0"/>
              </a:rPr>
              <a:t>lý</a:t>
            </a:r>
            <a:r>
              <a:rPr lang="en-US" altLang="zh-CN" sz="3200" dirty="0">
                <a:solidFill>
                  <a:srgbClr val="E56666"/>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11</a:t>
            </a:r>
            <a:endParaRPr lang="zh-CN" altLang="en-US" sz="3200" dirty="0">
              <a:solidFill>
                <a:srgbClr val="E56666"/>
              </a:solidFill>
              <a:latin typeface="#9Slide03 Arima Madurai Black" panose="00000A00000000000000" pitchFamily="2" charset="0"/>
              <a:ea typeface="微软雅黑" panose="020B0503020204020204" pitchFamily="34" charset="-122"/>
              <a:cs typeface="#9Slide03 Arima Madurai Black" panose="00000A00000000000000" pitchFamily="2" charset="0"/>
            </a:endParaRPr>
          </a:p>
        </p:txBody>
      </p:sp>
      <p:grpSp>
        <p:nvGrpSpPr>
          <p:cNvPr id="131" name="组合 130" descr="56 anh sang"/>
          <p:cNvGrpSpPr/>
          <p:nvPr/>
        </p:nvGrpSpPr>
        <p:grpSpPr>
          <a:xfrm>
            <a:off x="2441918" y="4101090"/>
            <a:ext cx="960105" cy="766159"/>
            <a:chOff x="899592" y="2377261"/>
            <a:chExt cx="720079" cy="574619"/>
          </a:xfrm>
          <a:effectLst>
            <a:outerShdw blurRad="50800" dist="38100" dir="2700000" algn="tl" rotWithShape="0">
              <a:prstClr val="black">
                <a:alpha val="40000"/>
              </a:prstClr>
            </a:outerShdw>
          </a:effectLst>
        </p:grpSpPr>
        <p:sp>
          <p:nvSpPr>
            <p:cNvPr id="132" name="圆角矩形 131"/>
            <p:cNvSpPr/>
            <p:nvPr/>
          </p:nvSpPr>
          <p:spPr>
            <a:xfrm>
              <a:off x="899592" y="2377261"/>
              <a:ext cx="720079" cy="574619"/>
            </a:xfrm>
            <a:prstGeom prst="roundRect">
              <a:avLst>
                <a:gd name="adj" fmla="val 42270"/>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C00000"/>
                </a:solidFill>
                <a:latin typeface="微软雅黑" panose="020B0503020204020204" pitchFamily="34" charset="-122"/>
                <a:ea typeface="微软雅黑" panose="020B0503020204020204" pitchFamily="34" charset="-122"/>
              </a:endParaRPr>
            </a:p>
          </p:txBody>
        </p:sp>
        <p:sp>
          <p:nvSpPr>
            <p:cNvPr id="133" name="圆角矩形 132"/>
            <p:cNvSpPr/>
            <p:nvPr/>
          </p:nvSpPr>
          <p:spPr>
            <a:xfrm>
              <a:off x="920241" y="2397813"/>
              <a:ext cx="681258" cy="533516"/>
            </a:xfrm>
            <a:prstGeom prst="roundRect">
              <a:avLst>
                <a:gd name="adj" fmla="val 42270"/>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C00000"/>
                </a:solidFill>
                <a:latin typeface="微软雅黑" panose="020B0503020204020204" pitchFamily="34" charset="-122"/>
                <a:ea typeface="微软雅黑" panose="020B0503020204020204" pitchFamily="34" charset="-122"/>
              </a:endParaRPr>
            </a:p>
          </p:txBody>
        </p:sp>
      </p:grpSp>
      <p:pic>
        <p:nvPicPr>
          <p:cNvPr id="134" name="Picture 2" descr="56 anh sang"/>
          <p:cNvPicPr>
            <a:picLocks noChangeAspect="1" noChangeArrowheads="1"/>
          </p:cNvPicPr>
          <p:nvPr/>
        </p:nvPicPr>
        <p:blipFill>
          <a:blip r:embed="rId4"/>
          <a:srcRect/>
          <a:stretch>
            <a:fillRect/>
          </a:stretch>
        </p:blipFill>
        <p:spPr bwMode="auto">
          <a:xfrm flipH="1">
            <a:off x="2125733" y="4484168"/>
            <a:ext cx="3946480" cy="3835091"/>
          </a:xfrm>
          <a:prstGeom prst="rect">
            <a:avLst/>
          </a:prstGeom>
          <a:noFill/>
        </p:spPr>
      </p:pic>
      <p:sp>
        <p:nvSpPr>
          <p:cNvPr id="135" name="Freeform 5" descr="56 anh sang"/>
          <p:cNvSpPr/>
          <p:nvPr/>
        </p:nvSpPr>
        <p:spPr bwMode="auto">
          <a:xfrm rot="10800000">
            <a:off x="10989828" y="1471280"/>
            <a:ext cx="318907" cy="28264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FFC165"/>
              </a:gs>
              <a:gs pos="100000">
                <a:srgbClr val="FF9A05"/>
              </a:gs>
            </a:gsLst>
            <a:lin ang="2700000" scaled="1"/>
            <a:tileRect/>
          </a:gradFill>
          <a:ln w="25400">
            <a:gradFill flip="none" rotWithShape="1">
              <a:gsLst>
                <a:gs pos="0">
                  <a:srgbClr val="FF9B09"/>
                </a:gs>
                <a:gs pos="100000">
                  <a:srgbClr val="FFDBA7"/>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a:solidFill>
                <a:prstClr val="black"/>
              </a:solidFill>
              <a:latin typeface="微软雅黑" panose="020B0503020204020204" pitchFamily="34" charset="-122"/>
              <a:ea typeface="微软雅黑" panose="020B0503020204020204" pitchFamily="34" charset="-122"/>
            </a:endParaRPr>
          </a:p>
        </p:txBody>
      </p:sp>
      <p:sp>
        <p:nvSpPr>
          <p:cNvPr id="136" name="Freeform 5" descr="56 anh sang"/>
          <p:cNvSpPr/>
          <p:nvPr/>
        </p:nvSpPr>
        <p:spPr bwMode="auto">
          <a:xfrm rot="10800000">
            <a:off x="8095789" y="1399999"/>
            <a:ext cx="281323" cy="2493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01BDD1"/>
              </a:gs>
              <a:gs pos="100000">
                <a:srgbClr val="0194A3"/>
              </a:gs>
            </a:gsLst>
            <a:lin ang="2700000" scaled="1"/>
            <a:tileRect/>
          </a:gradFill>
          <a:ln w="25400">
            <a:gradFill flip="none" rotWithShape="1">
              <a:gsLst>
                <a:gs pos="0">
                  <a:srgbClr val="0194A3"/>
                </a:gs>
                <a:gs pos="100000">
                  <a:srgbClr val="01CFE5"/>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a:solidFill>
                <a:prstClr val="black"/>
              </a:solidFill>
              <a:latin typeface="微软雅黑" panose="020B0503020204020204" pitchFamily="34" charset="-122"/>
              <a:ea typeface="微软雅黑" panose="020B0503020204020204" pitchFamily="34" charset="-122"/>
            </a:endParaRPr>
          </a:p>
        </p:txBody>
      </p:sp>
      <p:sp>
        <p:nvSpPr>
          <p:cNvPr id="137" name="Freeform 5" descr="56 anh sang"/>
          <p:cNvSpPr/>
          <p:nvPr/>
        </p:nvSpPr>
        <p:spPr bwMode="auto">
          <a:xfrm rot="10800000">
            <a:off x="10323856" y="2576234"/>
            <a:ext cx="158600" cy="1405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EC8C8C"/>
              </a:gs>
              <a:gs pos="100000">
                <a:srgbClr val="E35353"/>
              </a:gs>
            </a:gsLst>
            <a:lin ang="2700000" scaled="1"/>
            <a:tileRect/>
          </a:gradFill>
          <a:ln w="25400">
            <a:gradFill flip="none" rotWithShape="1">
              <a:gsLst>
                <a:gs pos="0">
                  <a:srgbClr val="E35353"/>
                </a:gs>
                <a:gs pos="100000">
                  <a:srgbClr val="F1A9A9"/>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a:solidFill>
                <a:prstClr val="black"/>
              </a:solidFill>
              <a:latin typeface="微软雅黑" panose="020B0503020204020204" pitchFamily="34" charset="-122"/>
              <a:ea typeface="微软雅黑" panose="020B0503020204020204" pitchFamily="34" charset="-122"/>
            </a:endParaRPr>
          </a:p>
        </p:txBody>
      </p:sp>
      <p:sp>
        <p:nvSpPr>
          <p:cNvPr id="138" name="Freeform 5" descr="56 anh sang"/>
          <p:cNvSpPr/>
          <p:nvPr/>
        </p:nvSpPr>
        <p:spPr bwMode="auto">
          <a:xfrm rot="10800000">
            <a:off x="5834567" y="3425773"/>
            <a:ext cx="284791" cy="25240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77468A"/>
              </a:gs>
              <a:gs pos="100000">
                <a:srgbClr val="553363"/>
              </a:gs>
            </a:gsLst>
            <a:lin ang="2700000" scaled="1"/>
            <a:tileRect/>
          </a:gradFill>
          <a:ln w="25400">
            <a:gradFill flip="none" rotWithShape="1">
              <a:gsLst>
                <a:gs pos="100000">
                  <a:srgbClr val="8F54A6"/>
                </a:gs>
                <a:gs pos="0">
                  <a:srgbClr val="4A2C56"/>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a:solidFill>
                <a:prstClr val="black"/>
              </a:solidFill>
              <a:latin typeface="微软雅黑" panose="020B0503020204020204" pitchFamily="34" charset="-122"/>
              <a:ea typeface="微软雅黑" panose="020B0503020204020204" pitchFamily="34" charset="-122"/>
            </a:endParaRPr>
          </a:p>
        </p:txBody>
      </p:sp>
      <p:sp>
        <p:nvSpPr>
          <p:cNvPr id="139" name="Freeform 5" descr="56 anh sang"/>
          <p:cNvSpPr/>
          <p:nvPr/>
        </p:nvSpPr>
        <p:spPr bwMode="auto">
          <a:xfrm rot="10800000">
            <a:off x="7840053" y="3405495"/>
            <a:ext cx="260783" cy="23113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FFC165"/>
              </a:gs>
              <a:gs pos="100000">
                <a:srgbClr val="FF9A05"/>
              </a:gs>
            </a:gsLst>
            <a:lin ang="2700000" scaled="1"/>
            <a:tileRect/>
          </a:gradFill>
          <a:ln w="25400">
            <a:gradFill flip="none" rotWithShape="1">
              <a:gsLst>
                <a:gs pos="0">
                  <a:srgbClr val="FF9B09"/>
                </a:gs>
                <a:gs pos="100000">
                  <a:srgbClr val="FFDBA7"/>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a:solidFill>
                <a:prstClr val="black"/>
              </a:solidFill>
              <a:latin typeface="微软雅黑" panose="020B0503020204020204" pitchFamily="34" charset="-122"/>
              <a:ea typeface="微软雅黑" panose="020B0503020204020204" pitchFamily="34" charset="-122"/>
            </a:endParaRPr>
          </a:p>
        </p:txBody>
      </p:sp>
      <p:sp>
        <p:nvSpPr>
          <p:cNvPr id="140" name="Freeform 5" descr="56 anh sang"/>
          <p:cNvSpPr/>
          <p:nvPr/>
        </p:nvSpPr>
        <p:spPr bwMode="auto">
          <a:xfrm rot="10800000">
            <a:off x="10697035" y="2945698"/>
            <a:ext cx="281323" cy="2493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01BDD1"/>
              </a:gs>
              <a:gs pos="100000">
                <a:srgbClr val="0194A3"/>
              </a:gs>
            </a:gsLst>
            <a:lin ang="2700000" scaled="1"/>
            <a:tileRect/>
          </a:gradFill>
          <a:ln w="25400">
            <a:gradFill flip="none" rotWithShape="1">
              <a:gsLst>
                <a:gs pos="0">
                  <a:srgbClr val="0194A3"/>
                </a:gs>
                <a:gs pos="100000">
                  <a:srgbClr val="01CFE5"/>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a:solidFill>
                <a:prstClr val="black"/>
              </a:solidFill>
              <a:latin typeface="微软雅黑" panose="020B0503020204020204" pitchFamily="34" charset="-122"/>
              <a:ea typeface="微软雅黑" panose="020B0503020204020204" pitchFamily="34" charset="-122"/>
            </a:endParaRPr>
          </a:p>
        </p:txBody>
      </p:sp>
      <p:sp>
        <p:nvSpPr>
          <p:cNvPr id="141" name="Freeform 5" descr="56 anh sang"/>
          <p:cNvSpPr/>
          <p:nvPr/>
        </p:nvSpPr>
        <p:spPr bwMode="auto">
          <a:xfrm rot="10800000">
            <a:off x="1403083" y="1261915"/>
            <a:ext cx="284791" cy="25240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77468A"/>
              </a:gs>
              <a:gs pos="100000">
                <a:srgbClr val="553363"/>
              </a:gs>
            </a:gsLst>
            <a:lin ang="2700000" scaled="1"/>
            <a:tileRect/>
          </a:gradFill>
          <a:ln w="25400">
            <a:gradFill flip="none" rotWithShape="1">
              <a:gsLst>
                <a:gs pos="100000">
                  <a:srgbClr val="8F54A6"/>
                </a:gs>
                <a:gs pos="0">
                  <a:srgbClr val="4A2C56"/>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a:solidFill>
                <a:prstClr val="black"/>
              </a:solidFill>
              <a:latin typeface="微软雅黑" panose="020B0503020204020204" pitchFamily="34" charset="-122"/>
              <a:ea typeface="微软雅黑" panose="020B0503020204020204" pitchFamily="34" charset="-122"/>
            </a:endParaRPr>
          </a:p>
        </p:txBody>
      </p:sp>
      <p:sp>
        <p:nvSpPr>
          <p:cNvPr id="142" name="Freeform 5" descr="56 anh sang"/>
          <p:cNvSpPr/>
          <p:nvPr/>
        </p:nvSpPr>
        <p:spPr bwMode="auto">
          <a:xfrm rot="10800000">
            <a:off x="3974190" y="1789913"/>
            <a:ext cx="260783" cy="23113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FFC165"/>
              </a:gs>
              <a:gs pos="100000">
                <a:srgbClr val="FF9A05"/>
              </a:gs>
            </a:gsLst>
            <a:lin ang="2700000" scaled="1"/>
            <a:tileRect/>
          </a:gradFill>
          <a:ln w="25400">
            <a:gradFill flip="none" rotWithShape="1">
              <a:gsLst>
                <a:gs pos="0">
                  <a:srgbClr val="FF9B09"/>
                </a:gs>
                <a:gs pos="100000">
                  <a:srgbClr val="FFDBA7"/>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a:solidFill>
                <a:prstClr val="black"/>
              </a:solidFill>
              <a:latin typeface="微软雅黑" panose="020B0503020204020204" pitchFamily="34" charset="-122"/>
              <a:ea typeface="微软雅黑" panose="020B0503020204020204" pitchFamily="34" charset="-122"/>
            </a:endParaRPr>
          </a:p>
        </p:txBody>
      </p:sp>
      <p:sp>
        <p:nvSpPr>
          <p:cNvPr id="143" name="Freeform 5" descr="56 anh sang"/>
          <p:cNvSpPr/>
          <p:nvPr/>
        </p:nvSpPr>
        <p:spPr bwMode="auto">
          <a:xfrm rot="10800000">
            <a:off x="1813617" y="2445226"/>
            <a:ext cx="182280" cy="161553"/>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01BDD1"/>
              </a:gs>
              <a:gs pos="100000">
                <a:srgbClr val="0194A3"/>
              </a:gs>
            </a:gsLst>
            <a:lin ang="2700000" scaled="1"/>
            <a:tileRect/>
          </a:gradFill>
          <a:ln w="25400">
            <a:gradFill flip="none" rotWithShape="1">
              <a:gsLst>
                <a:gs pos="0">
                  <a:srgbClr val="0194A3"/>
                </a:gs>
                <a:gs pos="100000">
                  <a:srgbClr val="01CFE5"/>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a:solidFill>
                <a:prstClr val="black"/>
              </a:solidFill>
              <a:latin typeface="微软雅黑" panose="020B0503020204020204" pitchFamily="34" charset="-122"/>
              <a:ea typeface="微软雅黑" panose="020B0503020204020204" pitchFamily="34" charset="-122"/>
            </a:endParaRPr>
          </a:p>
        </p:txBody>
      </p:sp>
      <p:sp>
        <p:nvSpPr>
          <p:cNvPr id="144" name="Freeform 5" descr="56 anh sang"/>
          <p:cNvSpPr/>
          <p:nvPr/>
        </p:nvSpPr>
        <p:spPr bwMode="auto">
          <a:xfrm rot="10800000">
            <a:off x="1327802" y="3050182"/>
            <a:ext cx="269924" cy="239233"/>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EC8C8C"/>
              </a:gs>
              <a:gs pos="100000">
                <a:srgbClr val="E35353"/>
              </a:gs>
            </a:gsLst>
            <a:lin ang="2700000" scaled="1"/>
            <a:tileRect/>
          </a:gradFill>
          <a:ln w="25400">
            <a:gradFill flip="none" rotWithShape="1">
              <a:gsLst>
                <a:gs pos="0">
                  <a:srgbClr val="E35353"/>
                </a:gs>
                <a:gs pos="100000">
                  <a:srgbClr val="F1A9A9"/>
                </a:gs>
              </a:gsLst>
              <a:lin ang="2700000" scaled="1"/>
              <a:tileRect/>
            </a:grad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pPr defTabSz="914377"/>
            <a:endParaRPr lang="zh-CN" altLang="en-US">
              <a:solidFill>
                <a:prstClr val="black"/>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733136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99"/>
                                        </p:tgtEl>
                                        <p:attrNameLst>
                                          <p:attrName>style.visibility</p:attrName>
                                        </p:attrNameLst>
                                      </p:cBhvr>
                                      <p:to>
                                        <p:strVal val="visible"/>
                                      </p:to>
                                    </p:set>
                                    <p:anim calcmode="lin" valueType="num">
                                      <p:cBhvr>
                                        <p:cTn id="7" dur="500" fill="hold"/>
                                        <p:tgtEl>
                                          <p:spTgt spid="99"/>
                                        </p:tgtEl>
                                        <p:attrNameLst>
                                          <p:attrName>ppt_w</p:attrName>
                                        </p:attrNameLst>
                                      </p:cBhvr>
                                      <p:tavLst>
                                        <p:tav tm="0">
                                          <p:val>
                                            <p:strVal val="4/3*#ppt_w"/>
                                          </p:val>
                                        </p:tav>
                                        <p:tav tm="100000">
                                          <p:val>
                                            <p:strVal val="#ppt_w"/>
                                          </p:val>
                                        </p:tav>
                                      </p:tavLst>
                                    </p:anim>
                                    <p:anim calcmode="lin" valueType="num">
                                      <p:cBhvr>
                                        <p:cTn id="8" dur="500" fill="hold"/>
                                        <p:tgtEl>
                                          <p:spTgt spid="99"/>
                                        </p:tgtEl>
                                        <p:attrNameLst>
                                          <p:attrName>ppt_h</p:attrName>
                                        </p:attrNameLst>
                                      </p:cBhvr>
                                      <p:tavLst>
                                        <p:tav tm="0">
                                          <p:val>
                                            <p:strVal val="4/3*#ppt_h"/>
                                          </p:val>
                                        </p:tav>
                                        <p:tav tm="100000">
                                          <p:val>
                                            <p:strVal val="#ppt_h"/>
                                          </p:val>
                                        </p:tav>
                                      </p:tavLst>
                                    </p:anim>
                                  </p:childTnLst>
                                </p:cTn>
                              </p:par>
                              <p:par>
                                <p:cTn id="9" presetID="23" presetClass="entr" presetSubtype="288" fill="hold" nodeType="withEffect">
                                  <p:stCondLst>
                                    <p:cond delay="0"/>
                                  </p:stCondLst>
                                  <p:childTnLst>
                                    <p:set>
                                      <p:cBhvr>
                                        <p:cTn id="10" dur="1" fill="hold">
                                          <p:stCondLst>
                                            <p:cond delay="0"/>
                                          </p:stCondLst>
                                        </p:cTn>
                                        <p:tgtEl>
                                          <p:spTgt spid="106"/>
                                        </p:tgtEl>
                                        <p:attrNameLst>
                                          <p:attrName>style.visibility</p:attrName>
                                        </p:attrNameLst>
                                      </p:cBhvr>
                                      <p:to>
                                        <p:strVal val="visible"/>
                                      </p:to>
                                    </p:set>
                                    <p:anim calcmode="lin" valueType="num">
                                      <p:cBhvr>
                                        <p:cTn id="11" dur="500" fill="hold"/>
                                        <p:tgtEl>
                                          <p:spTgt spid="106"/>
                                        </p:tgtEl>
                                        <p:attrNameLst>
                                          <p:attrName>ppt_w</p:attrName>
                                        </p:attrNameLst>
                                      </p:cBhvr>
                                      <p:tavLst>
                                        <p:tav tm="0">
                                          <p:val>
                                            <p:strVal val="4/3*#ppt_w"/>
                                          </p:val>
                                        </p:tav>
                                        <p:tav tm="100000">
                                          <p:val>
                                            <p:strVal val="#ppt_w"/>
                                          </p:val>
                                        </p:tav>
                                      </p:tavLst>
                                    </p:anim>
                                    <p:anim calcmode="lin" valueType="num">
                                      <p:cBhvr>
                                        <p:cTn id="12" dur="500" fill="hold"/>
                                        <p:tgtEl>
                                          <p:spTgt spid="106"/>
                                        </p:tgtEl>
                                        <p:attrNameLst>
                                          <p:attrName>ppt_h</p:attrName>
                                        </p:attrNameLst>
                                      </p:cBhvr>
                                      <p:tavLst>
                                        <p:tav tm="0">
                                          <p:val>
                                            <p:strVal val="4/3*#ppt_h"/>
                                          </p:val>
                                        </p:tav>
                                        <p:tav tm="100000">
                                          <p:val>
                                            <p:strVal val="#ppt_h"/>
                                          </p:val>
                                        </p:tav>
                                      </p:tavLst>
                                    </p:anim>
                                  </p:childTnLst>
                                </p:cTn>
                              </p:par>
                              <p:par>
                                <p:cTn id="13" presetID="23" presetClass="entr" presetSubtype="288" fill="hold" nodeType="withEffect">
                                  <p:stCondLst>
                                    <p:cond delay="0"/>
                                  </p:stCondLst>
                                  <p:childTnLst>
                                    <p:set>
                                      <p:cBhvr>
                                        <p:cTn id="14" dur="1" fill="hold">
                                          <p:stCondLst>
                                            <p:cond delay="0"/>
                                          </p:stCondLst>
                                        </p:cTn>
                                        <p:tgtEl>
                                          <p:spTgt spid="113"/>
                                        </p:tgtEl>
                                        <p:attrNameLst>
                                          <p:attrName>style.visibility</p:attrName>
                                        </p:attrNameLst>
                                      </p:cBhvr>
                                      <p:to>
                                        <p:strVal val="visible"/>
                                      </p:to>
                                    </p:set>
                                    <p:anim calcmode="lin" valueType="num">
                                      <p:cBhvr>
                                        <p:cTn id="15" dur="500" fill="hold"/>
                                        <p:tgtEl>
                                          <p:spTgt spid="113"/>
                                        </p:tgtEl>
                                        <p:attrNameLst>
                                          <p:attrName>ppt_w</p:attrName>
                                        </p:attrNameLst>
                                      </p:cBhvr>
                                      <p:tavLst>
                                        <p:tav tm="0">
                                          <p:val>
                                            <p:strVal val="4/3*#ppt_w"/>
                                          </p:val>
                                        </p:tav>
                                        <p:tav tm="100000">
                                          <p:val>
                                            <p:strVal val="#ppt_w"/>
                                          </p:val>
                                        </p:tav>
                                      </p:tavLst>
                                    </p:anim>
                                    <p:anim calcmode="lin" valueType="num">
                                      <p:cBhvr>
                                        <p:cTn id="16" dur="500" fill="hold"/>
                                        <p:tgtEl>
                                          <p:spTgt spid="113"/>
                                        </p:tgtEl>
                                        <p:attrNameLst>
                                          <p:attrName>ppt_h</p:attrName>
                                        </p:attrNameLst>
                                      </p:cBhvr>
                                      <p:tavLst>
                                        <p:tav tm="0">
                                          <p:val>
                                            <p:strVal val="4/3*#ppt_h"/>
                                          </p:val>
                                        </p:tav>
                                        <p:tav tm="100000">
                                          <p:val>
                                            <p:strVal val="#ppt_h"/>
                                          </p:val>
                                        </p:tav>
                                      </p:tavLst>
                                    </p:anim>
                                  </p:childTnLst>
                                </p:cTn>
                              </p:par>
                              <p:par>
                                <p:cTn id="17" presetID="23" presetClass="entr" presetSubtype="288" fill="hold" nodeType="withEffect">
                                  <p:stCondLst>
                                    <p:cond delay="0"/>
                                  </p:stCondLst>
                                  <p:childTnLst>
                                    <p:set>
                                      <p:cBhvr>
                                        <p:cTn id="18" dur="1" fill="hold">
                                          <p:stCondLst>
                                            <p:cond delay="0"/>
                                          </p:stCondLst>
                                        </p:cTn>
                                        <p:tgtEl>
                                          <p:spTgt spid="120"/>
                                        </p:tgtEl>
                                        <p:attrNameLst>
                                          <p:attrName>style.visibility</p:attrName>
                                        </p:attrNameLst>
                                      </p:cBhvr>
                                      <p:to>
                                        <p:strVal val="visible"/>
                                      </p:to>
                                    </p:set>
                                    <p:anim calcmode="lin" valueType="num">
                                      <p:cBhvr>
                                        <p:cTn id="19" dur="500" fill="hold"/>
                                        <p:tgtEl>
                                          <p:spTgt spid="120"/>
                                        </p:tgtEl>
                                        <p:attrNameLst>
                                          <p:attrName>ppt_w</p:attrName>
                                        </p:attrNameLst>
                                      </p:cBhvr>
                                      <p:tavLst>
                                        <p:tav tm="0">
                                          <p:val>
                                            <p:strVal val="4/3*#ppt_w"/>
                                          </p:val>
                                        </p:tav>
                                        <p:tav tm="100000">
                                          <p:val>
                                            <p:strVal val="#ppt_w"/>
                                          </p:val>
                                        </p:tav>
                                      </p:tavLst>
                                    </p:anim>
                                    <p:anim calcmode="lin" valueType="num">
                                      <p:cBhvr>
                                        <p:cTn id="20" dur="500" fill="hold"/>
                                        <p:tgtEl>
                                          <p:spTgt spid="120"/>
                                        </p:tgtEl>
                                        <p:attrNameLst>
                                          <p:attrName>ppt_h</p:attrName>
                                        </p:attrNameLst>
                                      </p:cBhvr>
                                      <p:tavLst>
                                        <p:tav tm="0">
                                          <p:val>
                                            <p:strVal val="4/3*#ppt_h"/>
                                          </p:val>
                                        </p:tav>
                                        <p:tav tm="100000">
                                          <p:val>
                                            <p:strVal val="#ppt_h"/>
                                          </p:val>
                                        </p:tav>
                                      </p:tavLst>
                                    </p:anim>
                                  </p:childTnLst>
                                </p:cTn>
                              </p:par>
                            </p:childTnLst>
                          </p:cTn>
                        </p:par>
                        <p:par>
                          <p:cTn id="21" fill="hold">
                            <p:stCondLst>
                              <p:cond delay="500"/>
                            </p:stCondLst>
                            <p:childTnLst>
                              <p:par>
                                <p:cTn id="22" presetID="53" presetClass="entr" presetSubtype="16" fill="hold" grpId="0" nodeType="afterEffect">
                                  <p:stCondLst>
                                    <p:cond delay="0"/>
                                  </p:stCondLst>
                                  <p:childTnLst>
                                    <p:set>
                                      <p:cBhvr>
                                        <p:cTn id="23" dur="1" fill="hold">
                                          <p:stCondLst>
                                            <p:cond delay="0"/>
                                          </p:stCondLst>
                                        </p:cTn>
                                        <p:tgtEl>
                                          <p:spTgt spid="135"/>
                                        </p:tgtEl>
                                        <p:attrNameLst>
                                          <p:attrName>style.visibility</p:attrName>
                                        </p:attrNameLst>
                                      </p:cBhvr>
                                      <p:to>
                                        <p:strVal val="visible"/>
                                      </p:to>
                                    </p:set>
                                    <p:anim calcmode="lin" valueType="num">
                                      <p:cBhvr>
                                        <p:cTn id="24" dur="500" fill="hold"/>
                                        <p:tgtEl>
                                          <p:spTgt spid="135"/>
                                        </p:tgtEl>
                                        <p:attrNameLst>
                                          <p:attrName>ppt_w</p:attrName>
                                        </p:attrNameLst>
                                      </p:cBhvr>
                                      <p:tavLst>
                                        <p:tav tm="0">
                                          <p:val>
                                            <p:fltVal val="0"/>
                                          </p:val>
                                        </p:tav>
                                        <p:tav tm="100000">
                                          <p:val>
                                            <p:strVal val="#ppt_w"/>
                                          </p:val>
                                        </p:tav>
                                      </p:tavLst>
                                    </p:anim>
                                    <p:anim calcmode="lin" valueType="num">
                                      <p:cBhvr>
                                        <p:cTn id="25" dur="500" fill="hold"/>
                                        <p:tgtEl>
                                          <p:spTgt spid="135"/>
                                        </p:tgtEl>
                                        <p:attrNameLst>
                                          <p:attrName>ppt_h</p:attrName>
                                        </p:attrNameLst>
                                      </p:cBhvr>
                                      <p:tavLst>
                                        <p:tav tm="0">
                                          <p:val>
                                            <p:fltVal val="0"/>
                                          </p:val>
                                        </p:tav>
                                        <p:tav tm="100000">
                                          <p:val>
                                            <p:strVal val="#ppt_h"/>
                                          </p:val>
                                        </p:tav>
                                      </p:tavLst>
                                    </p:anim>
                                    <p:animEffect transition="in" filter="fade">
                                      <p:cBhvr>
                                        <p:cTn id="26" dur="500"/>
                                        <p:tgtEl>
                                          <p:spTgt spid="135"/>
                                        </p:tgtEl>
                                      </p:cBhvr>
                                    </p:animEffect>
                                  </p:childTnLst>
                                </p:cTn>
                              </p:par>
                              <p:par>
                                <p:cTn id="27" presetID="53" presetClass="entr" presetSubtype="16" fill="hold" grpId="0" nodeType="withEffect">
                                  <p:stCondLst>
                                    <p:cond delay="100"/>
                                  </p:stCondLst>
                                  <p:childTnLst>
                                    <p:set>
                                      <p:cBhvr>
                                        <p:cTn id="28" dur="1" fill="hold">
                                          <p:stCondLst>
                                            <p:cond delay="0"/>
                                          </p:stCondLst>
                                        </p:cTn>
                                        <p:tgtEl>
                                          <p:spTgt spid="136"/>
                                        </p:tgtEl>
                                        <p:attrNameLst>
                                          <p:attrName>style.visibility</p:attrName>
                                        </p:attrNameLst>
                                      </p:cBhvr>
                                      <p:to>
                                        <p:strVal val="visible"/>
                                      </p:to>
                                    </p:set>
                                    <p:anim calcmode="lin" valueType="num">
                                      <p:cBhvr>
                                        <p:cTn id="29" dur="500" fill="hold"/>
                                        <p:tgtEl>
                                          <p:spTgt spid="136"/>
                                        </p:tgtEl>
                                        <p:attrNameLst>
                                          <p:attrName>ppt_w</p:attrName>
                                        </p:attrNameLst>
                                      </p:cBhvr>
                                      <p:tavLst>
                                        <p:tav tm="0">
                                          <p:val>
                                            <p:fltVal val="0"/>
                                          </p:val>
                                        </p:tav>
                                        <p:tav tm="100000">
                                          <p:val>
                                            <p:strVal val="#ppt_w"/>
                                          </p:val>
                                        </p:tav>
                                      </p:tavLst>
                                    </p:anim>
                                    <p:anim calcmode="lin" valueType="num">
                                      <p:cBhvr>
                                        <p:cTn id="30" dur="500" fill="hold"/>
                                        <p:tgtEl>
                                          <p:spTgt spid="136"/>
                                        </p:tgtEl>
                                        <p:attrNameLst>
                                          <p:attrName>ppt_h</p:attrName>
                                        </p:attrNameLst>
                                      </p:cBhvr>
                                      <p:tavLst>
                                        <p:tav tm="0">
                                          <p:val>
                                            <p:fltVal val="0"/>
                                          </p:val>
                                        </p:tav>
                                        <p:tav tm="100000">
                                          <p:val>
                                            <p:strVal val="#ppt_h"/>
                                          </p:val>
                                        </p:tav>
                                      </p:tavLst>
                                    </p:anim>
                                    <p:animEffect transition="in" filter="fade">
                                      <p:cBhvr>
                                        <p:cTn id="31" dur="500"/>
                                        <p:tgtEl>
                                          <p:spTgt spid="136"/>
                                        </p:tgtEl>
                                      </p:cBhvr>
                                    </p:animEffect>
                                  </p:childTnLst>
                                </p:cTn>
                              </p:par>
                              <p:par>
                                <p:cTn id="32" presetID="53" presetClass="entr" presetSubtype="16" fill="hold" grpId="0" nodeType="withEffect">
                                  <p:stCondLst>
                                    <p:cond delay="200"/>
                                  </p:stCondLst>
                                  <p:childTnLst>
                                    <p:set>
                                      <p:cBhvr>
                                        <p:cTn id="33" dur="1" fill="hold">
                                          <p:stCondLst>
                                            <p:cond delay="0"/>
                                          </p:stCondLst>
                                        </p:cTn>
                                        <p:tgtEl>
                                          <p:spTgt spid="137"/>
                                        </p:tgtEl>
                                        <p:attrNameLst>
                                          <p:attrName>style.visibility</p:attrName>
                                        </p:attrNameLst>
                                      </p:cBhvr>
                                      <p:to>
                                        <p:strVal val="visible"/>
                                      </p:to>
                                    </p:set>
                                    <p:anim calcmode="lin" valueType="num">
                                      <p:cBhvr>
                                        <p:cTn id="34" dur="500" fill="hold"/>
                                        <p:tgtEl>
                                          <p:spTgt spid="137"/>
                                        </p:tgtEl>
                                        <p:attrNameLst>
                                          <p:attrName>ppt_w</p:attrName>
                                        </p:attrNameLst>
                                      </p:cBhvr>
                                      <p:tavLst>
                                        <p:tav tm="0">
                                          <p:val>
                                            <p:fltVal val="0"/>
                                          </p:val>
                                        </p:tav>
                                        <p:tav tm="100000">
                                          <p:val>
                                            <p:strVal val="#ppt_w"/>
                                          </p:val>
                                        </p:tav>
                                      </p:tavLst>
                                    </p:anim>
                                    <p:anim calcmode="lin" valueType="num">
                                      <p:cBhvr>
                                        <p:cTn id="35" dur="500" fill="hold"/>
                                        <p:tgtEl>
                                          <p:spTgt spid="137"/>
                                        </p:tgtEl>
                                        <p:attrNameLst>
                                          <p:attrName>ppt_h</p:attrName>
                                        </p:attrNameLst>
                                      </p:cBhvr>
                                      <p:tavLst>
                                        <p:tav tm="0">
                                          <p:val>
                                            <p:fltVal val="0"/>
                                          </p:val>
                                        </p:tav>
                                        <p:tav tm="100000">
                                          <p:val>
                                            <p:strVal val="#ppt_h"/>
                                          </p:val>
                                        </p:tav>
                                      </p:tavLst>
                                    </p:anim>
                                    <p:animEffect transition="in" filter="fade">
                                      <p:cBhvr>
                                        <p:cTn id="36" dur="500"/>
                                        <p:tgtEl>
                                          <p:spTgt spid="137"/>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138"/>
                                        </p:tgtEl>
                                        <p:attrNameLst>
                                          <p:attrName>style.visibility</p:attrName>
                                        </p:attrNameLst>
                                      </p:cBhvr>
                                      <p:to>
                                        <p:strVal val="visible"/>
                                      </p:to>
                                    </p:set>
                                    <p:anim calcmode="lin" valueType="num">
                                      <p:cBhvr>
                                        <p:cTn id="39" dur="500" fill="hold"/>
                                        <p:tgtEl>
                                          <p:spTgt spid="138"/>
                                        </p:tgtEl>
                                        <p:attrNameLst>
                                          <p:attrName>ppt_w</p:attrName>
                                        </p:attrNameLst>
                                      </p:cBhvr>
                                      <p:tavLst>
                                        <p:tav tm="0">
                                          <p:val>
                                            <p:fltVal val="0"/>
                                          </p:val>
                                        </p:tav>
                                        <p:tav tm="100000">
                                          <p:val>
                                            <p:strVal val="#ppt_w"/>
                                          </p:val>
                                        </p:tav>
                                      </p:tavLst>
                                    </p:anim>
                                    <p:anim calcmode="lin" valueType="num">
                                      <p:cBhvr>
                                        <p:cTn id="40" dur="500" fill="hold"/>
                                        <p:tgtEl>
                                          <p:spTgt spid="138"/>
                                        </p:tgtEl>
                                        <p:attrNameLst>
                                          <p:attrName>ppt_h</p:attrName>
                                        </p:attrNameLst>
                                      </p:cBhvr>
                                      <p:tavLst>
                                        <p:tav tm="0">
                                          <p:val>
                                            <p:fltVal val="0"/>
                                          </p:val>
                                        </p:tav>
                                        <p:tav tm="100000">
                                          <p:val>
                                            <p:strVal val="#ppt_h"/>
                                          </p:val>
                                        </p:tav>
                                      </p:tavLst>
                                    </p:anim>
                                    <p:animEffect transition="in" filter="fade">
                                      <p:cBhvr>
                                        <p:cTn id="41" dur="500"/>
                                        <p:tgtEl>
                                          <p:spTgt spid="138"/>
                                        </p:tgtEl>
                                      </p:cBhvr>
                                    </p:animEffect>
                                  </p:childTnLst>
                                </p:cTn>
                              </p:par>
                              <p:par>
                                <p:cTn id="42" presetID="53" presetClass="entr" presetSubtype="16" fill="hold" grpId="0" nodeType="withEffect">
                                  <p:stCondLst>
                                    <p:cond delay="300"/>
                                  </p:stCondLst>
                                  <p:childTnLst>
                                    <p:set>
                                      <p:cBhvr>
                                        <p:cTn id="43" dur="1" fill="hold">
                                          <p:stCondLst>
                                            <p:cond delay="0"/>
                                          </p:stCondLst>
                                        </p:cTn>
                                        <p:tgtEl>
                                          <p:spTgt spid="139"/>
                                        </p:tgtEl>
                                        <p:attrNameLst>
                                          <p:attrName>style.visibility</p:attrName>
                                        </p:attrNameLst>
                                      </p:cBhvr>
                                      <p:to>
                                        <p:strVal val="visible"/>
                                      </p:to>
                                    </p:set>
                                    <p:anim calcmode="lin" valueType="num">
                                      <p:cBhvr>
                                        <p:cTn id="44" dur="500" fill="hold"/>
                                        <p:tgtEl>
                                          <p:spTgt spid="139"/>
                                        </p:tgtEl>
                                        <p:attrNameLst>
                                          <p:attrName>ppt_w</p:attrName>
                                        </p:attrNameLst>
                                      </p:cBhvr>
                                      <p:tavLst>
                                        <p:tav tm="0">
                                          <p:val>
                                            <p:fltVal val="0"/>
                                          </p:val>
                                        </p:tav>
                                        <p:tav tm="100000">
                                          <p:val>
                                            <p:strVal val="#ppt_w"/>
                                          </p:val>
                                        </p:tav>
                                      </p:tavLst>
                                    </p:anim>
                                    <p:anim calcmode="lin" valueType="num">
                                      <p:cBhvr>
                                        <p:cTn id="45" dur="500" fill="hold"/>
                                        <p:tgtEl>
                                          <p:spTgt spid="139"/>
                                        </p:tgtEl>
                                        <p:attrNameLst>
                                          <p:attrName>ppt_h</p:attrName>
                                        </p:attrNameLst>
                                      </p:cBhvr>
                                      <p:tavLst>
                                        <p:tav tm="0">
                                          <p:val>
                                            <p:fltVal val="0"/>
                                          </p:val>
                                        </p:tav>
                                        <p:tav tm="100000">
                                          <p:val>
                                            <p:strVal val="#ppt_h"/>
                                          </p:val>
                                        </p:tav>
                                      </p:tavLst>
                                    </p:anim>
                                    <p:animEffect transition="in" filter="fade">
                                      <p:cBhvr>
                                        <p:cTn id="46" dur="500"/>
                                        <p:tgtEl>
                                          <p:spTgt spid="139"/>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140"/>
                                        </p:tgtEl>
                                        <p:attrNameLst>
                                          <p:attrName>style.visibility</p:attrName>
                                        </p:attrNameLst>
                                      </p:cBhvr>
                                      <p:to>
                                        <p:strVal val="visible"/>
                                      </p:to>
                                    </p:set>
                                    <p:anim calcmode="lin" valueType="num">
                                      <p:cBhvr>
                                        <p:cTn id="49" dur="500" fill="hold"/>
                                        <p:tgtEl>
                                          <p:spTgt spid="140"/>
                                        </p:tgtEl>
                                        <p:attrNameLst>
                                          <p:attrName>ppt_w</p:attrName>
                                        </p:attrNameLst>
                                      </p:cBhvr>
                                      <p:tavLst>
                                        <p:tav tm="0">
                                          <p:val>
                                            <p:fltVal val="0"/>
                                          </p:val>
                                        </p:tav>
                                        <p:tav tm="100000">
                                          <p:val>
                                            <p:strVal val="#ppt_w"/>
                                          </p:val>
                                        </p:tav>
                                      </p:tavLst>
                                    </p:anim>
                                    <p:anim calcmode="lin" valueType="num">
                                      <p:cBhvr>
                                        <p:cTn id="50" dur="500" fill="hold"/>
                                        <p:tgtEl>
                                          <p:spTgt spid="140"/>
                                        </p:tgtEl>
                                        <p:attrNameLst>
                                          <p:attrName>ppt_h</p:attrName>
                                        </p:attrNameLst>
                                      </p:cBhvr>
                                      <p:tavLst>
                                        <p:tav tm="0">
                                          <p:val>
                                            <p:fltVal val="0"/>
                                          </p:val>
                                        </p:tav>
                                        <p:tav tm="100000">
                                          <p:val>
                                            <p:strVal val="#ppt_h"/>
                                          </p:val>
                                        </p:tav>
                                      </p:tavLst>
                                    </p:anim>
                                    <p:animEffect transition="in" filter="fade">
                                      <p:cBhvr>
                                        <p:cTn id="51" dur="500"/>
                                        <p:tgtEl>
                                          <p:spTgt spid="140"/>
                                        </p:tgtEl>
                                      </p:cBhvr>
                                    </p:animEffect>
                                  </p:childTnLst>
                                </p:cTn>
                              </p:par>
                              <p:par>
                                <p:cTn id="52" presetID="53" presetClass="entr" presetSubtype="16" fill="hold" grpId="0" nodeType="withEffect">
                                  <p:stCondLst>
                                    <p:cond delay="200"/>
                                  </p:stCondLst>
                                  <p:childTnLst>
                                    <p:set>
                                      <p:cBhvr>
                                        <p:cTn id="53" dur="1" fill="hold">
                                          <p:stCondLst>
                                            <p:cond delay="0"/>
                                          </p:stCondLst>
                                        </p:cTn>
                                        <p:tgtEl>
                                          <p:spTgt spid="142"/>
                                        </p:tgtEl>
                                        <p:attrNameLst>
                                          <p:attrName>style.visibility</p:attrName>
                                        </p:attrNameLst>
                                      </p:cBhvr>
                                      <p:to>
                                        <p:strVal val="visible"/>
                                      </p:to>
                                    </p:set>
                                    <p:anim calcmode="lin" valueType="num">
                                      <p:cBhvr>
                                        <p:cTn id="54" dur="500" fill="hold"/>
                                        <p:tgtEl>
                                          <p:spTgt spid="142"/>
                                        </p:tgtEl>
                                        <p:attrNameLst>
                                          <p:attrName>ppt_w</p:attrName>
                                        </p:attrNameLst>
                                      </p:cBhvr>
                                      <p:tavLst>
                                        <p:tav tm="0">
                                          <p:val>
                                            <p:fltVal val="0"/>
                                          </p:val>
                                        </p:tav>
                                        <p:tav tm="100000">
                                          <p:val>
                                            <p:strVal val="#ppt_w"/>
                                          </p:val>
                                        </p:tav>
                                      </p:tavLst>
                                    </p:anim>
                                    <p:anim calcmode="lin" valueType="num">
                                      <p:cBhvr>
                                        <p:cTn id="55" dur="500" fill="hold"/>
                                        <p:tgtEl>
                                          <p:spTgt spid="142"/>
                                        </p:tgtEl>
                                        <p:attrNameLst>
                                          <p:attrName>ppt_h</p:attrName>
                                        </p:attrNameLst>
                                      </p:cBhvr>
                                      <p:tavLst>
                                        <p:tav tm="0">
                                          <p:val>
                                            <p:fltVal val="0"/>
                                          </p:val>
                                        </p:tav>
                                        <p:tav tm="100000">
                                          <p:val>
                                            <p:strVal val="#ppt_h"/>
                                          </p:val>
                                        </p:tav>
                                      </p:tavLst>
                                    </p:anim>
                                    <p:animEffect transition="in" filter="fade">
                                      <p:cBhvr>
                                        <p:cTn id="56" dur="500"/>
                                        <p:tgtEl>
                                          <p:spTgt spid="142"/>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143"/>
                                        </p:tgtEl>
                                        <p:attrNameLst>
                                          <p:attrName>style.visibility</p:attrName>
                                        </p:attrNameLst>
                                      </p:cBhvr>
                                      <p:to>
                                        <p:strVal val="visible"/>
                                      </p:to>
                                    </p:set>
                                    <p:anim calcmode="lin" valueType="num">
                                      <p:cBhvr>
                                        <p:cTn id="59" dur="500" fill="hold"/>
                                        <p:tgtEl>
                                          <p:spTgt spid="143"/>
                                        </p:tgtEl>
                                        <p:attrNameLst>
                                          <p:attrName>ppt_w</p:attrName>
                                        </p:attrNameLst>
                                      </p:cBhvr>
                                      <p:tavLst>
                                        <p:tav tm="0">
                                          <p:val>
                                            <p:fltVal val="0"/>
                                          </p:val>
                                        </p:tav>
                                        <p:tav tm="100000">
                                          <p:val>
                                            <p:strVal val="#ppt_w"/>
                                          </p:val>
                                        </p:tav>
                                      </p:tavLst>
                                    </p:anim>
                                    <p:anim calcmode="lin" valueType="num">
                                      <p:cBhvr>
                                        <p:cTn id="60" dur="500" fill="hold"/>
                                        <p:tgtEl>
                                          <p:spTgt spid="143"/>
                                        </p:tgtEl>
                                        <p:attrNameLst>
                                          <p:attrName>ppt_h</p:attrName>
                                        </p:attrNameLst>
                                      </p:cBhvr>
                                      <p:tavLst>
                                        <p:tav tm="0">
                                          <p:val>
                                            <p:fltVal val="0"/>
                                          </p:val>
                                        </p:tav>
                                        <p:tav tm="100000">
                                          <p:val>
                                            <p:strVal val="#ppt_h"/>
                                          </p:val>
                                        </p:tav>
                                      </p:tavLst>
                                    </p:anim>
                                    <p:animEffect transition="in" filter="fade">
                                      <p:cBhvr>
                                        <p:cTn id="61" dur="500"/>
                                        <p:tgtEl>
                                          <p:spTgt spid="143"/>
                                        </p:tgtEl>
                                      </p:cBhvr>
                                    </p:animEffect>
                                  </p:childTnLst>
                                </p:cTn>
                              </p:par>
                              <p:par>
                                <p:cTn id="62" presetID="53" presetClass="entr" presetSubtype="16" fill="hold" grpId="0" nodeType="withEffect">
                                  <p:stCondLst>
                                    <p:cond delay="300"/>
                                  </p:stCondLst>
                                  <p:childTnLst>
                                    <p:set>
                                      <p:cBhvr>
                                        <p:cTn id="63" dur="1" fill="hold">
                                          <p:stCondLst>
                                            <p:cond delay="0"/>
                                          </p:stCondLst>
                                        </p:cTn>
                                        <p:tgtEl>
                                          <p:spTgt spid="144"/>
                                        </p:tgtEl>
                                        <p:attrNameLst>
                                          <p:attrName>style.visibility</p:attrName>
                                        </p:attrNameLst>
                                      </p:cBhvr>
                                      <p:to>
                                        <p:strVal val="visible"/>
                                      </p:to>
                                    </p:set>
                                    <p:anim calcmode="lin" valueType="num">
                                      <p:cBhvr>
                                        <p:cTn id="64" dur="500" fill="hold"/>
                                        <p:tgtEl>
                                          <p:spTgt spid="144"/>
                                        </p:tgtEl>
                                        <p:attrNameLst>
                                          <p:attrName>ppt_w</p:attrName>
                                        </p:attrNameLst>
                                      </p:cBhvr>
                                      <p:tavLst>
                                        <p:tav tm="0">
                                          <p:val>
                                            <p:fltVal val="0"/>
                                          </p:val>
                                        </p:tav>
                                        <p:tav tm="100000">
                                          <p:val>
                                            <p:strVal val="#ppt_w"/>
                                          </p:val>
                                        </p:tav>
                                      </p:tavLst>
                                    </p:anim>
                                    <p:anim calcmode="lin" valueType="num">
                                      <p:cBhvr>
                                        <p:cTn id="65" dur="500" fill="hold"/>
                                        <p:tgtEl>
                                          <p:spTgt spid="144"/>
                                        </p:tgtEl>
                                        <p:attrNameLst>
                                          <p:attrName>ppt_h</p:attrName>
                                        </p:attrNameLst>
                                      </p:cBhvr>
                                      <p:tavLst>
                                        <p:tav tm="0">
                                          <p:val>
                                            <p:fltVal val="0"/>
                                          </p:val>
                                        </p:tav>
                                        <p:tav tm="100000">
                                          <p:val>
                                            <p:strVal val="#ppt_h"/>
                                          </p:val>
                                        </p:tav>
                                      </p:tavLst>
                                    </p:anim>
                                    <p:animEffect transition="in" filter="fade">
                                      <p:cBhvr>
                                        <p:cTn id="66" dur="500"/>
                                        <p:tgtEl>
                                          <p:spTgt spid="144"/>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141"/>
                                        </p:tgtEl>
                                        <p:attrNameLst>
                                          <p:attrName>style.visibility</p:attrName>
                                        </p:attrNameLst>
                                      </p:cBhvr>
                                      <p:to>
                                        <p:strVal val="visible"/>
                                      </p:to>
                                    </p:set>
                                    <p:anim calcmode="lin" valueType="num">
                                      <p:cBhvr>
                                        <p:cTn id="69" dur="500" fill="hold"/>
                                        <p:tgtEl>
                                          <p:spTgt spid="141"/>
                                        </p:tgtEl>
                                        <p:attrNameLst>
                                          <p:attrName>ppt_w</p:attrName>
                                        </p:attrNameLst>
                                      </p:cBhvr>
                                      <p:tavLst>
                                        <p:tav tm="0">
                                          <p:val>
                                            <p:fltVal val="0"/>
                                          </p:val>
                                        </p:tav>
                                        <p:tav tm="100000">
                                          <p:val>
                                            <p:strVal val="#ppt_w"/>
                                          </p:val>
                                        </p:tav>
                                      </p:tavLst>
                                    </p:anim>
                                    <p:anim calcmode="lin" valueType="num">
                                      <p:cBhvr>
                                        <p:cTn id="70" dur="500" fill="hold"/>
                                        <p:tgtEl>
                                          <p:spTgt spid="141"/>
                                        </p:tgtEl>
                                        <p:attrNameLst>
                                          <p:attrName>ppt_h</p:attrName>
                                        </p:attrNameLst>
                                      </p:cBhvr>
                                      <p:tavLst>
                                        <p:tav tm="0">
                                          <p:val>
                                            <p:fltVal val="0"/>
                                          </p:val>
                                        </p:tav>
                                        <p:tav tm="100000">
                                          <p:val>
                                            <p:strVal val="#ppt_h"/>
                                          </p:val>
                                        </p:tav>
                                      </p:tavLst>
                                    </p:anim>
                                    <p:animEffect transition="in" filter="fade">
                                      <p:cBhvr>
                                        <p:cTn id="71" dur="500"/>
                                        <p:tgtEl>
                                          <p:spTgt spid="141"/>
                                        </p:tgtEl>
                                      </p:cBhvr>
                                    </p:animEffect>
                                  </p:childTnLst>
                                </p:cTn>
                              </p:par>
                            </p:childTnLst>
                          </p:cTn>
                        </p:par>
                        <p:par>
                          <p:cTn id="72" fill="hold">
                            <p:stCondLst>
                              <p:cond delay="1300"/>
                            </p:stCondLst>
                            <p:childTnLst>
                              <p:par>
                                <p:cTn id="73" presetID="10" presetClass="entr" presetSubtype="0" fill="hold" grpId="0" nodeType="afterEffect">
                                  <p:stCondLst>
                                    <p:cond delay="400"/>
                                  </p:stCondLst>
                                  <p:childTnLst>
                                    <p:set>
                                      <p:cBhvr>
                                        <p:cTn id="74" dur="1" fill="hold">
                                          <p:stCondLst>
                                            <p:cond delay="0"/>
                                          </p:stCondLst>
                                        </p:cTn>
                                        <p:tgtEl>
                                          <p:spTgt spid="129"/>
                                        </p:tgtEl>
                                        <p:attrNameLst>
                                          <p:attrName>style.visibility</p:attrName>
                                        </p:attrNameLst>
                                      </p:cBhvr>
                                      <p:to>
                                        <p:strVal val="visible"/>
                                      </p:to>
                                    </p:set>
                                    <p:animEffect transition="in" filter="fade">
                                      <p:cBhvr>
                                        <p:cTn id="75" dur="500"/>
                                        <p:tgtEl>
                                          <p:spTgt spid="129"/>
                                        </p:tgtEl>
                                      </p:cBhvr>
                                    </p:animEffect>
                                  </p:childTnLst>
                                </p:cTn>
                              </p:par>
                              <p:par>
                                <p:cTn id="76" presetID="10" presetClass="entr" presetSubtype="0" fill="hold" nodeType="withEffect">
                                  <p:stCondLst>
                                    <p:cond delay="400"/>
                                  </p:stCondLst>
                                  <p:childTnLst>
                                    <p:set>
                                      <p:cBhvr>
                                        <p:cTn id="77" dur="1" fill="hold">
                                          <p:stCondLst>
                                            <p:cond delay="0"/>
                                          </p:stCondLst>
                                        </p:cTn>
                                        <p:tgtEl>
                                          <p:spTgt spid="131"/>
                                        </p:tgtEl>
                                        <p:attrNameLst>
                                          <p:attrName>style.visibility</p:attrName>
                                        </p:attrNameLst>
                                      </p:cBhvr>
                                      <p:to>
                                        <p:strVal val="visible"/>
                                      </p:to>
                                    </p:set>
                                    <p:animEffect transition="in" filter="fade">
                                      <p:cBhvr>
                                        <p:cTn id="78" dur="500"/>
                                        <p:tgtEl>
                                          <p:spTgt spid="131"/>
                                        </p:tgtEl>
                                      </p:cBhvr>
                                    </p:animEffect>
                                  </p:childTnLst>
                                </p:cTn>
                              </p:par>
                            </p:childTnLst>
                          </p:cTn>
                        </p:par>
                        <p:par>
                          <p:cTn id="79" fill="hold">
                            <p:stCondLst>
                              <p:cond delay="2200"/>
                            </p:stCondLst>
                            <p:childTnLst>
                              <p:par>
                                <p:cTn id="80" presetID="1" presetClass="entr" presetSubtype="0" fill="hold" nodeType="afterEffect">
                                  <p:stCondLst>
                                    <p:cond delay="0"/>
                                  </p:stCondLst>
                                  <p:childTnLst>
                                    <p:set>
                                      <p:cBhvr>
                                        <p:cTn id="81" dur="1" fill="hold">
                                          <p:stCondLst>
                                            <p:cond delay="0"/>
                                          </p:stCondLst>
                                        </p:cTn>
                                        <p:tgtEl>
                                          <p:spTgt spid="131"/>
                                        </p:tgtEl>
                                        <p:attrNameLst>
                                          <p:attrName>style.visibility</p:attrName>
                                        </p:attrNameLst>
                                      </p:cBhvr>
                                      <p:to>
                                        <p:strVal val="visible"/>
                                      </p:to>
                                    </p:set>
                                  </p:childTnLst>
                                </p:cTn>
                              </p:par>
                              <p:par>
                                <p:cTn id="82" presetID="63" presetClass="path" presetSubtype="0" accel="50000" decel="50000" fill="hold" nodeType="withEffect">
                                  <p:stCondLst>
                                    <p:cond delay="0"/>
                                  </p:stCondLst>
                                  <p:childTnLst>
                                    <p:animMotion origin="layout" path="M 0.00677 -0.00463 L 0.5283 -0.00463 " pathEditMode="relative" rAng="0" ptsTypes="AA">
                                      <p:cBhvr>
                                        <p:cTn id="83" dur="2000" fill="hold"/>
                                        <p:tgtEl>
                                          <p:spTgt spid="131"/>
                                        </p:tgtEl>
                                        <p:attrNameLst>
                                          <p:attrName>ppt_x</p:attrName>
                                          <p:attrName>ppt_y</p:attrName>
                                        </p:attrNameLst>
                                      </p:cBhvr>
                                      <p:rCtr x="26076" y="0"/>
                                    </p:animMotion>
                                  </p:childTnLst>
                                </p:cTn>
                              </p:par>
                              <p:par>
                                <p:cTn id="84" presetID="22" presetClass="entr" presetSubtype="8" fill="hold" grpId="0" nodeType="withEffect">
                                  <p:stCondLst>
                                    <p:cond delay="250"/>
                                  </p:stCondLst>
                                  <p:childTnLst>
                                    <p:set>
                                      <p:cBhvr>
                                        <p:cTn id="85" dur="1" fill="hold">
                                          <p:stCondLst>
                                            <p:cond delay="0"/>
                                          </p:stCondLst>
                                        </p:cTn>
                                        <p:tgtEl>
                                          <p:spTgt spid="130"/>
                                        </p:tgtEl>
                                        <p:attrNameLst>
                                          <p:attrName>style.visibility</p:attrName>
                                        </p:attrNameLst>
                                      </p:cBhvr>
                                      <p:to>
                                        <p:strVal val="visible"/>
                                      </p:to>
                                    </p:set>
                                    <p:animEffect transition="in" filter="wipe(left)">
                                      <p:cBhvr>
                                        <p:cTn id="86" dur="1750"/>
                                        <p:tgtEl>
                                          <p:spTgt spid="130"/>
                                        </p:tgtEl>
                                      </p:cBhvr>
                                    </p:animEffect>
                                  </p:childTnLst>
                                </p:cTn>
                              </p:par>
                              <p:par>
                                <p:cTn id="87" presetID="1" presetClass="entr" presetSubtype="0" fill="hold" nodeType="withEffect">
                                  <p:stCondLst>
                                    <p:cond delay="0"/>
                                  </p:stCondLst>
                                  <p:childTnLst>
                                    <p:set>
                                      <p:cBhvr>
                                        <p:cTn id="88" dur="1" fill="hold">
                                          <p:stCondLst>
                                            <p:cond delay="0"/>
                                          </p:stCondLst>
                                        </p:cTn>
                                        <p:tgtEl>
                                          <p:spTgt spid="134"/>
                                        </p:tgtEl>
                                        <p:attrNameLst>
                                          <p:attrName>style.visibility</p:attrName>
                                        </p:attrNameLst>
                                      </p:cBhvr>
                                      <p:to>
                                        <p:strVal val="visible"/>
                                      </p:to>
                                    </p:set>
                                  </p:childTnLst>
                                </p:cTn>
                              </p:par>
                              <p:par>
                                <p:cTn id="89" presetID="63" presetClass="path" presetSubtype="0" accel="50000" decel="50000" fill="hold" nodeType="withEffect">
                                  <p:stCondLst>
                                    <p:cond delay="0"/>
                                  </p:stCondLst>
                                  <p:childTnLst>
                                    <p:animMotion origin="layout" path="M -3.61111E-6 -3.08642E-6 L 0.53351 -3.08642E-6 " pathEditMode="relative" rAng="0" ptsTypes="AA">
                                      <p:cBhvr>
                                        <p:cTn id="90" dur="2000" fill="hold"/>
                                        <p:tgtEl>
                                          <p:spTgt spid="134"/>
                                        </p:tgtEl>
                                        <p:attrNameLst>
                                          <p:attrName>ppt_x</p:attrName>
                                          <p:attrName>ppt_y</p:attrName>
                                        </p:attrNameLst>
                                      </p:cBhvr>
                                      <p:rCtr x="26667" y="0"/>
                                    </p:animMotion>
                                  </p:childTnLst>
                                </p:cTn>
                              </p:par>
                              <p:par>
                                <p:cTn id="91" presetID="42" presetClass="exit" presetSubtype="0" fill="hold" nodeType="withEffect">
                                  <p:stCondLst>
                                    <p:cond delay="0"/>
                                  </p:stCondLst>
                                  <p:childTnLst>
                                    <p:animEffect transition="out" filter="fade">
                                      <p:cBhvr>
                                        <p:cTn id="92" dur="1000"/>
                                        <p:tgtEl>
                                          <p:spTgt spid="134"/>
                                        </p:tgtEl>
                                      </p:cBhvr>
                                    </p:animEffect>
                                    <p:anim calcmode="lin" valueType="num">
                                      <p:cBhvr>
                                        <p:cTn id="93" dur="1000"/>
                                        <p:tgtEl>
                                          <p:spTgt spid="134"/>
                                        </p:tgtEl>
                                        <p:attrNameLst>
                                          <p:attrName>ppt_x</p:attrName>
                                        </p:attrNameLst>
                                      </p:cBhvr>
                                      <p:tavLst>
                                        <p:tav tm="0">
                                          <p:val>
                                            <p:strVal val="ppt_x"/>
                                          </p:val>
                                        </p:tav>
                                        <p:tav tm="100000">
                                          <p:val>
                                            <p:strVal val="ppt_x"/>
                                          </p:val>
                                        </p:tav>
                                      </p:tavLst>
                                    </p:anim>
                                    <p:anim calcmode="lin" valueType="num">
                                      <p:cBhvr>
                                        <p:cTn id="94" dur="1000"/>
                                        <p:tgtEl>
                                          <p:spTgt spid="134"/>
                                        </p:tgtEl>
                                        <p:attrNameLst>
                                          <p:attrName>ppt_y</p:attrName>
                                        </p:attrNameLst>
                                      </p:cBhvr>
                                      <p:tavLst>
                                        <p:tav tm="0">
                                          <p:val>
                                            <p:strVal val="ppt_y"/>
                                          </p:val>
                                        </p:tav>
                                        <p:tav tm="100000">
                                          <p:val>
                                            <p:strVal val="ppt_y+.1"/>
                                          </p:val>
                                        </p:tav>
                                      </p:tavLst>
                                    </p:anim>
                                    <p:set>
                                      <p:cBhvr>
                                        <p:cTn id="95" dur="1" fill="hold">
                                          <p:stCondLst>
                                            <p:cond delay="999"/>
                                          </p:stCondLst>
                                        </p:cTn>
                                        <p:tgtEl>
                                          <p:spTgt spid="1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p:bldP spid="130" grpId="0"/>
      <p:bldP spid="135" grpId="0" animBg="1"/>
      <p:bldP spid="136" grpId="0" animBg="1"/>
      <p:bldP spid="137" grpId="0" animBg="1"/>
      <p:bldP spid="138" grpId="0" animBg="1"/>
      <p:bldP spid="139" grpId="0" animBg="1"/>
      <p:bldP spid="140" grpId="0" animBg="1"/>
      <p:bldP spid="141" grpId="0" animBg="1"/>
      <p:bldP spid="142" grpId="0" animBg="1"/>
      <p:bldP spid="143" grpId="0" animBg="1"/>
      <p:bldP spid="14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 name="Google Shape;1429;p51" descr="56 anh sang"/>
          <p:cNvGrpSpPr/>
          <p:nvPr/>
        </p:nvGrpSpPr>
        <p:grpSpPr>
          <a:xfrm>
            <a:off x="2" y="5672900"/>
            <a:ext cx="4168407" cy="1138561"/>
            <a:chOff x="2758155" y="2806685"/>
            <a:chExt cx="4554870" cy="1539840"/>
          </a:xfrm>
        </p:grpSpPr>
        <p:sp>
          <p:nvSpPr>
            <p:cNvPr id="154" name="Google Shape;1430;p51"/>
            <p:cNvSpPr/>
            <p:nvPr/>
          </p:nvSpPr>
          <p:spPr>
            <a:xfrm>
              <a:off x="4819050" y="3172550"/>
              <a:ext cx="45550" cy="35450"/>
            </a:xfrm>
            <a:custGeom>
              <a:avLst/>
              <a:gdLst/>
              <a:ahLst/>
              <a:cxnLst/>
              <a:rect l="l" t="t" r="r" b="b"/>
              <a:pathLst>
                <a:path w="1822" h="1418" extrusionOk="0">
                  <a:moveTo>
                    <a:pt x="905" y="0"/>
                  </a:moveTo>
                  <a:cubicBezTo>
                    <a:pt x="0" y="0"/>
                    <a:pt x="0" y="1417"/>
                    <a:pt x="905" y="1417"/>
                  </a:cubicBezTo>
                  <a:cubicBezTo>
                    <a:pt x="1822" y="1417"/>
                    <a:pt x="1822" y="0"/>
                    <a:pt x="905" y="0"/>
                  </a:cubicBezTo>
                  <a:close/>
                </a:path>
              </a:pathLst>
            </a:custGeom>
            <a:solidFill>
              <a:srgbClr val="A0EB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55" name="Google Shape;1431;p51"/>
            <p:cNvSpPr/>
            <p:nvPr/>
          </p:nvSpPr>
          <p:spPr>
            <a:xfrm>
              <a:off x="4738975" y="3172550"/>
              <a:ext cx="45575" cy="35450"/>
            </a:xfrm>
            <a:custGeom>
              <a:avLst/>
              <a:gdLst/>
              <a:ahLst/>
              <a:cxnLst/>
              <a:rect l="l" t="t" r="r" b="b"/>
              <a:pathLst>
                <a:path w="1823" h="1418" extrusionOk="0">
                  <a:moveTo>
                    <a:pt x="905" y="0"/>
                  </a:moveTo>
                  <a:cubicBezTo>
                    <a:pt x="0" y="0"/>
                    <a:pt x="0" y="1417"/>
                    <a:pt x="905" y="1417"/>
                  </a:cubicBezTo>
                  <a:cubicBezTo>
                    <a:pt x="1822" y="1417"/>
                    <a:pt x="1822" y="0"/>
                    <a:pt x="905" y="0"/>
                  </a:cubicBezTo>
                  <a:close/>
                </a:path>
              </a:pathLst>
            </a:custGeom>
            <a:solidFill>
              <a:srgbClr val="A0EB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56" name="Google Shape;1432;p51"/>
            <p:cNvSpPr/>
            <p:nvPr/>
          </p:nvSpPr>
          <p:spPr>
            <a:xfrm>
              <a:off x="4896725" y="3172550"/>
              <a:ext cx="45575" cy="35450"/>
            </a:xfrm>
            <a:custGeom>
              <a:avLst/>
              <a:gdLst/>
              <a:ahLst/>
              <a:cxnLst/>
              <a:rect l="l" t="t" r="r" b="b"/>
              <a:pathLst>
                <a:path w="1823" h="1418" extrusionOk="0">
                  <a:moveTo>
                    <a:pt x="918" y="0"/>
                  </a:moveTo>
                  <a:cubicBezTo>
                    <a:pt x="1" y="0"/>
                    <a:pt x="1" y="1417"/>
                    <a:pt x="918" y="1417"/>
                  </a:cubicBezTo>
                  <a:cubicBezTo>
                    <a:pt x="1822" y="1417"/>
                    <a:pt x="1822" y="0"/>
                    <a:pt x="918" y="0"/>
                  </a:cubicBezTo>
                  <a:close/>
                </a:path>
              </a:pathLst>
            </a:custGeom>
            <a:solidFill>
              <a:srgbClr val="A0EB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57" name="Google Shape;1433;p51"/>
            <p:cNvSpPr/>
            <p:nvPr/>
          </p:nvSpPr>
          <p:spPr>
            <a:xfrm>
              <a:off x="6604975" y="2885900"/>
              <a:ext cx="600700" cy="311675"/>
            </a:xfrm>
            <a:custGeom>
              <a:avLst/>
              <a:gdLst/>
              <a:ahLst/>
              <a:cxnLst/>
              <a:rect l="l" t="t" r="r" b="b"/>
              <a:pathLst>
                <a:path w="24028" h="12467" extrusionOk="0">
                  <a:moveTo>
                    <a:pt x="12002" y="1"/>
                  </a:moveTo>
                  <a:cubicBezTo>
                    <a:pt x="10204" y="1"/>
                    <a:pt x="8573" y="786"/>
                    <a:pt x="7478" y="2048"/>
                  </a:cubicBezTo>
                  <a:cubicBezTo>
                    <a:pt x="6834" y="2770"/>
                    <a:pt x="5901" y="3150"/>
                    <a:pt x="4938" y="3150"/>
                  </a:cubicBezTo>
                  <a:cubicBezTo>
                    <a:pt x="4868" y="3150"/>
                    <a:pt x="4798" y="3148"/>
                    <a:pt x="4727" y="3144"/>
                  </a:cubicBezTo>
                  <a:cubicBezTo>
                    <a:pt x="4632" y="3132"/>
                    <a:pt x="4537" y="3132"/>
                    <a:pt x="4454" y="3132"/>
                  </a:cubicBezTo>
                  <a:cubicBezTo>
                    <a:pt x="1989" y="3132"/>
                    <a:pt x="1" y="5120"/>
                    <a:pt x="1" y="7573"/>
                  </a:cubicBezTo>
                  <a:cubicBezTo>
                    <a:pt x="1" y="10026"/>
                    <a:pt x="1989" y="12014"/>
                    <a:pt x="4454" y="12014"/>
                  </a:cubicBezTo>
                  <a:cubicBezTo>
                    <a:pt x="5025" y="12014"/>
                    <a:pt x="5585" y="11907"/>
                    <a:pt x="6097" y="11704"/>
                  </a:cubicBezTo>
                  <a:cubicBezTo>
                    <a:pt x="6700" y="11465"/>
                    <a:pt x="7336" y="11357"/>
                    <a:pt x="7976" y="11357"/>
                  </a:cubicBezTo>
                  <a:cubicBezTo>
                    <a:pt x="8675" y="11357"/>
                    <a:pt x="9378" y="11486"/>
                    <a:pt x="10050" y="11716"/>
                  </a:cubicBezTo>
                  <a:cubicBezTo>
                    <a:pt x="10669" y="11919"/>
                    <a:pt x="11324" y="12038"/>
                    <a:pt x="12002" y="12038"/>
                  </a:cubicBezTo>
                  <a:cubicBezTo>
                    <a:pt x="12443" y="12038"/>
                    <a:pt x="12871" y="11990"/>
                    <a:pt x="13288" y="11895"/>
                  </a:cubicBezTo>
                  <a:cubicBezTo>
                    <a:pt x="13528" y="11844"/>
                    <a:pt x="13771" y="11819"/>
                    <a:pt x="14012" y="11819"/>
                  </a:cubicBezTo>
                  <a:cubicBezTo>
                    <a:pt x="14502" y="11819"/>
                    <a:pt x="14989" y="11922"/>
                    <a:pt x="15443" y="12121"/>
                  </a:cubicBezTo>
                  <a:cubicBezTo>
                    <a:pt x="15931" y="12347"/>
                    <a:pt x="16479" y="12466"/>
                    <a:pt x="17062" y="12466"/>
                  </a:cubicBezTo>
                  <a:cubicBezTo>
                    <a:pt x="17872" y="12466"/>
                    <a:pt x="18634" y="12228"/>
                    <a:pt x="19265" y="11800"/>
                  </a:cubicBezTo>
                  <a:cubicBezTo>
                    <a:pt x="19674" y="11527"/>
                    <a:pt x="20162" y="11388"/>
                    <a:pt x="20656" y="11388"/>
                  </a:cubicBezTo>
                  <a:cubicBezTo>
                    <a:pt x="20852" y="11388"/>
                    <a:pt x="21048" y="11410"/>
                    <a:pt x="21241" y="11454"/>
                  </a:cubicBezTo>
                  <a:cubicBezTo>
                    <a:pt x="21396" y="11490"/>
                    <a:pt x="21551" y="11502"/>
                    <a:pt x="21718" y="11502"/>
                  </a:cubicBezTo>
                  <a:cubicBezTo>
                    <a:pt x="23004" y="11502"/>
                    <a:pt x="24028" y="10395"/>
                    <a:pt x="23885" y="9085"/>
                  </a:cubicBezTo>
                  <a:cubicBezTo>
                    <a:pt x="23777" y="8109"/>
                    <a:pt x="22992" y="7311"/>
                    <a:pt x="22027" y="7180"/>
                  </a:cubicBezTo>
                  <a:cubicBezTo>
                    <a:pt x="22015" y="7180"/>
                    <a:pt x="22003" y="7180"/>
                    <a:pt x="21992" y="7168"/>
                  </a:cubicBezTo>
                  <a:cubicBezTo>
                    <a:pt x="21301" y="7085"/>
                    <a:pt x="20682" y="6728"/>
                    <a:pt x="20265" y="6156"/>
                  </a:cubicBezTo>
                  <a:cubicBezTo>
                    <a:pt x="19896" y="5668"/>
                    <a:pt x="19432" y="5263"/>
                    <a:pt x="18884" y="4977"/>
                  </a:cubicBezTo>
                  <a:cubicBezTo>
                    <a:pt x="18241" y="4644"/>
                    <a:pt x="17765" y="4084"/>
                    <a:pt x="17455" y="3430"/>
                  </a:cubicBezTo>
                  <a:cubicBezTo>
                    <a:pt x="16479" y="1405"/>
                    <a:pt x="14407" y="1"/>
                    <a:pt x="12002" y="1"/>
                  </a:cubicBezTo>
                  <a:close/>
                </a:path>
              </a:pathLst>
            </a:custGeom>
            <a:solidFill>
              <a:srgbClr val="75D9C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58" name="Google Shape;1434;p51"/>
            <p:cNvSpPr/>
            <p:nvPr/>
          </p:nvSpPr>
          <p:spPr>
            <a:xfrm>
              <a:off x="2758155" y="2806685"/>
              <a:ext cx="600700" cy="311950"/>
            </a:xfrm>
            <a:custGeom>
              <a:avLst/>
              <a:gdLst/>
              <a:ahLst/>
              <a:cxnLst/>
              <a:rect l="l" t="t" r="r" b="b"/>
              <a:pathLst>
                <a:path w="24028" h="12478" extrusionOk="0">
                  <a:moveTo>
                    <a:pt x="12002" y="0"/>
                  </a:moveTo>
                  <a:cubicBezTo>
                    <a:pt x="10193" y="0"/>
                    <a:pt x="8573" y="798"/>
                    <a:pt x="7466" y="2048"/>
                  </a:cubicBezTo>
                  <a:cubicBezTo>
                    <a:pt x="6841" y="2772"/>
                    <a:pt x="5924" y="3152"/>
                    <a:pt x="4964" y="3152"/>
                  </a:cubicBezTo>
                  <a:cubicBezTo>
                    <a:pt x="4882" y="3152"/>
                    <a:pt x="4799" y="3149"/>
                    <a:pt x="4716" y="3143"/>
                  </a:cubicBezTo>
                  <a:lnTo>
                    <a:pt x="4454" y="3143"/>
                  </a:lnTo>
                  <a:cubicBezTo>
                    <a:pt x="1989" y="3143"/>
                    <a:pt x="1" y="5132"/>
                    <a:pt x="1" y="7584"/>
                  </a:cubicBezTo>
                  <a:cubicBezTo>
                    <a:pt x="1" y="10037"/>
                    <a:pt x="1989" y="12025"/>
                    <a:pt x="4454" y="12025"/>
                  </a:cubicBezTo>
                  <a:cubicBezTo>
                    <a:pt x="5025" y="12025"/>
                    <a:pt x="5585" y="11918"/>
                    <a:pt x="6085" y="11716"/>
                  </a:cubicBezTo>
                  <a:cubicBezTo>
                    <a:pt x="6702" y="11474"/>
                    <a:pt x="7349" y="11363"/>
                    <a:pt x="7999" y="11363"/>
                  </a:cubicBezTo>
                  <a:cubicBezTo>
                    <a:pt x="8692" y="11363"/>
                    <a:pt x="9386" y="11489"/>
                    <a:pt x="10050" y="11716"/>
                  </a:cubicBezTo>
                  <a:cubicBezTo>
                    <a:pt x="10657" y="11930"/>
                    <a:pt x="11324" y="12037"/>
                    <a:pt x="12002" y="12037"/>
                  </a:cubicBezTo>
                  <a:cubicBezTo>
                    <a:pt x="12443" y="12037"/>
                    <a:pt x="12871" y="11990"/>
                    <a:pt x="13288" y="11906"/>
                  </a:cubicBezTo>
                  <a:cubicBezTo>
                    <a:pt x="13534" y="11854"/>
                    <a:pt x="13782" y="11827"/>
                    <a:pt x="14028" y="11827"/>
                  </a:cubicBezTo>
                  <a:cubicBezTo>
                    <a:pt x="14508" y="11827"/>
                    <a:pt x="14983" y="11928"/>
                    <a:pt x="15431" y="12133"/>
                  </a:cubicBezTo>
                  <a:cubicBezTo>
                    <a:pt x="15931" y="12347"/>
                    <a:pt x="16479" y="12478"/>
                    <a:pt x="17051" y="12478"/>
                  </a:cubicBezTo>
                  <a:cubicBezTo>
                    <a:pt x="17872" y="12478"/>
                    <a:pt x="18634" y="12228"/>
                    <a:pt x="19265" y="11811"/>
                  </a:cubicBezTo>
                  <a:cubicBezTo>
                    <a:pt x="19670" y="11533"/>
                    <a:pt x="20152" y="11398"/>
                    <a:pt x="20641" y="11398"/>
                  </a:cubicBezTo>
                  <a:cubicBezTo>
                    <a:pt x="20842" y="11398"/>
                    <a:pt x="21044" y="11421"/>
                    <a:pt x="21242" y="11466"/>
                  </a:cubicBezTo>
                  <a:cubicBezTo>
                    <a:pt x="21396" y="11490"/>
                    <a:pt x="21551" y="11513"/>
                    <a:pt x="21718" y="11513"/>
                  </a:cubicBezTo>
                  <a:cubicBezTo>
                    <a:pt x="23004" y="11513"/>
                    <a:pt x="24028" y="10406"/>
                    <a:pt x="23885" y="9085"/>
                  </a:cubicBezTo>
                  <a:cubicBezTo>
                    <a:pt x="23766" y="8120"/>
                    <a:pt x="22992" y="7322"/>
                    <a:pt x="22027" y="7180"/>
                  </a:cubicBezTo>
                  <a:lnTo>
                    <a:pt x="21992" y="7180"/>
                  </a:lnTo>
                  <a:cubicBezTo>
                    <a:pt x="21289" y="7096"/>
                    <a:pt x="20682" y="6727"/>
                    <a:pt x="20265" y="6156"/>
                  </a:cubicBezTo>
                  <a:cubicBezTo>
                    <a:pt x="19896" y="5667"/>
                    <a:pt x="19420" y="5263"/>
                    <a:pt x="18872" y="4977"/>
                  </a:cubicBezTo>
                  <a:cubicBezTo>
                    <a:pt x="18241" y="4655"/>
                    <a:pt x="17765" y="4084"/>
                    <a:pt x="17455" y="3441"/>
                  </a:cubicBezTo>
                  <a:cubicBezTo>
                    <a:pt x="16479" y="1405"/>
                    <a:pt x="14407" y="0"/>
                    <a:pt x="12002" y="0"/>
                  </a:cubicBezTo>
                  <a:close/>
                </a:path>
              </a:pathLst>
            </a:custGeom>
            <a:solidFill>
              <a:srgbClr val="75D9C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59" name="Google Shape;1435;p51"/>
            <p:cNvSpPr/>
            <p:nvPr/>
          </p:nvSpPr>
          <p:spPr>
            <a:xfrm>
              <a:off x="4100500" y="4304225"/>
              <a:ext cx="2484850" cy="42300"/>
            </a:xfrm>
            <a:custGeom>
              <a:avLst/>
              <a:gdLst/>
              <a:ahLst/>
              <a:cxnLst/>
              <a:rect l="l" t="t" r="r" b="b"/>
              <a:pathLst>
                <a:path w="99394" h="1692" extrusionOk="0">
                  <a:moveTo>
                    <a:pt x="846" y="1"/>
                  </a:moveTo>
                  <a:cubicBezTo>
                    <a:pt x="382" y="1"/>
                    <a:pt x="1" y="382"/>
                    <a:pt x="1" y="846"/>
                  </a:cubicBezTo>
                  <a:cubicBezTo>
                    <a:pt x="1" y="1310"/>
                    <a:pt x="382" y="1691"/>
                    <a:pt x="846" y="1691"/>
                  </a:cubicBezTo>
                  <a:lnTo>
                    <a:pt x="98549" y="1691"/>
                  </a:lnTo>
                  <a:cubicBezTo>
                    <a:pt x="99013" y="1691"/>
                    <a:pt x="99394" y="1310"/>
                    <a:pt x="99394" y="846"/>
                  </a:cubicBezTo>
                  <a:cubicBezTo>
                    <a:pt x="99394" y="382"/>
                    <a:pt x="99013" y="1"/>
                    <a:pt x="9854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60" name="Google Shape;1436;p51"/>
            <p:cNvSpPr/>
            <p:nvPr/>
          </p:nvSpPr>
          <p:spPr>
            <a:xfrm>
              <a:off x="4136525" y="3881550"/>
              <a:ext cx="80075" cy="95575"/>
            </a:xfrm>
            <a:custGeom>
              <a:avLst/>
              <a:gdLst/>
              <a:ahLst/>
              <a:cxnLst/>
              <a:rect l="l" t="t" r="r" b="b"/>
              <a:pathLst>
                <a:path w="3203" h="3823" fill="none" extrusionOk="0">
                  <a:moveTo>
                    <a:pt x="3203" y="1"/>
                  </a:moveTo>
                  <a:lnTo>
                    <a:pt x="965" y="1"/>
                  </a:lnTo>
                  <a:cubicBezTo>
                    <a:pt x="310" y="1"/>
                    <a:pt x="0" y="787"/>
                    <a:pt x="465" y="1227"/>
                  </a:cubicBezTo>
                  <a:lnTo>
                    <a:pt x="3203" y="3823"/>
                  </a:lnTo>
                  <a:lnTo>
                    <a:pt x="3203" y="1"/>
                  </a:lnTo>
                  <a:close/>
                </a:path>
              </a:pathLst>
            </a:custGeom>
            <a:solidFill>
              <a:schemeClr val="lt2"/>
            </a:solidFill>
            <a:ln w="15475" cap="flat" cmpd="sng">
              <a:solidFill>
                <a:schemeClr val="lt2"/>
              </a:solidFill>
              <a:prstDash val="solid"/>
              <a:miter lim="11906"/>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61" name="Google Shape;1437;p51"/>
            <p:cNvSpPr/>
            <p:nvPr/>
          </p:nvSpPr>
          <p:spPr>
            <a:xfrm>
              <a:off x="4248150" y="3795225"/>
              <a:ext cx="39075" cy="11450"/>
            </a:xfrm>
            <a:custGeom>
              <a:avLst/>
              <a:gdLst/>
              <a:ahLst/>
              <a:cxnLst/>
              <a:rect l="l" t="t" r="r" b="b"/>
              <a:pathLst>
                <a:path w="1563" h="458" extrusionOk="0">
                  <a:moveTo>
                    <a:pt x="655" y="1"/>
                  </a:moveTo>
                  <a:cubicBezTo>
                    <a:pt x="595" y="1"/>
                    <a:pt x="307" y="10"/>
                    <a:pt x="0" y="180"/>
                  </a:cubicBezTo>
                  <a:cubicBezTo>
                    <a:pt x="0" y="180"/>
                    <a:pt x="564" y="457"/>
                    <a:pt x="995" y="457"/>
                  </a:cubicBezTo>
                  <a:cubicBezTo>
                    <a:pt x="1069" y="457"/>
                    <a:pt x="1140" y="449"/>
                    <a:pt x="1203" y="430"/>
                  </a:cubicBezTo>
                  <a:cubicBezTo>
                    <a:pt x="1563" y="317"/>
                    <a:pt x="1389" y="168"/>
                    <a:pt x="1282" y="168"/>
                  </a:cubicBezTo>
                  <a:cubicBezTo>
                    <a:pt x="1265" y="168"/>
                    <a:pt x="1250" y="172"/>
                    <a:pt x="1238" y="180"/>
                  </a:cubicBezTo>
                  <a:cubicBezTo>
                    <a:pt x="1229" y="184"/>
                    <a:pt x="1217" y="186"/>
                    <a:pt x="1201" y="186"/>
                  </a:cubicBezTo>
                  <a:cubicBezTo>
                    <a:pt x="1057" y="186"/>
                    <a:pt x="667" y="1"/>
                    <a:pt x="667" y="1"/>
                  </a:cubicBezTo>
                  <a:cubicBezTo>
                    <a:pt x="667" y="1"/>
                    <a:pt x="663" y="1"/>
                    <a:pt x="655" y="1"/>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62" name="Google Shape;1438;p51"/>
            <p:cNvSpPr/>
            <p:nvPr/>
          </p:nvSpPr>
          <p:spPr>
            <a:xfrm>
              <a:off x="4151400" y="4159575"/>
              <a:ext cx="73850" cy="134850"/>
            </a:xfrm>
            <a:custGeom>
              <a:avLst/>
              <a:gdLst/>
              <a:ahLst/>
              <a:cxnLst/>
              <a:rect l="l" t="t" r="r" b="b"/>
              <a:pathLst>
                <a:path w="2954" h="5394" extrusionOk="0">
                  <a:moveTo>
                    <a:pt x="2703" y="0"/>
                  </a:moveTo>
                  <a:lnTo>
                    <a:pt x="1346" y="2262"/>
                  </a:lnTo>
                  <a:cubicBezTo>
                    <a:pt x="1191" y="2513"/>
                    <a:pt x="965" y="2715"/>
                    <a:pt x="703" y="2858"/>
                  </a:cubicBezTo>
                  <a:cubicBezTo>
                    <a:pt x="560" y="2929"/>
                    <a:pt x="405" y="3036"/>
                    <a:pt x="298" y="3144"/>
                  </a:cubicBezTo>
                  <a:cubicBezTo>
                    <a:pt x="203" y="3227"/>
                    <a:pt x="96" y="3334"/>
                    <a:pt x="0" y="3429"/>
                  </a:cubicBezTo>
                  <a:cubicBezTo>
                    <a:pt x="584" y="5156"/>
                    <a:pt x="1775" y="5358"/>
                    <a:pt x="2084" y="5394"/>
                  </a:cubicBezTo>
                  <a:cubicBezTo>
                    <a:pt x="1858" y="5096"/>
                    <a:pt x="1751" y="4263"/>
                    <a:pt x="1775" y="3894"/>
                  </a:cubicBezTo>
                  <a:lnTo>
                    <a:pt x="1786" y="3727"/>
                  </a:lnTo>
                  <a:cubicBezTo>
                    <a:pt x="1810" y="3405"/>
                    <a:pt x="1917" y="3084"/>
                    <a:pt x="2096" y="2798"/>
                  </a:cubicBezTo>
                  <a:lnTo>
                    <a:pt x="2953" y="1512"/>
                  </a:lnTo>
                  <a:lnTo>
                    <a:pt x="2703" y="0"/>
                  </a:ln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63" name="Google Shape;1439;p51"/>
            <p:cNvSpPr/>
            <p:nvPr/>
          </p:nvSpPr>
          <p:spPr>
            <a:xfrm>
              <a:off x="4143650" y="4240525"/>
              <a:ext cx="85450" cy="74000"/>
            </a:xfrm>
            <a:custGeom>
              <a:avLst/>
              <a:gdLst/>
              <a:ahLst/>
              <a:cxnLst/>
              <a:rect l="l" t="t" r="r" b="b"/>
              <a:pathLst>
                <a:path w="3418" h="2960" extrusionOk="0">
                  <a:moveTo>
                    <a:pt x="501" y="1"/>
                  </a:moveTo>
                  <a:cubicBezTo>
                    <a:pt x="370" y="120"/>
                    <a:pt x="227" y="263"/>
                    <a:pt x="120" y="370"/>
                  </a:cubicBezTo>
                  <a:cubicBezTo>
                    <a:pt x="13" y="465"/>
                    <a:pt x="1" y="620"/>
                    <a:pt x="84" y="739"/>
                  </a:cubicBezTo>
                  <a:cubicBezTo>
                    <a:pt x="84" y="739"/>
                    <a:pt x="1382" y="2823"/>
                    <a:pt x="1620" y="2894"/>
                  </a:cubicBezTo>
                  <a:cubicBezTo>
                    <a:pt x="1912" y="2942"/>
                    <a:pt x="2275" y="2959"/>
                    <a:pt x="2607" y="2959"/>
                  </a:cubicBezTo>
                  <a:cubicBezTo>
                    <a:pt x="2939" y="2959"/>
                    <a:pt x="3239" y="2942"/>
                    <a:pt x="3406" y="2918"/>
                  </a:cubicBezTo>
                  <a:cubicBezTo>
                    <a:pt x="3417" y="2420"/>
                    <a:pt x="2838" y="2105"/>
                    <a:pt x="2474" y="2105"/>
                  </a:cubicBezTo>
                  <a:cubicBezTo>
                    <a:pt x="2455" y="2105"/>
                    <a:pt x="2436" y="2106"/>
                    <a:pt x="2418" y="2108"/>
                  </a:cubicBezTo>
                  <a:cubicBezTo>
                    <a:pt x="2387" y="2111"/>
                    <a:pt x="2355" y="2112"/>
                    <a:pt x="2325" y="2112"/>
                  </a:cubicBezTo>
                  <a:cubicBezTo>
                    <a:pt x="1466" y="2112"/>
                    <a:pt x="811" y="1012"/>
                    <a:pt x="501" y="1"/>
                  </a:cubicBezTo>
                  <a:close/>
                </a:path>
              </a:pathLst>
            </a:custGeom>
            <a:solidFill>
              <a:srgbClr val="053B5C"/>
            </a:solidFill>
            <a:ln w="1775" cap="flat" cmpd="sng">
              <a:solidFill>
                <a:srgbClr val="053B5C"/>
              </a:solidFill>
              <a:prstDash val="solid"/>
              <a:miter lim="11906"/>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64" name="Google Shape;1440;p51"/>
            <p:cNvSpPr/>
            <p:nvPr/>
          </p:nvSpPr>
          <p:spPr>
            <a:xfrm>
              <a:off x="4459175" y="3223150"/>
              <a:ext cx="35450" cy="103300"/>
            </a:xfrm>
            <a:custGeom>
              <a:avLst/>
              <a:gdLst/>
              <a:ahLst/>
              <a:cxnLst/>
              <a:rect l="l" t="t" r="r" b="b"/>
              <a:pathLst>
                <a:path w="1418" h="4132" extrusionOk="0">
                  <a:moveTo>
                    <a:pt x="1251" y="0"/>
                  </a:moveTo>
                  <a:lnTo>
                    <a:pt x="1251" y="0"/>
                  </a:lnTo>
                  <a:cubicBezTo>
                    <a:pt x="155" y="286"/>
                    <a:pt x="1" y="1905"/>
                    <a:pt x="227" y="2453"/>
                  </a:cubicBezTo>
                  <a:cubicBezTo>
                    <a:pt x="453" y="2989"/>
                    <a:pt x="584" y="4132"/>
                    <a:pt x="584" y="4132"/>
                  </a:cubicBezTo>
                  <a:cubicBezTo>
                    <a:pt x="1263" y="3405"/>
                    <a:pt x="1417" y="2405"/>
                    <a:pt x="1155" y="1596"/>
                  </a:cubicBezTo>
                  <a:cubicBezTo>
                    <a:pt x="894" y="798"/>
                    <a:pt x="1251" y="0"/>
                    <a:pt x="1251"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65" name="Google Shape;1441;p51"/>
            <p:cNvSpPr/>
            <p:nvPr/>
          </p:nvSpPr>
          <p:spPr>
            <a:xfrm>
              <a:off x="4446375" y="3197900"/>
              <a:ext cx="46950" cy="61275"/>
            </a:xfrm>
            <a:custGeom>
              <a:avLst/>
              <a:gdLst/>
              <a:ahLst/>
              <a:cxnLst/>
              <a:rect l="l" t="t" r="r" b="b"/>
              <a:pathLst>
                <a:path w="1878" h="2451" extrusionOk="0">
                  <a:moveTo>
                    <a:pt x="1516" y="0"/>
                  </a:moveTo>
                  <a:cubicBezTo>
                    <a:pt x="983" y="0"/>
                    <a:pt x="1" y="665"/>
                    <a:pt x="1" y="665"/>
                  </a:cubicBezTo>
                  <a:cubicBezTo>
                    <a:pt x="1" y="665"/>
                    <a:pt x="1203" y="1427"/>
                    <a:pt x="1060" y="2451"/>
                  </a:cubicBezTo>
                  <a:cubicBezTo>
                    <a:pt x="1060" y="2451"/>
                    <a:pt x="1703" y="1987"/>
                    <a:pt x="1846" y="427"/>
                  </a:cubicBezTo>
                  <a:cubicBezTo>
                    <a:pt x="1877" y="112"/>
                    <a:pt x="1734" y="0"/>
                    <a:pt x="1516"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66" name="Google Shape;1442;p51"/>
            <p:cNvSpPr/>
            <p:nvPr/>
          </p:nvSpPr>
          <p:spPr>
            <a:xfrm>
              <a:off x="4224325" y="3218975"/>
              <a:ext cx="260475" cy="313450"/>
            </a:xfrm>
            <a:custGeom>
              <a:avLst/>
              <a:gdLst/>
              <a:ahLst/>
              <a:cxnLst/>
              <a:rect l="l" t="t" r="r" b="b"/>
              <a:pathLst>
                <a:path w="10419" h="12538" extrusionOk="0">
                  <a:moveTo>
                    <a:pt x="6358" y="1"/>
                  </a:moveTo>
                  <a:cubicBezTo>
                    <a:pt x="6358" y="477"/>
                    <a:pt x="6061" y="905"/>
                    <a:pt x="5620" y="1096"/>
                  </a:cubicBezTo>
                  <a:cubicBezTo>
                    <a:pt x="4739" y="1477"/>
                    <a:pt x="4025" y="2251"/>
                    <a:pt x="3632" y="3239"/>
                  </a:cubicBezTo>
                  <a:cubicBezTo>
                    <a:pt x="3394" y="3858"/>
                    <a:pt x="2894" y="4311"/>
                    <a:pt x="2287" y="4573"/>
                  </a:cubicBezTo>
                  <a:cubicBezTo>
                    <a:pt x="953" y="5168"/>
                    <a:pt x="1" y="6668"/>
                    <a:pt x="1" y="8418"/>
                  </a:cubicBezTo>
                  <a:cubicBezTo>
                    <a:pt x="1" y="10692"/>
                    <a:pt x="1596" y="12538"/>
                    <a:pt x="3560" y="12538"/>
                  </a:cubicBezTo>
                  <a:cubicBezTo>
                    <a:pt x="5335" y="12538"/>
                    <a:pt x="6799" y="11026"/>
                    <a:pt x="7061" y="9061"/>
                  </a:cubicBezTo>
                  <a:cubicBezTo>
                    <a:pt x="8930" y="8930"/>
                    <a:pt x="10418" y="7144"/>
                    <a:pt x="10418" y="4954"/>
                  </a:cubicBezTo>
                  <a:cubicBezTo>
                    <a:pt x="10418" y="2941"/>
                    <a:pt x="9180" y="1275"/>
                    <a:pt x="7549" y="905"/>
                  </a:cubicBezTo>
                  <a:lnTo>
                    <a:pt x="7549"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67" name="Google Shape;1443;p51"/>
            <p:cNvSpPr/>
            <p:nvPr/>
          </p:nvSpPr>
          <p:spPr>
            <a:xfrm>
              <a:off x="4436350" y="3337250"/>
              <a:ext cx="305850" cy="137625"/>
            </a:xfrm>
            <a:custGeom>
              <a:avLst/>
              <a:gdLst/>
              <a:ahLst/>
              <a:cxnLst/>
              <a:rect l="l" t="t" r="r" b="b"/>
              <a:pathLst>
                <a:path w="12234" h="5505" extrusionOk="0">
                  <a:moveTo>
                    <a:pt x="1955" y="1"/>
                  </a:moveTo>
                  <a:cubicBezTo>
                    <a:pt x="967" y="1"/>
                    <a:pt x="0" y="1034"/>
                    <a:pt x="1318" y="3306"/>
                  </a:cubicBezTo>
                  <a:cubicBezTo>
                    <a:pt x="2219" y="4880"/>
                    <a:pt x="3533" y="5504"/>
                    <a:pt x="5022" y="5504"/>
                  </a:cubicBezTo>
                  <a:cubicBezTo>
                    <a:pt x="7196" y="5504"/>
                    <a:pt x="9744" y="4174"/>
                    <a:pt x="11927" y="2521"/>
                  </a:cubicBezTo>
                  <a:cubicBezTo>
                    <a:pt x="12234" y="2285"/>
                    <a:pt x="12022" y="1839"/>
                    <a:pt x="11699" y="1839"/>
                  </a:cubicBezTo>
                  <a:cubicBezTo>
                    <a:pt x="11647" y="1839"/>
                    <a:pt x="11591" y="1851"/>
                    <a:pt x="11534" y="1878"/>
                  </a:cubicBezTo>
                  <a:cubicBezTo>
                    <a:pt x="9738" y="2727"/>
                    <a:pt x="7563" y="3549"/>
                    <a:pt x="5894" y="3549"/>
                  </a:cubicBezTo>
                  <a:cubicBezTo>
                    <a:pt x="4477" y="3549"/>
                    <a:pt x="3425" y="2956"/>
                    <a:pt x="3283" y="1282"/>
                  </a:cubicBezTo>
                  <a:cubicBezTo>
                    <a:pt x="3283" y="1253"/>
                    <a:pt x="3283" y="1208"/>
                    <a:pt x="3283" y="1199"/>
                  </a:cubicBezTo>
                  <a:cubicBezTo>
                    <a:pt x="3218" y="417"/>
                    <a:pt x="2582" y="1"/>
                    <a:pt x="1955" y="1"/>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68" name="Google Shape;1444;p51"/>
            <p:cNvSpPr/>
            <p:nvPr/>
          </p:nvSpPr>
          <p:spPr>
            <a:xfrm>
              <a:off x="4315700" y="3335650"/>
              <a:ext cx="231000" cy="364650"/>
            </a:xfrm>
            <a:custGeom>
              <a:avLst/>
              <a:gdLst/>
              <a:ahLst/>
              <a:cxnLst/>
              <a:rect l="l" t="t" r="r" b="b"/>
              <a:pathLst>
                <a:path w="9240" h="14586" extrusionOk="0">
                  <a:moveTo>
                    <a:pt x="2513" y="1"/>
                  </a:moveTo>
                  <a:cubicBezTo>
                    <a:pt x="1822" y="1"/>
                    <a:pt x="1251" y="549"/>
                    <a:pt x="1227" y="1239"/>
                  </a:cubicBezTo>
                  <a:cubicBezTo>
                    <a:pt x="1179" y="2918"/>
                    <a:pt x="2275" y="7573"/>
                    <a:pt x="2275" y="7573"/>
                  </a:cubicBezTo>
                  <a:cubicBezTo>
                    <a:pt x="2275" y="7573"/>
                    <a:pt x="1" y="14026"/>
                    <a:pt x="489" y="14586"/>
                  </a:cubicBezTo>
                  <a:cubicBezTo>
                    <a:pt x="489" y="14586"/>
                    <a:pt x="7097" y="14038"/>
                    <a:pt x="8240" y="12729"/>
                  </a:cubicBezTo>
                  <a:cubicBezTo>
                    <a:pt x="9240" y="11598"/>
                    <a:pt x="6311" y="7430"/>
                    <a:pt x="6311" y="7430"/>
                  </a:cubicBezTo>
                  <a:cubicBezTo>
                    <a:pt x="6311" y="7430"/>
                    <a:pt x="8061" y="2465"/>
                    <a:pt x="7942" y="1132"/>
                  </a:cubicBezTo>
                  <a:cubicBezTo>
                    <a:pt x="7895" y="489"/>
                    <a:pt x="7359" y="1"/>
                    <a:pt x="6704" y="1"/>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69" name="Google Shape;1445;p51"/>
            <p:cNvSpPr/>
            <p:nvPr/>
          </p:nvSpPr>
          <p:spPr>
            <a:xfrm>
              <a:off x="4385050" y="4190775"/>
              <a:ext cx="86350" cy="114400"/>
            </a:xfrm>
            <a:custGeom>
              <a:avLst/>
              <a:gdLst/>
              <a:ahLst/>
              <a:cxnLst/>
              <a:rect l="l" t="t" r="r" b="b"/>
              <a:pathLst>
                <a:path w="3454" h="4576" extrusionOk="0">
                  <a:moveTo>
                    <a:pt x="741" y="0"/>
                  </a:moveTo>
                  <a:cubicBezTo>
                    <a:pt x="653" y="0"/>
                    <a:pt x="561" y="27"/>
                    <a:pt x="477" y="86"/>
                  </a:cubicBezTo>
                  <a:cubicBezTo>
                    <a:pt x="215" y="264"/>
                    <a:pt x="60" y="562"/>
                    <a:pt x="72" y="884"/>
                  </a:cubicBezTo>
                  <a:lnTo>
                    <a:pt x="168" y="3110"/>
                  </a:lnTo>
                  <a:cubicBezTo>
                    <a:pt x="179" y="3181"/>
                    <a:pt x="168" y="3253"/>
                    <a:pt x="156" y="3324"/>
                  </a:cubicBezTo>
                  <a:lnTo>
                    <a:pt x="1" y="4229"/>
                  </a:lnTo>
                  <a:cubicBezTo>
                    <a:pt x="406" y="4420"/>
                    <a:pt x="787" y="4551"/>
                    <a:pt x="1584" y="4574"/>
                  </a:cubicBezTo>
                  <a:cubicBezTo>
                    <a:pt x="1600" y="4575"/>
                    <a:pt x="1616" y="4575"/>
                    <a:pt x="1633" y="4575"/>
                  </a:cubicBezTo>
                  <a:cubicBezTo>
                    <a:pt x="2082" y="4575"/>
                    <a:pt x="2995" y="4424"/>
                    <a:pt x="3454" y="4229"/>
                  </a:cubicBezTo>
                  <a:cubicBezTo>
                    <a:pt x="3251" y="4170"/>
                    <a:pt x="2013" y="3753"/>
                    <a:pt x="1823" y="3681"/>
                  </a:cubicBezTo>
                  <a:cubicBezTo>
                    <a:pt x="1144" y="3455"/>
                    <a:pt x="1132" y="1645"/>
                    <a:pt x="1203" y="503"/>
                  </a:cubicBezTo>
                  <a:cubicBezTo>
                    <a:pt x="1221" y="212"/>
                    <a:pt x="992" y="0"/>
                    <a:pt x="741" y="0"/>
                  </a:cubicBezTo>
                  <a:close/>
                </a:path>
              </a:pathLst>
            </a:custGeom>
            <a:solidFill>
              <a:srgbClr val="ED867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70" name="Google Shape;1446;p51"/>
            <p:cNvSpPr/>
            <p:nvPr/>
          </p:nvSpPr>
          <p:spPr>
            <a:xfrm>
              <a:off x="4382975" y="4292625"/>
              <a:ext cx="110750" cy="21750"/>
            </a:xfrm>
            <a:custGeom>
              <a:avLst/>
              <a:gdLst/>
              <a:ahLst/>
              <a:cxnLst/>
              <a:rect l="l" t="t" r="r" b="b"/>
              <a:pathLst>
                <a:path w="4430" h="870" extrusionOk="0">
                  <a:moveTo>
                    <a:pt x="108" y="0"/>
                  </a:moveTo>
                  <a:lnTo>
                    <a:pt x="36" y="405"/>
                  </a:lnTo>
                  <a:cubicBezTo>
                    <a:pt x="1" y="619"/>
                    <a:pt x="167" y="822"/>
                    <a:pt x="382" y="834"/>
                  </a:cubicBezTo>
                  <a:cubicBezTo>
                    <a:pt x="959" y="847"/>
                    <a:pt x="2019" y="870"/>
                    <a:pt x="2883" y="870"/>
                  </a:cubicBezTo>
                  <a:cubicBezTo>
                    <a:pt x="3622" y="870"/>
                    <a:pt x="4218" y="853"/>
                    <a:pt x="4251" y="798"/>
                  </a:cubicBezTo>
                  <a:cubicBezTo>
                    <a:pt x="4430" y="512"/>
                    <a:pt x="4084" y="310"/>
                    <a:pt x="3549" y="131"/>
                  </a:cubicBezTo>
                  <a:cubicBezTo>
                    <a:pt x="3514" y="117"/>
                    <a:pt x="3479" y="112"/>
                    <a:pt x="3442" y="112"/>
                  </a:cubicBezTo>
                  <a:cubicBezTo>
                    <a:pt x="3415" y="112"/>
                    <a:pt x="3388" y="115"/>
                    <a:pt x="3358" y="119"/>
                  </a:cubicBezTo>
                  <a:cubicBezTo>
                    <a:pt x="2906" y="203"/>
                    <a:pt x="2429" y="250"/>
                    <a:pt x="1953" y="250"/>
                  </a:cubicBezTo>
                  <a:cubicBezTo>
                    <a:pt x="1322" y="250"/>
                    <a:pt x="715" y="155"/>
                    <a:pt x="108" y="0"/>
                  </a:cubicBezTo>
                  <a:close/>
                </a:path>
              </a:pathLst>
            </a:custGeom>
            <a:solidFill>
              <a:srgbClr val="053B5C"/>
            </a:solidFill>
            <a:ln w="1775" cap="flat" cmpd="sng">
              <a:solidFill>
                <a:srgbClr val="053B5C"/>
              </a:solidFill>
              <a:prstDash val="solid"/>
              <a:miter lim="11906"/>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71" name="Google Shape;1447;p51"/>
            <p:cNvSpPr/>
            <p:nvPr/>
          </p:nvSpPr>
          <p:spPr>
            <a:xfrm>
              <a:off x="4186525" y="3922250"/>
              <a:ext cx="217300" cy="307250"/>
            </a:xfrm>
            <a:custGeom>
              <a:avLst/>
              <a:gdLst/>
              <a:ahLst/>
              <a:cxnLst/>
              <a:rect l="l" t="t" r="r" b="b"/>
              <a:pathLst>
                <a:path w="8692" h="12290" extrusionOk="0">
                  <a:moveTo>
                    <a:pt x="7248" y="1"/>
                  </a:moveTo>
                  <a:cubicBezTo>
                    <a:pt x="6623" y="1"/>
                    <a:pt x="5890" y="346"/>
                    <a:pt x="5358" y="1111"/>
                  </a:cubicBezTo>
                  <a:cubicBezTo>
                    <a:pt x="4561" y="2242"/>
                    <a:pt x="0" y="11982"/>
                    <a:pt x="274" y="12279"/>
                  </a:cubicBezTo>
                  <a:cubicBezTo>
                    <a:pt x="280" y="12286"/>
                    <a:pt x="289" y="12289"/>
                    <a:pt x="300" y="12289"/>
                  </a:cubicBezTo>
                  <a:cubicBezTo>
                    <a:pt x="841" y="12289"/>
                    <a:pt x="6981" y="3887"/>
                    <a:pt x="7751" y="2778"/>
                  </a:cubicBezTo>
                  <a:cubicBezTo>
                    <a:pt x="8549" y="1635"/>
                    <a:pt x="8692" y="683"/>
                    <a:pt x="8037" y="230"/>
                  </a:cubicBezTo>
                  <a:cubicBezTo>
                    <a:pt x="7821" y="80"/>
                    <a:pt x="7547" y="1"/>
                    <a:pt x="7248" y="1"/>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72" name="Google Shape;1448;p51"/>
            <p:cNvSpPr/>
            <p:nvPr/>
          </p:nvSpPr>
          <p:spPr>
            <a:xfrm>
              <a:off x="4382975" y="3913950"/>
              <a:ext cx="86350" cy="362075"/>
            </a:xfrm>
            <a:custGeom>
              <a:avLst/>
              <a:gdLst/>
              <a:ahLst/>
              <a:cxnLst/>
              <a:rect l="l" t="t" r="r" b="b"/>
              <a:pathLst>
                <a:path w="3454" h="14483" extrusionOk="0">
                  <a:moveTo>
                    <a:pt x="2060" y="1"/>
                  </a:moveTo>
                  <a:cubicBezTo>
                    <a:pt x="1311" y="1"/>
                    <a:pt x="557" y="948"/>
                    <a:pt x="334" y="2217"/>
                  </a:cubicBezTo>
                  <a:cubicBezTo>
                    <a:pt x="96" y="3575"/>
                    <a:pt x="1" y="14314"/>
                    <a:pt x="370" y="14481"/>
                  </a:cubicBezTo>
                  <a:cubicBezTo>
                    <a:pt x="373" y="14482"/>
                    <a:pt x="377" y="14483"/>
                    <a:pt x="381" y="14483"/>
                  </a:cubicBezTo>
                  <a:cubicBezTo>
                    <a:pt x="533" y="14483"/>
                    <a:pt x="701" y="13322"/>
                    <a:pt x="1096" y="11754"/>
                  </a:cubicBezTo>
                  <a:cubicBezTo>
                    <a:pt x="1870" y="8575"/>
                    <a:pt x="3049" y="3634"/>
                    <a:pt x="3215" y="2729"/>
                  </a:cubicBezTo>
                  <a:cubicBezTo>
                    <a:pt x="3453" y="1372"/>
                    <a:pt x="3001" y="157"/>
                    <a:pt x="2215" y="15"/>
                  </a:cubicBezTo>
                  <a:cubicBezTo>
                    <a:pt x="2164" y="5"/>
                    <a:pt x="2112" y="1"/>
                    <a:pt x="2060" y="1"/>
                  </a:cubicBezTo>
                  <a:close/>
                </a:path>
              </a:pathLst>
            </a:custGeom>
            <a:solidFill>
              <a:srgbClr val="ED867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73" name="Google Shape;1449;p51"/>
            <p:cNvSpPr/>
            <p:nvPr/>
          </p:nvSpPr>
          <p:spPr>
            <a:xfrm>
              <a:off x="4389225" y="3596625"/>
              <a:ext cx="132175" cy="412075"/>
            </a:xfrm>
            <a:custGeom>
              <a:avLst/>
              <a:gdLst/>
              <a:ahLst/>
              <a:cxnLst/>
              <a:rect l="l" t="t" r="r" b="b"/>
              <a:pathLst>
                <a:path w="5287" h="16483" extrusionOk="0">
                  <a:moveTo>
                    <a:pt x="2720" y="1"/>
                  </a:moveTo>
                  <a:cubicBezTo>
                    <a:pt x="1370" y="1"/>
                    <a:pt x="201" y="1369"/>
                    <a:pt x="108" y="3123"/>
                  </a:cubicBezTo>
                  <a:cubicBezTo>
                    <a:pt x="1" y="4921"/>
                    <a:pt x="644" y="16398"/>
                    <a:pt x="2048" y="16482"/>
                  </a:cubicBezTo>
                  <a:cubicBezTo>
                    <a:pt x="2054" y="16482"/>
                    <a:pt x="2059" y="16482"/>
                    <a:pt x="2064" y="16482"/>
                  </a:cubicBezTo>
                  <a:cubicBezTo>
                    <a:pt x="3465" y="16482"/>
                    <a:pt x="5073" y="5212"/>
                    <a:pt x="5180" y="3409"/>
                  </a:cubicBezTo>
                  <a:cubicBezTo>
                    <a:pt x="5287" y="1611"/>
                    <a:pt x="4227" y="87"/>
                    <a:pt x="2822" y="4"/>
                  </a:cubicBezTo>
                  <a:cubicBezTo>
                    <a:pt x="2788" y="2"/>
                    <a:pt x="2754" y="1"/>
                    <a:pt x="2720" y="1"/>
                  </a:cubicBezTo>
                  <a:close/>
                </a:path>
              </a:pathLst>
            </a:custGeom>
            <a:solidFill>
              <a:srgbClr val="ED867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74" name="Google Shape;1450;p51"/>
            <p:cNvSpPr/>
            <p:nvPr/>
          </p:nvSpPr>
          <p:spPr>
            <a:xfrm>
              <a:off x="4383575" y="3596625"/>
              <a:ext cx="136350" cy="618775"/>
            </a:xfrm>
            <a:custGeom>
              <a:avLst/>
              <a:gdLst/>
              <a:ahLst/>
              <a:cxnLst/>
              <a:rect l="l" t="t" r="r" b="b"/>
              <a:pathLst>
                <a:path w="5454" h="24751" extrusionOk="0">
                  <a:moveTo>
                    <a:pt x="2946" y="1"/>
                  </a:moveTo>
                  <a:cubicBezTo>
                    <a:pt x="1596" y="1"/>
                    <a:pt x="427" y="1369"/>
                    <a:pt x="334" y="3123"/>
                  </a:cubicBezTo>
                  <a:cubicBezTo>
                    <a:pt x="274" y="4028"/>
                    <a:pt x="417" y="7397"/>
                    <a:pt x="750" y="10517"/>
                  </a:cubicBezTo>
                  <a:cubicBezTo>
                    <a:pt x="893" y="11898"/>
                    <a:pt x="715" y="13267"/>
                    <a:pt x="369" y="14613"/>
                  </a:cubicBezTo>
                  <a:cubicBezTo>
                    <a:pt x="346" y="14708"/>
                    <a:pt x="322" y="14803"/>
                    <a:pt x="310" y="14910"/>
                  </a:cubicBezTo>
                  <a:cubicBezTo>
                    <a:pt x="143" y="15863"/>
                    <a:pt x="0" y="21351"/>
                    <a:pt x="84" y="24661"/>
                  </a:cubicBezTo>
                  <a:cubicBezTo>
                    <a:pt x="157" y="24724"/>
                    <a:pt x="392" y="24751"/>
                    <a:pt x="634" y="24751"/>
                  </a:cubicBezTo>
                  <a:cubicBezTo>
                    <a:pt x="901" y="24751"/>
                    <a:pt x="1176" y="24718"/>
                    <a:pt x="1251" y="24661"/>
                  </a:cubicBezTo>
                  <a:cubicBezTo>
                    <a:pt x="1262" y="24590"/>
                    <a:pt x="5453" y="7624"/>
                    <a:pt x="5453" y="3266"/>
                  </a:cubicBezTo>
                  <a:cubicBezTo>
                    <a:pt x="5453" y="1456"/>
                    <a:pt x="4453" y="87"/>
                    <a:pt x="3048" y="4"/>
                  </a:cubicBezTo>
                  <a:cubicBezTo>
                    <a:pt x="3014" y="2"/>
                    <a:pt x="2980" y="1"/>
                    <a:pt x="2946" y="1"/>
                  </a:cubicBezTo>
                  <a:close/>
                </a:path>
              </a:pathLst>
            </a:custGeom>
            <a:solidFill>
              <a:srgbClr val="439D8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75" name="Google Shape;1451;p51"/>
            <p:cNvSpPr/>
            <p:nvPr/>
          </p:nvSpPr>
          <p:spPr>
            <a:xfrm>
              <a:off x="4390725" y="3596625"/>
              <a:ext cx="129200" cy="245675"/>
            </a:xfrm>
            <a:custGeom>
              <a:avLst/>
              <a:gdLst/>
              <a:ahLst/>
              <a:cxnLst/>
              <a:rect l="l" t="t" r="r" b="b"/>
              <a:pathLst>
                <a:path w="5168" h="9827" extrusionOk="0">
                  <a:moveTo>
                    <a:pt x="2660" y="1"/>
                  </a:moveTo>
                  <a:cubicBezTo>
                    <a:pt x="1310" y="1"/>
                    <a:pt x="141" y="1369"/>
                    <a:pt x="48" y="3123"/>
                  </a:cubicBezTo>
                  <a:cubicBezTo>
                    <a:pt x="0" y="3968"/>
                    <a:pt x="107" y="6909"/>
                    <a:pt x="393" y="9826"/>
                  </a:cubicBezTo>
                  <a:cubicBezTo>
                    <a:pt x="1024" y="8564"/>
                    <a:pt x="1738" y="7338"/>
                    <a:pt x="2512" y="6147"/>
                  </a:cubicBezTo>
                  <a:cubicBezTo>
                    <a:pt x="2572" y="6052"/>
                    <a:pt x="2667" y="5981"/>
                    <a:pt x="2762" y="5957"/>
                  </a:cubicBezTo>
                  <a:cubicBezTo>
                    <a:pt x="3405" y="5076"/>
                    <a:pt x="4215" y="4337"/>
                    <a:pt x="5144" y="3778"/>
                  </a:cubicBezTo>
                  <a:cubicBezTo>
                    <a:pt x="5156" y="3587"/>
                    <a:pt x="5167" y="3421"/>
                    <a:pt x="5167" y="3266"/>
                  </a:cubicBezTo>
                  <a:cubicBezTo>
                    <a:pt x="5167" y="1456"/>
                    <a:pt x="4167" y="87"/>
                    <a:pt x="2762" y="4"/>
                  </a:cubicBezTo>
                  <a:cubicBezTo>
                    <a:pt x="2728" y="2"/>
                    <a:pt x="2694" y="1"/>
                    <a:pt x="2660" y="1"/>
                  </a:cubicBezTo>
                  <a:close/>
                </a:path>
              </a:pathLst>
            </a:custGeom>
            <a:solidFill>
              <a:srgbClr val="439D8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76" name="Google Shape;1452;p51"/>
            <p:cNvSpPr/>
            <p:nvPr/>
          </p:nvSpPr>
          <p:spPr>
            <a:xfrm>
              <a:off x="4330600" y="3588650"/>
              <a:ext cx="134850" cy="384025"/>
            </a:xfrm>
            <a:custGeom>
              <a:avLst/>
              <a:gdLst/>
              <a:ahLst/>
              <a:cxnLst/>
              <a:rect l="l" t="t" r="r" b="b"/>
              <a:pathLst>
                <a:path w="5394" h="15361" extrusionOk="0">
                  <a:moveTo>
                    <a:pt x="2846" y="1"/>
                  </a:moveTo>
                  <a:cubicBezTo>
                    <a:pt x="1453" y="1"/>
                    <a:pt x="59" y="1386"/>
                    <a:pt x="36" y="3180"/>
                  </a:cubicBezTo>
                  <a:cubicBezTo>
                    <a:pt x="0" y="4978"/>
                    <a:pt x="500" y="15336"/>
                    <a:pt x="1905" y="15360"/>
                  </a:cubicBezTo>
                  <a:cubicBezTo>
                    <a:pt x="1907" y="15360"/>
                    <a:pt x="1908" y="15360"/>
                    <a:pt x="1910" y="15360"/>
                  </a:cubicBezTo>
                  <a:cubicBezTo>
                    <a:pt x="3315" y="15360"/>
                    <a:pt x="5334" y="5107"/>
                    <a:pt x="5370" y="3311"/>
                  </a:cubicBezTo>
                  <a:cubicBezTo>
                    <a:pt x="5394" y="1501"/>
                    <a:pt x="4286" y="25"/>
                    <a:pt x="2881" y="1"/>
                  </a:cubicBezTo>
                  <a:cubicBezTo>
                    <a:pt x="2870" y="1"/>
                    <a:pt x="2858" y="1"/>
                    <a:pt x="2846" y="1"/>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77" name="Google Shape;1453;p51"/>
            <p:cNvSpPr/>
            <p:nvPr/>
          </p:nvSpPr>
          <p:spPr>
            <a:xfrm>
              <a:off x="4199625" y="3588650"/>
              <a:ext cx="270875" cy="617375"/>
            </a:xfrm>
            <a:custGeom>
              <a:avLst/>
              <a:gdLst/>
              <a:ahLst/>
              <a:cxnLst/>
              <a:rect l="l" t="t" r="r" b="b"/>
              <a:pathLst>
                <a:path w="10835" h="24695" extrusionOk="0">
                  <a:moveTo>
                    <a:pt x="8085" y="1"/>
                  </a:moveTo>
                  <a:cubicBezTo>
                    <a:pt x="6692" y="1"/>
                    <a:pt x="5298" y="1386"/>
                    <a:pt x="5275" y="3180"/>
                  </a:cubicBezTo>
                  <a:cubicBezTo>
                    <a:pt x="5251" y="4490"/>
                    <a:pt x="5215" y="13896"/>
                    <a:pt x="4834" y="14455"/>
                  </a:cubicBezTo>
                  <a:cubicBezTo>
                    <a:pt x="4227" y="15336"/>
                    <a:pt x="1155" y="21170"/>
                    <a:pt x="0" y="24004"/>
                  </a:cubicBezTo>
                  <a:cubicBezTo>
                    <a:pt x="131" y="24326"/>
                    <a:pt x="572" y="24623"/>
                    <a:pt x="798" y="24695"/>
                  </a:cubicBezTo>
                  <a:cubicBezTo>
                    <a:pt x="2715" y="22432"/>
                    <a:pt x="6680" y="17027"/>
                    <a:pt x="7227" y="16122"/>
                  </a:cubicBezTo>
                  <a:cubicBezTo>
                    <a:pt x="9335" y="12657"/>
                    <a:pt x="10787" y="4764"/>
                    <a:pt x="10811" y="3275"/>
                  </a:cubicBezTo>
                  <a:cubicBezTo>
                    <a:pt x="10835" y="1466"/>
                    <a:pt x="9525" y="25"/>
                    <a:pt x="8120" y="1"/>
                  </a:cubicBezTo>
                  <a:cubicBezTo>
                    <a:pt x="8109" y="1"/>
                    <a:pt x="8097" y="1"/>
                    <a:pt x="8085"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78" name="Google Shape;1454;p51"/>
            <p:cNvSpPr/>
            <p:nvPr/>
          </p:nvSpPr>
          <p:spPr>
            <a:xfrm>
              <a:off x="4315700" y="3335650"/>
              <a:ext cx="231000" cy="364650"/>
            </a:xfrm>
            <a:custGeom>
              <a:avLst/>
              <a:gdLst/>
              <a:ahLst/>
              <a:cxnLst/>
              <a:rect l="l" t="t" r="r" b="b"/>
              <a:pathLst>
                <a:path w="9240" h="14586" extrusionOk="0">
                  <a:moveTo>
                    <a:pt x="2406" y="1"/>
                  </a:moveTo>
                  <a:cubicBezTo>
                    <a:pt x="1775" y="1"/>
                    <a:pt x="1251" y="501"/>
                    <a:pt x="1239" y="1132"/>
                  </a:cubicBezTo>
                  <a:cubicBezTo>
                    <a:pt x="1191" y="2787"/>
                    <a:pt x="2275" y="7573"/>
                    <a:pt x="2275" y="7573"/>
                  </a:cubicBezTo>
                  <a:cubicBezTo>
                    <a:pt x="2275" y="7573"/>
                    <a:pt x="1" y="13884"/>
                    <a:pt x="489" y="14586"/>
                  </a:cubicBezTo>
                  <a:cubicBezTo>
                    <a:pt x="489" y="14586"/>
                    <a:pt x="7097" y="14038"/>
                    <a:pt x="8240" y="12729"/>
                  </a:cubicBezTo>
                  <a:cubicBezTo>
                    <a:pt x="9240" y="11598"/>
                    <a:pt x="6311" y="7430"/>
                    <a:pt x="6311" y="7430"/>
                  </a:cubicBezTo>
                  <a:cubicBezTo>
                    <a:pt x="6311" y="7430"/>
                    <a:pt x="6871" y="5823"/>
                    <a:pt x="7335" y="4180"/>
                  </a:cubicBezTo>
                  <a:cubicBezTo>
                    <a:pt x="7656" y="1656"/>
                    <a:pt x="6013" y="1346"/>
                    <a:pt x="6656" y="1"/>
                  </a:cubicBezTo>
                  <a:lnTo>
                    <a:pt x="6061" y="1"/>
                  </a:lnTo>
                  <a:cubicBezTo>
                    <a:pt x="5835" y="549"/>
                    <a:pt x="5323" y="965"/>
                    <a:pt x="4549" y="965"/>
                  </a:cubicBezTo>
                  <a:cubicBezTo>
                    <a:pt x="3763" y="965"/>
                    <a:pt x="3263" y="549"/>
                    <a:pt x="3025" y="1"/>
                  </a:cubicBezTo>
                  <a:close/>
                </a:path>
              </a:pathLst>
            </a:custGeom>
            <a:solidFill>
              <a:srgbClr val="FFD17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79" name="Google Shape;1455;p51"/>
            <p:cNvSpPr/>
            <p:nvPr/>
          </p:nvSpPr>
          <p:spPr>
            <a:xfrm>
              <a:off x="4398750" y="3285650"/>
              <a:ext cx="47650" cy="57175"/>
            </a:xfrm>
            <a:custGeom>
              <a:avLst/>
              <a:gdLst/>
              <a:ahLst/>
              <a:cxnLst/>
              <a:rect l="l" t="t" r="r" b="b"/>
              <a:pathLst>
                <a:path w="1906" h="2287" extrusionOk="0">
                  <a:moveTo>
                    <a:pt x="608" y="1"/>
                  </a:moveTo>
                  <a:lnTo>
                    <a:pt x="1" y="2084"/>
                  </a:lnTo>
                  <a:lnTo>
                    <a:pt x="1906" y="2287"/>
                  </a:lnTo>
                  <a:lnTo>
                    <a:pt x="1834" y="155"/>
                  </a:lnTo>
                  <a:lnTo>
                    <a:pt x="608" y="1"/>
                  </a:ln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80" name="Google Shape;1456;p51"/>
            <p:cNvSpPr/>
            <p:nvPr/>
          </p:nvSpPr>
          <p:spPr>
            <a:xfrm>
              <a:off x="4409175" y="3285950"/>
              <a:ext cx="36625" cy="40500"/>
            </a:xfrm>
            <a:custGeom>
              <a:avLst/>
              <a:gdLst/>
              <a:ahLst/>
              <a:cxnLst/>
              <a:rect l="l" t="t" r="r" b="b"/>
              <a:pathLst>
                <a:path w="1465" h="1620" extrusionOk="0">
                  <a:moveTo>
                    <a:pt x="191" y="1"/>
                  </a:moveTo>
                  <a:lnTo>
                    <a:pt x="0" y="643"/>
                  </a:lnTo>
                  <a:cubicBezTo>
                    <a:pt x="274" y="953"/>
                    <a:pt x="631" y="1620"/>
                    <a:pt x="1084" y="1620"/>
                  </a:cubicBezTo>
                  <a:cubicBezTo>
                    <a:pt x="1215" y="1620"/>
                    <a:pt x="1346" y="1584"/>
                    <a:pt x="1465" y="1513"/>
                  </a:cubicBezTo>
                  <a:lnTo>
                    <a:pt x="1417" y="143"/>
                  </a:lnTo>
                  <a:lnTo>
                    <a:pt x="191" y="1"/>
                  </a:lnTo>
                  <a:close/>
                </a:path>
              </a:pathLst>
            </a:custGeom>
            <a:solidFill>
              <a:srgbClr val="ED867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81" name="Google Shape;1457;p51"/>
            <p:cNvSpPr/>
            <p:nvPr/>
          </p:nvSpPr>
          <p:spPr>
            <a:xfrm>
              <a:off x="4392800" y="3214525"/>
              <a:ext cx="84250" cy="100325"/>
            </a:xfrm>
            <a:custGeom>
              <a:avLst/>
              <a:gdLst/>
              <a:ahLst/>
              <a:cxnLst/>
              <a:rect l="l" t="t" r="r" b="b"/>
              <a:pathLst>
                <a:path w="3370" h="4013" extrusionOk="0">
                  <a:moveTo>
                    <a:pt x="0" y="0"/>
                  </a:moveTo>
                  <a:lnTo>
                    <a:pt x="0" y="2036"/>
                  </a:lnTo>
                  <a:cubicBezTo>
                    <a:pt x="0" y="2405"/>
                    <a:pt x="262" y="2941"/>
                    <a:pt x="620" y="3262"/>
                  </a:cubicBezTo>
                  <a:cubicBezTo>
                    <a:pt x="1251" y="3798"/>
                    <a:pt x="1703" y="4012"/>
                    <a:pt x="2120" y="4012"/>
                  </a:cubicBezTo>
                  <a:cubicBezTo>
                    <a:pt x="2441" y="4012"/>
                    <a:pt x="2965" y="2953"/>
                    <a:pt x="3144" y="2155"/>
                  </a:cubicBezTo>
                  <a:cubicBezTo>
                    <a:pt x="3370" y="1083"/>
                    <a:pt x="3132" y="0"/>
                    <a:pt x="3132" y="0"/>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82" name="Google Shape;1458;p51"/>
            <p:cNvSpPr/>
            <p:nvPr/>
          </p:nvSpPr>
          <p:spPr>
            <a:xfrm>
              <a:off x="4388625" y="3234150"/>
              <a:ext cx="14925" cy="6575"/>
            </a:xfrm>
            <a:custGeom>
              <a:avLst/>
              <a:gdLst/>
              <a:ahLst/>
              <a:cxnLst/>
              <a:rect l="l" t="t" r="r" b="b"/>
              <a:pathLst>
                <a:path w="597" h="263" extrusionOk="0">
                  <a:moveTo>
                    <a:pt x="1" y="1"/>
                  </a:moveTo>
                  <a:lnTo>
                    <a:pt x="1" y="263"/>
                  </a:lnTo>
                  <a:lnTo>
                    <a:pt x="596" y="263"/>
                  </a:lnTo>
                  <a:lnTo>
                    <a:pt x="59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83" name="Google Shape;1459;p51"/>
            <p:cNvSpPr/>
            <p:nvPr/>
          </p:nvSpPr>
          <p:spPr>
            <a:xfrm>
              <a:off x="4383275" y="3237725"/>
              <a:ext cx="22950" cy="36050"/>
            </a:xfrm>
            <a:custGeom>
              <a:avLst/>
              <a:gdLst/>
              <a:ahLst/>
              <a:cxnLst/>
              <a:rect l="l" t="t" r="r" b="b"/>
              <a:pathLst>
                <a:path w="918" h="1442" extrusionOk="0">
                  <a:moveTo>
                    <a:pt x="489" y="1"/>
                  </a:moveTo>
                  <a:cubicBezTo>
                    <a:pt x="250" y="1"/>
                    <a:pt x="0" y="132"/>
                    <a:pt x="0" y="525"/>
                  </a:cubicBezTo>
                  <a:cubicBezTo>
                    <a:pt x="0" y="917"/>
                    <a:pt x="250" y="1441"/>
                    <a:pt x="489" y="1441"/>
                  </a:cubicBezTo>
                  <a:cubicBezTo>
                    <a:pt x="727" y="1441"/>
                    <a:pt x="917" y="1120"/>
                    <a:pt x="917" y="727"/>
                  </a:cubicBezTo>
                  <a:cubicBezTo>
                    <a:pt x="917" y="322"/>
                    <a:pt x="727" y="1"/>
                    <a:pt x="489" y="1"/>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84" name="Google Shape;1460;p51"/>
            <p:cNvSpPr/>
            <p:nvPr/>
          </p:nvSpPr>
          <p:spPr>
            <a:xfrm>
              <a:off x="4383275" y="3183975"/>
              <a:ext cx="113125" cy="66875"/>
            </a:xfrm>
            <a:custGeom>
              <a:avLst/>
              <a:gdLst/>
              <a:ahLst/>
              <a:cxnLst/>
              <a:rect l="l" t="t" r="r" b="b"/>
              <a:pathLst>
                <a:path w="4525" h="2675" extrusionOk="0">
                  <a:moveTo>
                    <a:pt x="3495" y="0"/>
                  </a:moveTo>
                  <a:cubicBezTo>
                    <a:pt x="3335" y="0"/>
                    <a:pt x="3171" y="39"/>
                    <a:pt x="3025" y="115"/>
                  </a:cubicBezTo>
                  <a:cubicBezTo>
                    <a:pt x="2775" y="258"/>
                    <a:pt x="2489" y="329"/>
                    <a:pt x="2203" y="329"/>
                  </a:cubicBezTo>
                  <a:lnTo>
                    <a:pt x="1143" y="329"/>
                  </a:lnTo>
                  <a:cubicBezTo>
                    <a:pt x="512" y="329"/>
                    <a:pt x="0" y="841"/>
                    <a:pt x="0" y="1472"/>
                  </a:cubicBezTo>
                  <a:lnTo>
                    <a:pt x="0" y="1722"/>
                  </a:lnTo>
                  <a:lnTo>
                    <a:pt x="512" y="2198"/>
                  </a:lnTo>
                  <a:lnTo>
                    <a:pt x="667" y="2675"/>
                  </a:lnTo>
                  <a:lnTo>
                    <a:pt x="703" y="2675"/>
                  </a:lnTo>
                  <a:cubicBezTo>
                    <a:pt x="905" y="2675"/>
                    <a:pt x="1072" y="2520"/>
                    <a:pt x="1084" y="2317"/>
                  </a:cubicBezTo>
                  <a:cubicBezTo>
                    <a:pt x="1108" y="1996"/>
                    <a:pt x="1334" y="1722"/>
                    <a:pt x="1667" y="1722"/>
                  </a:cubicBezTo>
                  <a:lnTo>
                    <a:pt x="2667" y="1722"/>
                  </a:lnTo>
                  <a:cubicBezTo>
                    <a:pt x="2732" y="1701"/>
                    <a:pt x="2803" y="1694"/>
                    <a:pt x="2878" y="1694"/>
                  </a:cubicBezTo>
                  <a:cubicBezTo>
                    <a:pt x="3059" y="1694"/>
                    <a:pt x="3264" y="1737"/>
                    <a:pt x="3461" y="1737"/>
                  </a:cubicBezTo>
                  <a:cubicBezTo>
                    <a:pt x="3601" y="1737"/>
                    <a:pt x="3738" y="1715"/>
                    <a:pt x="3858" y="1639"/>
                  </a:cubicBezTo>
                  <a:cubicBezTo>
                    <a:pt x="4525" y="1186"/>
                    <a:pt x="4441" y="710"/>
                    <a:pt x="4180" y="341"/>
                  </a:cubicBezTo>
                  <a:cubicBezTo>
                    <a:pt x="4023" y="110"/>
                    <a:pt x="3764" y="0"/>
                    <a:pt x="3495"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85" name="Google Shape;1461;p51"/>
            <p:cNvSpPr/>
            <p:nvPr/>
          </p:nvSpPr>
          <p:spPr>
            <a:xfrm>
              <a:off x="4720825" y="3321975"/>
              <a:ext cx="50325" cy="77425"/>
            </a:xfrm>
            <a:custGeom>
              <a:avLst/>
              <a:gdLst/>
              <a:ahLst/>
              <a:cxnLst/>
              <a:rect l="l" t="t" r="r" b="b"/>
              <a:pathLst>
                <a:path w="2013" h="3097" extrusionOk="0">
                  <a:moveTo>
                    <a:pt x="1570" y="0"/>
                  </a:moveTo>
                  <a:cubicBezTo>
                    <a:pt x="1567" y="0"/>
                    <a:pt x="1563" y="0"/>
                    <a:pt x="1560" y="0"/>
                  </a:cubicBezTo>
                  <a:cubicBezTo>
                    <a:pt x="1453" y="0"/>
                    <a:pt x="774" y="488"/>
                    <a:pt x="524" y="869"/>
                  </a:cubicBezTo>
                  <a:cubicBezTo>
                    <a:pt x="286" y="1262"/>
                    <a:pt x="24" y="1965"/>
                    <a:pt x="12" y="2477"/>
                  </a:cubicBezTo>
                  <a:cubicBezTo>
                    <a:pt x="0" y="3001"/>
                    <a:pt x="226" y="3072"/>
                    <a:pt x="584" y="3096"/>
                  </a:cubicBezTo>
                  <a:cubicBezTo>
                    <a:pt x="588" y="3096"/>
                    <a:pt x="592" y="3096"/>
                    <a:pt x="596" y="3096"/>
                  </a:cubicBezTo>
                  <a:cubicBezTo>
                    <a:pt x="950" y="3096"/>
                    <a:pt x="1346" y="2096"/>
                    <a:pt x="1346" y="2096"/>
                  </a:cubicBezTo>
                  <a:cubicBezTo>
                    <a:pt x="1346" y="2096"/>
                    <a:pt x="2012" y="1179"/>
                    <a:pt x="1762" y="1179"/>
                  </a:cubicBezTo>
                  <a:cubicBezTo>
                    <a:pt x="1760" y="1179"/>
                    <a:pt x="1758" y="1179"/>
                    <a:pt x="1756" y="1179"/>
                  </a:cubicBezTo>
                  <a:cubicBezTo>
                    <a:pt x="1529" y="1179"/>
                    <a:pt x="1158" y="1779"/>
                    <a:pt x="959" y="1779"/>
                  </a:cubicBezTo>
                  <a:cubicBezTo>
                    <a:pt x="948" y="1779"/>
                    <a:pt x="938" y="1778"/>
                    <a:pt x="929" y="1774"/>
                  </a:cubicBezTo>
                  <a:cubicBezTo>
                    <a:pt x="738" y="1703"/>
                    <a:pt x="965" y="1310"/>
                    <a:pt x="1203" y="976"/>
                  </a:cubicBezTo>
                  <a:cubicBezTo>
                    <a:pt x="1427" y="646"/>
                    <a:pt x="1932" y="0"/>
                    <a:pt x="1570" y="0"/>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86" name="Google Shape;1462;p51"/>
            <p:cNvSpPr/>
            <p:nvPr/>
          </p:nvSpPr>
          <p:spPr>
            <a:xfrm>
              <a:off x="4366900" y="3199025"/>
              <a:ext cx="103600" cy="62250"/>
            </a:xfrm>
            <a:custGeom>
              <a:avLst/>
              <a:gdLst/>
              <a:ahLst/>
              <a:cxnLst/>
              <a:rect l="l" t="t" r="r" b="b"/>
              <a:pathLst>
                <a:path w="4144" h="2490" extrusionOk="0">
                  <a:moveTo>
                    <a:pt x="4073" y="1"/>
                  </a:moveTo>
                  <a:cubicBezTo>
                    <a:pt x="3453" y="882"/>
                    <a:pt x="2108" y="834"/>
                    <a:pt x="1275" y="1072"/>
                  </a:cubicBezTo>
                  <a:cubicBezTo>
                    <a:pt x="453" y="1311"/>
                    <a:pt x="1" y="2489"/>
                    <a:pt x="1" y="2489"/>
                  </a:cubicBezTo>
                  <a:cubicBezTo>
                    <a:pt x="584" y="1858"/>
                    <a:pt x="941" y="2251"/>
                    <a:pt x="2429" y="1906"/>
                  </a:cubicBezTo>
                  <a:cubicBezTo>
                    <a:pt x="3918" y="1549"/>
                    <a:pt x="3823" y="1275"/>
                    <a:pt x="4013" y="858"/>
                  </a:cubicBezTo>
                  <a:cubicBezTo>
                    <a:pt x="4144" y="561"/>
                    <a:pt x="4073" y="1"/>
                    <a:pt x="4073"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87" name="Google Shape;1463;p51"/>
            <p:cNvSpPr/>
            <p:nvPr/>
          </p:nvSpPr>
          <p:spPr>
            <a:xfrm>
              <a:off x="4251700" y="3335250"/>
              <a:ext cx="153100" cy="414775"/>
            </a:xfrm>
            <a:custGeom>
              <a:avLst/>
              <a:gdLst/>
              <a:ahLst/>
              <a:cxnLst/>
              <a:rect l="l" t="t" r="r" b="b"/>
              <a:pathLst>
                <a:path w="6124" h="16591" extrusionOk="0">
                  <a:moveTo>
                    <a:pt x="4343" y="1"/>
                  </a:moveTo>
                  <a:cubicBezTo>
                    <a:pt x="3931" y="1"/>
                    <a:pt x="3518" y="198"/>
                    <a:pt x="3251" y="672"/>
                  </a:cubicBezTo>
                  <a:cubicBezTo>
                    <a:pt x="1644" y="3482"/>
                    <a:pt x="1" y="9256"/>
                    <a:pt x="108" y="16209"/>
                  </a:cubicBezTo>
                  <a:cubicBezTo>
                    <a:pt x="120" y="16424"/>
                    <a:pt x="287" y="16590"/>
                    <a:pt x="501" y="16590"/>
                  </a:cubicBezTo>
                  <a:cubicBezTo>
                    <a:pt x="668" y="16578"/>
                    <a:pt x="822" y="16471"/>
                    <a:pt x="858" y="16281"/>
                  </a:cubicBezTo>
                  <a:cubicBezTo>
                    <a:pt x="2846" y="6315"/>
                    <a:pt x="5537" y="1958"/>
                    <a:pt x="5537" y="1958"/>
                  </a:cubicBezTo>
                  <a:cubicBezTo>
                    <a:pt x="6124" y="923"/>
                    <a:pt x="5234" y="1"/>
                    <a:pt x="4343" y="1"/>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88" name="Google Shape;1464;p51"/>
            <p:cNvSpPr/>
            <p:nvPr/>
          </p:nvSpPr>
          <p:spPr>
            <a:xfrm>
              <a:off x="4204075" y="3843450"/>
              <a:ext cx="126825" cy="160775"/>
            </a:xfrm>
            <a:custGeom>
              <a:avLst/>
              <a:gdLst/>
              <a:ahLst/>
              <a:cxnLst/>
              <a:rect l="l" t="t" r="r" b="b"/>
              <a:pathLst>
                <a:path w="5073" h="6431" extrusionOk="0">
                  <a:moveTo>
                    <a:pt x="1" y="1"/>
                  </a:moveTo>
                  <a:lnTo>
                    <a:pt x="1" y="6430"/>
                  </a:lnTo>
                  <a:lnTo>
                    <a:pt x="5073" y="6430"/>
                  </a:lnTo>
                  <a:lnTo>
                    <a:pt x="507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89" name="Google Shape;1465;p51"/>
            <p:cNvSpPr/>
            <p:nvPr/>
          </p:nvSpPr>
          <p:spPr>
            <a:xfrm>
              <a:off x="4204075" y="3843450"/>
              <a:ext cx="126825" cy="37550"/>
            </a:xfrm>
            <a:custGeom>
              <a:avLst/>
              <a:gdLst/>
              <a:ahLst/>
              <a:cxnLst/>
              <a:rect l="l" t="t" r="r" b="b"/>
              <a:pathLst>
                <a:path w="5073" h="1502" extrusionOk="0">
                  <a:moveTo>
                    <a:pt x="1" y="1"/>
                  </a:moveTo>
                  <a:lnTo>
                    <a:pt x="1" y="1501"/>
                  </a:lnTo>
                  <a:lnTo>
                    <a:pt x="5073" y="1501"/>
                  </a:lnTo>
                  <a:lnTo>
                    <a:pt x="507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90" name="Google Shape;1466;p51"/>
            <p:cNvSpPr/>
            <p:nvPr/>
          </p:nvSpPr>
          <p:spPr>
            <a:xfrm>
              <a:off x="4193075" y="3843450"/>
              <a:ext cx="148850" cy="25325"/>
            </a:xfrm>
            <a:custGeom>
              <a:avLst/>
              <a:gdLst/>
              <a:ahLst/>
              <a:cxnLst/>
              <a:rect l="l" t="t" r="r" b="b"/>
              <a:pathLst>
                <a:path w="5954" h="1013" extrusionOk="0">
                  <a:moveTo>
                    <a:pt x="524" y="1"/>
                  </a:moveTo>
                  <a:cubicBezTo>
                    <a:pt x="238" y="1"/>
                    <a:pt x="0" y="227"/>
                    <a:pt x="0" y="513"/>
                  </a:cubicBezTo>
                  <a:lnTo>
                    <a:pt x="0" y="1013"/>
                  </a:lnTo>
                  <a:lnTo>
                    <a:pt x="5953" y="1013"/>
                  </a:lnTo>
                  <a:lnTo>
                    <a:pt x="5953" y="513"/>
                  </a:lnTo>
                  <a:cubicBezTo>
                    <a:pt x="5953" y="227"/>
                    <a:pt x="5727" y="1"/>
                    <a:pt x="54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91" name="Google Shape;1467;p51"/>
            <p:cNvSpPr/>
            <p:nvPr/>
          </p:nvSpPr>
          <p:spPr>
            <a:xfrm>
              <a:off x="4216300" y="3790475"/>
              <a:ext cx="105975" cy="53000"/>
            </a:xfrm>
            <a:custGeom>
              <a:avLst/>
              <a:gdLst/>
              <a:ahLst/>
              <a:cxnLst/>
              <a:rect l="l" t="t" r="r" b="b"/>
              <a:pathLst>
                <a:path w="4239" h="2120" fill="none" extrusionOk="0">
                  <a:moveTo>
                    <a:pt x="4239" y="2120"/>
                  </a:moveTo>
                  <a:cubicBezTo>
                    <a:pt x="4239" y="953"/>
                    <a:pt x="3286" y="1"/>
                    <a:pt x="2119" y="1"/>
                  </a:cubicBezTo>
                  <a:cubicBezTo>
                    <a:pt x="953" y="1"/>
                    <a:pt x="0" y="953"/>
                    <a:pt x="0" y="2120"/>
                  </a:cubicBezTo>
                </a:path>
              </a:pathLst>
            </a:custGeom>
            <a:solidFill>
              <a:schemeClr val="lt2"/>
            </a:solidFill>
            <a:ln w="8925" cap="flat" cmpd="sng">
              <a:solidFill>
                <a:schemeClr val="lt2"/>
              </a:solidFill>
              <a:prstDash val="solid"/>
              <a:miter lim="11906"/>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92" name="Google Shape;1468;p51"/>
            <p:cNvSpPr/>
            <p:nvPr/>
          </p:nvSpPr>
          <p:spPr>
            <a:xfrm>
              <a:off x="4245450" y="3744625"/>
              <a:ext cx="39100" cy="56700"/>
            </a:xfrm>
            <a:custGeom>
              <a:avLst/>
              <a:gdLst/>
              <a:ahLst/>
              <a:cxnLst/>
              <a:rect l="l" t="t" r="r" b="b"/>
              <a:pathLst>
                <a:path w="1564" h="2268" extrusionOk="0">
                  <a:moveTo>
                    <a:pt x="630" y="0"/>
                  </a:moveTo>
                  <a:cubicBezTo>
                    <a:pt x="440" y="0"/>
                    <a:pt x="291" y="103"/>
                    <a:pt x="179" y="430"/>
                  </a:cubicBezTo>
                  <a:cubicBezTo>
                    <a:pt x="37" y="846"/>
                    <a:pt x="1" y="1382"/>
                    <a:pt x="48" y="1835"/>
                  </a:cubicBezTo>
                  <a:cubicBezTo>
                    <a:pt x="310" y="1751"/>
                    <a:pt x="656" y="1680"/>
                    <a:pt x="656" y="1680"/>
                  </a:cubicBezTo>
                  <a:cubicBezTo>
                    <a:pt x="656" y="1525"/>
                    <a:pt x="691" y="1418"/>
                    <a:pt x="787" y="1418"/>
                  </a:cubicBezTo>
                  <a:cubicBezTo>
                    <a:pt x="989" y="1418"/>
                    <a:pt x="1120" y="2192"/>
                    <a:pt x="1358" y="2263"/>
                  </a:cubicBezTo>
                  <a:cubicBezTo>
                    <a:pt x="1367" y="2266"/>
                    <a:pt x="1374" y="2268"/>
                    <a:pt x="1381" y="2268"/>
                  </a:cubicBezTo>
                  <a:cubicBezTo>
                    <a:pt x="1564" y="2268"/>
                    <a:pt x="1299" y="1263"/>
                    <a:pt x="1299" y="1263"/>
                  </a:cubicBezTo>
                  <a:cubicBezTo>
                    <a:pt x="1299" y="1263"/>
                    <a:pt x="1275" y="156"/>
                    <a:pt x="941" y="61"/>
                  </a:cubicBezTo>
                  <a:cubicBezTo>
                    <a:pt x="827" y="25"/>
                    <a:pt x="724" y="0"/>
                    <a:pt x="630" y="0"/>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93" name="Google Shape;1469;p51"/>
            <p:cNvSpPr/>
            <p:nvPr/>
          </p:nvSpPr>
          <p:spPr>
            <a:xfrm>
              <a:off x="4394275" y="3802675"/>
              <a:ext cx="65825" cy="65800"/>
            </a:xfrm>
            <a:custGeom>
              <a:avLst/>
              <a:gdLst/>
              <a:ahLst/>
              <a:cxnLst/>
              <a:rect l="l" t="t" r="r" b="b"/>
              <a:pathLst>
                <a:path w="2633" h="2632" extrusionOk="0">
                  <a:moveTo>
                    <a:pt x="1" y="1"/>
                  </a:moveTo>
                  <a:lnTo>
                    <a:pt x="1" y="2632"/>
                  </a:lnTo>
                  <a:lnTo>
                    <a:pt x="2632" y="2632"/>
                  </a:lnTo>
                  <a:lnTo>
                    <a:pt x="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94" name="Google Shape;1470;p51"/>
            <p:cNvSpPr/>
            <p:nvPr/>
          </p:nvSpPr>
          <p:spPr>
            <a:xfrm>
              <a:off x="4283550" y="3841675"/>
              <a:ext cx="137850" cy="137250"/>
            </a:xfrm>
            <a:custGeom>
              <a:avLst/>
              <a:gdLst/>
              <a:ahLst/>
              <a:cxnLst/>
              <a:rect l="l" t="t" r="r" b="b"/>
              <a:pathLst>
                <a:path w="5514" h="5490" extrusionOk="0">
                  <a:moveTo>
                    <a:pt x="4740" y="0"/>
                  </a:moveTo>
                  <a:lnTo>
                    <a:pt x="1" y="3846"/>
                  </a:lnTo>
                  <a:lnTo>
                    <a:pt x="1644" y="5489"/>
                  </a:lnTo>
                  <a:lnTo>
                    <a:pt x="5513" y="762"/>
                  </a:lnTo>
                  <a:lnTo>
                    <a:pt x="474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95" name="Google Shape;1471;p51"/>
            <p:cNvSpPr/>
            <p:nvPr/>
          </p:nvSpPr>
          <p:spPr>
            <a:xfrm>
              <a:off x="4400825" y="3805875"/>
              <a:ext cx="57175" cy="56075"/>
            </a:xfrm>
            <a:custGeom>
              <a:avLst/>
              <a:gdLst/>
              <a:ahLst/>
              <a:cxnLst/>
              <a:rect l="l" t="t" r="r" b="b"/>
              <a:pathLst>
                <a:path w="2287" h="2243" extrusionOk="0">
                  <a:moveTo>
                    <a:pt x="330" y="1"/>
                  </a:moveTo>
                  <a:cubicBezTo>
                    <a:pt x="209" y="1"/>
                    <a:pt x="90" y="45"/>
                    <a:pt x="1" y="135"/>
                  </a:cubicBezTo>
                  <a:lnTo>
                    <a:pt x="2108" y="2242"/>
                  </a:lnTo>
                  <a:cubicBezTo>
                    <a:pt x="2287" y="2063"/>
                    <a:pt x="2287" y="1766"/>
                    <a:pt x="2108" y="1587"/>
                  </a:cubicBezTo>
                  <a:lnTo>
                    <a:pt x="668" y="135"/>
                  </a:lnTo>
                  <a:cubicBezTo>
                    <a:pt x="572" y="45"/>
                    <a:pt x="450" y="1"/>
                    <a:pt x="33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96" name="Google Shape;1472;p51"/>
            <p:cNvSpPr/>
            <p:nvPr/>
          </p:nvSpPr>
          <p:spPr>
            <a:xfrm>
              <a:off x="4672000" y="3821125"/>
              <a:ext cx="179225" cy="202150"/>
            </a:xfrm>
            <a:custGeom>
              <a:avLst/>
              <a:gdLst/>
              <a:ahLst/>
              <a:cxnLst/>
              <a:rect l="l" t="t" r="r" b="b"/>
              <a:pathLst>
                <a:path w="7169" h="8086" extrusionOk="0">
                  <a:moveTo>
                    <a:pt x="3584" y="1"/>
                  </a:moveTo>
                  <a:lnTo>
                    <a:pt x="1072" y="1358"/>
                  </a:lnTo>
                  <a:cubicBezTo>
                    <a:pt x="251" y="1799"/>
                    <a:pt x="1" y="2858"/>
                    <a:pt x="524" y="3632"/>
                  </a:cubicBezTo>
                  <a:lnTo>
                    <a:pt x="3584" y="8085"/>
                  </a:lnTo>
                  <a:lnTo>
                    <a:pt x="6644" y="3632"/>
                  </a:lnTo>
                  <a:cubicBezTo>
                    <a:pt x="7168" y="2858"/>
                    <a:pt x="6918" y="1799"/>
                    <a:pt x="6097" y="1358"/>
                  </a:cubicBezTo>
                  <a:lnTo>
                    <a:pt x="3584"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97" name="Google Shape;1473;p51"/>
            <p:cNvSpPr/>
            <p:nvPr/>
          </p:nvSpPr>
          <p:spPr>
            <a:xfrm>
              <a:off x="4586875" y="2850625"/>
              <a:ext cx="354825" cy="1092575"/>
            </a:xfrm>
            <a:custGeom>
              <a:avLst/>
              <a:gdLst/>
              <a:ahLst/>
              <a:cxnLst/>
              <a:rect l="l" t="t" r="r" b="b"/>
              <a:pathLst>
                <a:path w="14193" h="43703" extrusionOk="0">
                  <a:moveTo>
                    <a:pt x="6988" y="1"/>
                  </a:moveTo>
                  <a:cubicBezTo>
                    <a:pt x="6885" y="1"/>
                    <a:pt x="6781" y="66"/>
                    <a:pt x="6763" y="197"/>
                  </a:cubicBezTo>
                  <a:lnTo>
                    <a:pt x="6477" y="2995"/>
                  </a:lnTo>
                  <a:lnTo>
                    <a:pt x="6477" y="14758"/>
                  </a:lnTo>
                  <a:lnTo>
                    <a:pt x="619" y="4471"/>
                  </a:lnTo>
                  <a:cubicBezTo>
                    <a:pt x="563" y="4367"/>
                    <a:pt x="459" y="4312"/>
                    <a:pt x="353" y="4312"/>
                  </a:cubicBezTo>
                  <a:cubicBezTo>
                    <a:pt x="302" y="4312"/>
                    <a:pt x="250" y="4325"/>
                    <a:pt x="203" y="4352"/>
                  </a:cubicBezTo>
                  <a:cubicBezTo>
                    <a:pt x="48" y="4436"/>
                    <a:pt x="0" y="4626"/>
                    <a:pt x="84" y="4769"/>
                  </a:cubicBezTo>
                  <a:lnTo>
                    <a:pt x="5513" y="14306"/>
                  </a:lnTo>
                  <a:cubicBezTo>
                    <a:pt x="6144" y="15425"/>
                    <a:pt x="6477" y="16687"/>
                    <a:pt x="6477" y="17961"/>
                  </a:cubicBezTo>
                  <a:lnTo>
                    <a:pt x="6477" y="37333"/>
                  </a:lnTo>
                  <a:cubicBezTo>
                    <a:pt x="6477" y="38416"/>
                    <a:pt x="5882" y="39416"/>
                    <a:pt x="4918" y="39940"/>
                  </a:cubicBezTo>
                  <a:cubicBezTo>
                    <a:pt x="4870" y="39988"/>
                    <a:pt x="3263" y="40547"/>
                    <a:pt x="3727" y="42024"/>
                  </a:cubicBezTo>
                  <a:cubicBezTo>
                    <a:pt x="3763" y="41917"/>
                    <a:pt x="3810" y="41809"/>
                    <a:pt x="3858" y="41714"/>
                  </a:cubicBezTo>
                  <a:cubicBezTo>
                    <a:pt x="4060" y="41357"/>
                    <a:pt x="4429" y="41119"/>
                    <a:pt x="4822" y="41024"/>
                  </a:cubicBezTo>
                  <a:lnTo>
                    <a:pt x="5858" y="40762"/>
                  </a:lnTo>
                  <a:cubicBezTo>
                    <a:pt x="5905" y="40749"/>
                    <a:pt x="5953" y="40744"/>
                    <a:pt x="5999" y="40744"/>
                  </a:cubicBezTo>
                  <a:cubicBezTo>
                    <a:pt x="6268" y="40744"/>
                    <a:pt x="6510" y="40940"/>
                    <a:pt x="6561" y="41214"/>
                  </a:cubicBezTo>
                  <a:lnTo>
                    <a:pt x="6989" y="43702"/>
                  </a:lnTo>
                  <a:lnTo>
                    <a:pt x="7466" y="41214"/>
                  </a:lnTo>
                  <a:cubicBezTo>
                    <a:pt x="7516" y="40940"/>
                    <a:pt x="7758" y="40744"/>
                    <a:pt x="8027" y="40744"/>
                  </a:cubicBezTo>
                  <a:cubicBezTo>
                    <a:pt x="8074" y="40744"/>
                    <a:pt x="8121" y="40749"/>
                    <a:pt x="8168" y="40762"/>
                  </a:cubicBezTo>
                  <a:lnTo>
                    <a:pt x="9156" y="41024"/>
                  </a:lnTo>
                  <a:cubicBezTo>
                    <a:pt x="9561" y="41119"/>
                    <a:pt x="9918" y="41357"/>
                    <a:pt x="10121" y="41714"/>
                  </a:cubicBezTo>
                  <a:cubicBezTo>
                    <a:pt x="10180" y="41809"/>
                    <a:pt x="10216" y="41917"/>
                    <a:pt x="10252" y="42024"/>
                  </a:cubicBezTo>
                  <a:cubicBezTo>
                    <a:pt x="10466" y="41333"/>
                    <a:pt x="10180" y="40547"/>
                    <a:pt x="9502" y="40178"/>
                  </a:cubicBezTo>
                  <a:cubicBezTo>
                    <a:pt x="9394" y="40083"/>
                    <a:pt x="7501" y="39428"/>
                    <a:pt x="7501" y="37333"/>
                  </a:cubicBezTo>
                  <a:lnTo>
                    <a:pt x="7501" y="18223"/>
                  </a:lnTo>
                  <a:cubicBezTo>
                    <a:pt x="7501" y="16806"/>
                    <a:pt x="7918" y="15401"/>
                    <a:pt x="8692" y="14199"/>
                  </a:cubicBezTo>
                  <a:lnTo>
                    <a:pt x="14109" y="5864"/>
                  </a:lnTo>
                  <a:cubicBezTo>
                    <a:pt x="14193" y="5722"/>
                    <a:pt x="14157" y="5531"/>
                    <a:pt x="14014" y="5448"/>
                  </a:cubicBezTo>
                  <a:cubicBezTo>
                    <a:pt x="13960" y="5412"/>
                    <a:pt x="13900" y="5395"/>
                    <a:pt x="13840" y="5395"/>
                  </a:cubicBezTo>
                  <a:cubicBezTo>
                    <a:pt x="13741" y="5395"/>
                    <a:pt x="13645" y="5442"/>
                    <a:pt x="13585" y="5531"/>
                  </a:cubicBezTo>
                  <a:lnTo>
                    <a:pt x="7501" y="14901"/>
                  </a:lnTo>
                  <a:lnTo>
                    <a:pt x="7501" y="2995"/>
                  </a:lnTo>
                  <a:lnTo>
                    <a:pt x="7204" y="197"/>
                  </a:lnTo>
                  <a:cubicBezTo>
                    <a:pt x="7192" y="66"/>
                    <a:pt x="7090" y="1"/>
                    <a:pt x="698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98" name="Google Shape;1474;p51"/>
            <p:cNvSpPr/>
            <p:nvPr/>
          </p:nvSpPr>
          <p:spPr>
            <a:xfrm>
              <a:off x="4565450" y="2901375"/>
              <a:ext cx="51500" cy="65800"/>
            </a:xfrm>
            <a:custGeom>
              <a:avLst/>
              <a:gdLst/>
              <a:ahLst/>
              <a:cxnLst/>
              <a:rect l="l" t="t" r="r" b="b"/>
              <a:pathLst>
                <a:path w="2060" h="2632" extrusionOk="0">
                  <a:moveTo>
                    <a:pt x="333" y="1"/>
                  </a:moveTo>
                  <a:cubicBezTo>
                    <a:pt x="333" y="1"/>
                    <a:pt x="0" y="1346"/>
                    <a:pt x="238" y="1834"/>
                  </a:cubicBezTo>
                  <a:cubicBezTo>
                    <a:pt x="476" y="2334"/>
                    <a:pt x="1596" y="2632"/>
                    <a:pt x="1596" y="2632"/>
                  </a:cubicBezTo>
                  <a:cubicBezTo>
                    <a:pt x="1596" y="2632"/>
                    <a:pt x="2060" y="1572"/>
                    <a:pt x="1822" y="1072"/>
                  </a:cubicBezTo>
                  <a:cubicBezTo>
                    <a:pt x="1584" y="584"/>
                    <a:pt x="333" y="1"/>
                    <a:pt x="333"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199" name="Google Shape;1475;p51"/>
            <p:cNvSpPr/>
            <p:nvPr/>
          </p:nvSpPr>
          <p:spPr>
            <a:xfrm>
              <a:off x="4553225" y="2970650"/>
              <a:ext cx="48250" cy="31950"/>
            </a:xfrm>
            <a:custGeom>
              <a:avLst/>
              <a:gdLst/>
              <a:ahLst/>
              <a:cxnLst/>
              <a:rect l="l" t="t" r="r" b="b"/>
              <a:pathLst>
                <a:path w="1930" h="1278" extrusionOk="0">
                  <a:moveTo>
                    <a:pt x="1055" y="0"/>
                  </a:moveTo>
                  <a:cubicBezTo>
                    <a:pt x="956" y="0"/>
                    <a:pt x="863" y="15"/>
                    <a:pt x="787" y="51"/>
                  </a:cubicBezTo>
                  <a:cubicBezTo>
                    <a:pt x="418" y="230"/>
                    <a:pt x="1" y="1147"/>
                    <a:pt x="1" y="1147"/>
                  </a:cubicBezTo>
                  <a:cubicBezTo>
                    <a:pt x="1" y="1147"/>
                    <a:pt x="543" y="1277"/>
                    <a:pt x="969" y="1277"/>
                  </a:cubicBezTo>
                  <a:cubicBezTo>
                    <a:pt x="1119" y="1277"/>
                    <a:pt x="1254" y="1261"/>
                    <a:pt x="1346" y="1218"/>
                  </a:cubicBezTo>
                  <a:cubicBezTo>
                    <a:pt x="1715" y="1040"/>
                    <a:pt x="1930" y="218"/>
                    <a:pt x="1930" y="218"/>
                  </a:cubicBezTo>
                  <a:cubicBezTo>
                    <a:pt x="1930" y="218"/>
                    <a:pt x="1441" y="0"/>
                    <a:pt x="1055" y="0"/>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00" name="Google Shape;1476;p51"/>
            <p:cNvSpPr/>
            <p:nvPr/>
          </p:nvSpPr>
          <p:spPr>
            <a:xfrm>
              <a:off x="4764575" y="2999725"/>
              <a:ext cx="48550" cy="32025"/>
            </a:xfrm>
            <a:custGeom>
              <a:avLst/>
              <a:gdLst/>
              <a:ahLst/>
              <a:cxnLst/>
              <a:rect l="l" t="t" r="r" b="b"/>
              <a:pathLst>
                <a:path w="1942" h="1281" extrusionOk="0">
                  <a:moveTo>
                    <a:pt x="991" y="1"/>
                  </a:moveTo>
                  <a:cubicBezTo>
                    <a:pt x="831" y="1"/>
                    <a:pt x="684" y="18"/>
                    <a:pt x="584" y="67"/>
                  </a:cubicBezTo>
                  <a:cubicBezTo>
                    <a:pt x="215" y="246"/>
                    <a:pt x="0" y="1067"/>
                    <a:pt x="0" y="1067"/>
                  </a:cubicBezTo>
                  <a:cubicBezTo>
                    <a:pt x="0" y="1067"/>
                    <a:pt x="503" y="1281"/>
                    <a:pt x="887" y="1281"/>
                  </a:cubicBezTo>
                  <a:cubicBezTo>
                    <a:pt x="983" y="1281"/>
                    <a:pt x="1072" y="1267"/>
                    <a:pt x="1143" y="1234"/>
                  </a:cubicBezTo>
                  <a:cubicBezTo>
                    <a:pt x="1512" y="1055"/>
                    <a:pt x="1941" y="127"/>
                    <a:pt x="1941" y="127"/>
                  </a:cubicBezTo>
                  <a:cubicBezTo>
                    <a:pt x="1941" y="127"/>
                    <a:pt x="1418" y="1"/>
                    <a:pt x="991"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01" name="Google Shape;1477;p51"/>
            <p:cNvSpPr/>
            <p:nvPr/>
          </p:nvSpPr>
          <p:spPr>
            <a:xfrm>
              <a:off x="4591050" y="3040825"/>
              <a:ext cx="50900" cy="31875"/>
            </a:xfrm>
            <a:custGeom>
              <a:avLst/>
              <a:gdLst/>
              <a:ahLst/>
              <a:cxnLst/>
              <a:rect l="l" t="t" r="r" b="b"/>
              <a:pathLst>
                <a:path w="2036" h="1275" extrusionOk="0">
                  <a:moveTo>
                    <a:pt x="1114" y="1"/>
                  </a:moveTo>
                  <a:cubicBezTo>
                    <a:pt x="673" y="1"/>
                    <a:pt x="0" y="245"/>
                    <a:pt x="0" y="245"/>
                  </a:cubicBezTo>
                  <a:cubicBezTo>
                    <a:pt x="0" y="245"/>
                    <a:pt x="524" y="1114"/>
                    <a:pt x="905" y="1245"/>
                  </a:cubicBezTo>
                  <a:cubicBezTo>
                    <a:pt x="959" y="1265"/>
                    <a:pt x="1021" y="1274"/>
                    <a:pt x="1088" y="1274"/>
                  </a:cubicBezTo>
                  <a:cubicBezTo>
                    <a:pt x="1485" y="1274"/>
                    <a:pt x="2036" y="959"/>
                    <a:pt x="2036" y="959"/>
                  </a:cubicBezTo>
                  <a:cubicBezTo>
                    <a:pt x="2036" y="959"/>
                    <a:pt x="1715" y="161"/>
                    <a:pt x="1334" y="31"/>
                  </a:cubicBezTo>
                  <a:cubicBezTo>
                    <a:pt x="1273" y="10"/>
                    <a:pt x="1198" y="1"/>
                    <a:pt x="1114"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02" name="Google Shape;1478;p51"/>
            <p:cNvSpPr/>
            <p:nvPr/>
          </p:nvSpPr>
          <p:spPr>
            <a:xfrm>
              <a:off x="4654725" y="3021925"/>
              <a:ext cx="37550" cy="50925"/>
            </a:xfrm>
            <a:custGeom>
              <a:avLst/>
              <a:gdLst/>
              <a:ahLst/>
              <a:cxnLst/>
              <a:rect l="l" t="t" r="r" b="b"/>
              <a:pathLst>
                <a:path w="1502" h="2037" extrusionOk="0">
                  <a:moveTo>
                    <a:pt x="1144" y="1"/>
                  </a:moveTo>
                  <a:cubicBezTo>
                    <a:pt x="1144" y="1"/>
                    <a:pt x="275" y="536"/>
                    <a:pt x="144" y="917"/>
                  </a:cubicBezTo>
                  <a:cubicBezTo>
                    <a:pt x="1" y="1298"/>
                    <a:pt x="430" y="2037"/>
                    <a:pt x="430" y="2037"/>
                  </a:cubicBezTo>
                  <a:cubicBezTo>
                    <a:pt x="430" y="2037"/>
                    <a:pt x="1227" y="1715"/>
                    <a:pt x="1358" y="1334"/>
                  </a:cubicBezTo>
                  <a:cubicBezTo>
                    <a:pt x="1501" y="953"/>
                    <a:pt x="1144" y="1"/>
                    <a:pt x="1144"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03" name="Google Shape;1479;p51"/>
            <p:cNvSpPr/>
            <p:nvPr/>
          </p:nvSpPr>
          <p:spPr>
            <a:xfrm>
              <a:off x="4601450" y="2928175"/>
              <a:ext cx="50325" cy="68775"/>
            </a:xfrm>
            <a:custGeom>
              <a:avLst/>
              <a:gdLst/>
              <a:ahLst/>
              <a:cxnLst/>
              <a:rect l="l" t="t" r="r" b="b"/>
              <a:pathLst>
                <a:path w="2013" h="2751" extrusionOk="0">
                  <a:moveTo>
                    <a:pt x="1537" y="0"/>
                  </a:moveTo>
                  <a:cubicBezTo>
                    <a:pt x="1537" y="0"/>
                    <a:pt x="358" y="715"/>
                    <a:pt x="179" y="1238"/>
                  </a:cubicBezTo>
                  <a:cubicBezTo>
                    <a:pt x="1" y="1750"/>
                    <a:pt x="584" y="2751"/>
                    <a:pt x="584" y="2751"/>
                  </a:cubicBezTo>
                  <a:cubicBezTo>
                    <a:pt x="584" y="2751"/>
                    <a:pt x="1656" y="2334"/>
                    <a:pt x="1834" y="1810"/>
                  </a:cubicBezTo>
                  <a:cubicBezTo>
                    <a:pt x="2013" y="1298"/>
                    <a:pt x="1537" y="0"/>
                    <a:pt x="1537" y="0"/>
                  </a:cubicBezTo>
                  <a:close/>
                </a:path>
              </a:pathLst>
            </a:custGeom>
            <a:solidFill>
              <a:srgbClr val="59D098"/>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04" name="Google Shape;1480;p51"/>
            <p:cNvSpPr/>
            <p:nvPr/>
          </p:nvSpPr>
          <p:spPr>
            <a:xfrm>
              <a:off x="4928275" y="2930550"/>
              <a:ext cx="51825" cy="63425"/>
            </a:xfrm>
            <a:custGeom>
              <a:avLst/>
              <a:gdLst/>
              <a:ahLst/>
              <a:cxnLst/>
              <a:rect l="l" t="t" r="r" b="b"/>
              <a:pathLst>
                <a:path w="2073" h="2537" extrusionOk="0">
                  <a:moveTo>
                    <a:pt x="1822" y="0"/>
                  </a:moveTo>
                  <a:lnTo>
                    <a:pt x="1822" y="0"/>
                  </a:lnTo>
                  <a:cubicBezTo>
                    <a:pt x="1822" y="1"/>
                    <a:pt x="537" y="501"/>
                    <a:pt x="275" y="977"/>
                  </a:cubicBezTo>
                  <a:cubicBezTo>
                    <a:pt x="1" y="1453"/>
                    <a:pt x="406" y="2537"/>
                    <a:pt x="406" y="2537"/>
                  </a:cubicBezTo>
                  <a:cubicBezTo>
                    <a:pt x="406" y="2537"/>
                    <a:pt x="1537" y="2310"/>
                    <a:pt x="1799" y="1834"/>
                  </a:cubicBezTo>
                  <a:cubicBezTo>
                    <a:pt x="2072" y="1358"/>
                    <a:pt x="1822" y="1"/>
                    <a:pt x="1822" y="0"/>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05" name="Google Shape;1481;p51"/>
            <p:cNvSpPr/>
            <p:nvPr/>
          </p:nvSpPr>
          <p:spPr>
            <a:xfrm>
              <a:off x="4864275" y="3089650"/>
              <a:ext cx="51825" cy="32125"/>
            </a:xfrm>
            <a:custGeom>
              <a:avLst/>
              <a:gdLst/>
              <a:ahLst/>
              <a:cxnLst/>
              <a:rect l="l" t="t" r="r" b="b"/>
              <a:pathLst>
                <a:path w="2073" h="1285" extrusionOk="0">
                  <a:moveTo>
                    <a:pt x="901" y="1"/>
                  </a:moveTo>
                  <a:cubicBezTo>
                    <a:pt x="845" y="1"/>
                    <a:pt x="794" y="6"/>
                    <a:pt x="751" y="18"/>
                  </a:cubicBezTo>
                  <a:cubicBezTo>
                    <a:pt x="358" y="137"/>
                    <a:pt x="1" y="911"/>
                    <a:pt x="1" y="911"/>
                  </a:cubicBezTo>
                  <a:cubicBezTo>
                    <a:pt x="1" y="911"/>
                    <a:pt x="566" y="1284"/>
                    <a:pt x="966" y="1284"/>
                  </a:cubicBezTo>
                  <a:cubicBezTo>
                    <a:pt x="1012" y="1284"/>
                    <a:pt x="1056" y="1279"/>
                    <a:pt x="1096" y="1268"/>
                  </a:cubicBezTo>
                  <a:cubicBezTo>
                    <a:pt x="1489" y="1161"/>
                    <a:pt x="2073" y="328"/>
                    <a:pt x="2073" y="328"/>
                  </a:cubicBezTo>
                  <a:cubicBezTo>
                    <a:pt x="2073" y="328"/>
                    <a:pt x="1334" y="1"/>
                    <a:pt x="901"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06" name="Google Shape;1482;p51"/>
            <p:cNvSpPr/>
            <p:nvPr/>
          </p:nvSpPr>
          <p:spPr>
            <a:xfrm>
              <a:off x="4863100" y="2996025"/>
              <a:ext cx="36625" cy="51825"/>
            </a:xfrm>
            <a:custGeom>
              <a:avLst/>
              <a:gdLst/>
              <a:ahLst/>
              <a:cxnLst/>
              <a:rect l="l" t="t" r="r" b="b"/>
              <a:pathLst>
                <a:path w="1465" h="2073" extrusionOk="0">
                  <a:moveTo>
                    <a:pt x="405" y="1"/>
                  </a:moveTo>
                  <a:cubicBezTo>
                    <a:pt x="405" y="1"/>
                    <a:pt x="0" y="941"/>
                    <a:pt x="107" y="1322"/>
                  </a:cubicBezTo>
                  <a:cubicBezTo>
                    <a:pt x="215" y="1715"/>
                    <a:pt x="989" y="2073"/>
                    <a:pt x="989" y="2073"/>
                  </a:cubicBezTo>
                  <a:cubicBezTo>
                    <a:pt x="989" y="2073"/>
                    <a:pt x="1465" y="1358"/>
                    <a:pt x="1358" y="977"/>
                  </a:cubicBezTo>
                  <a:cubicBezTo>
                    <a:pt x="1239" y="584"/>
                    <a:pt x="405" y="1"/>
                    <a:pt x="405"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07" name="Google Shape;1483;p51"/>
            <p:cNvSpPr/>
            <p:nvPr/>
          </p:nvSpPr>
          <p:spPr>
            <a:xfrm>
              <a:off x="4919950" y="2989400"/>
              <a:ext cx="69975" cy="43275"/>
            </a:xfrm>
            <a:custGeom>
              <a:avLst/>
              <a:gdLst/>
              <a:ahLst/>
              <a:cxnLst/>
              <a:rect l="l" t="t" r="r" b="b"/>
              <a:pathLst>
                <a:path w="2799" h="1731" extrusionOk="0">
                  <a:moveTo>
                    <a:pt x="1232" y="1"/>
                  </a:moveTo>
                  <a:cubicBezTo>
                    <a:pt x="1151" y="1"/>
                    <a:pt x="1076" y="9"/>
                    <a:pt x="1012" y="28"/>
                  </a:cubicBezTo>
                  <a:cubicBezTo>
                    <a:pt x="477" y="171"/>
                    <a:pt x="0" y="1218"/>
                    <a:pt x="0" y="1218"/>
                  </a:cubicBezTo>
                  <a:cubicBezTo>
                    <a:pt x="0" y="1218"/>
                    <a:pt x="759" y="1731"/>
                    <a:pt x="1303" y="1731"/>
                  </a:cubicBezTo>
                  <a:cubicBezTo>
                    <a:pt x="1369" y="1731"/>
                    <a:pt x="1431" y="1723"/>
                    <a:pt x="1489" y="1707"/>
                  </a:cubicBezTo>
                  <a:cubicBezTo>
                    <a:pt x="2013" y="1564"/>
                    <a:pt x="2798" y="433"/>
                    <a:pt x="2798" y="433"/>
                  </a:cubicBezTo>
                  <a:cubicBezTo>
                    <a:pt x="2798" y="433"/>
                    <a:pt x="1824" y="1"/>
                    <a:pt x="1232" y="1"/>
                  </a:cubicBezTo>
                  <a:close/>
                </a:path>
              </a:pathLst>
            </a:custGeom>
            <a:solidFill>
              <a:srgbClr val="59D098"/>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08" name="Google Shape;1484;p51"/>
            <p:cNvSpPr/>
            <p:nvPr/>
          </p:nvSpPr>
          <p:spPr>
            <a:xfrm>
              <a:off x="4757425" y="2832925"/>
              <a:ext cx="50625" cy="68475"/>
            </a:xfrm>
            <a:custGeom>
              <a:avLst/>
              <a:gdLst/>
              <a:ahLst/>
              <a:cxnLst/>
              <a:rect l="l" t="t" r="r" b="b"/>
              <a:pathLst>
                <a:path w="2025" h="2739" extrusionOk="0">
                  <a:moveTo>
                    <a:pt x="1548" y="0"/>
                  </a:moveTo>
                  <a:cubicBezTo>
                    <a:pt x="1548" y="0"/>
                    <a:pt x="370" y="715"/>
                    <a:pt x="179" y="1227"/>
                  </a:cubicBezTo>
                  <a:cubicBezTo>
                    <a:pt x="1" y="1750"/>
                    <a:pt x="584" y="2739"/>
                    <a:pt x="584" y="2739"/>
                  </a:cubicBezTo>
                  <a:cubicBezTo>
                    <a:pt x="584" y="2739"/>
                    <a:pt x="1656" y="2322"/>
                    <a:pt x="1846" y="1810"/>
                  </a:cubicBezTo>
                  <a:cubicBezTo>
                    <a:pt x="2025" y="1286"/>
                    <a:pt x="1548" y="0"/>
                    <a:pt x="1548" y="0"/>
                  </a:cubicBezTo>
                  <a:close/>
                </a:path>
              </a:pathLst>
            </a:custGeom>
            <a:solidFill>
              <a:srgbClr val="59D098"/>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09" name="Google Shape;1485;p51"/>
            <p:cNvSpPr/>
            <p:nvPr/>
          </p:nvSpPr>
          <p:spPr>
            <a:xfrm>
              <a:off x="4771725" y="2864350"/>
              <a:ext cx="65500" cy="43250"/>
            </a:xfrm>
            <a:custGeom>
              <a:avLst/>
              <a:gdLst/>
              <a:ahLst/>
              <a:cxnLst/>
              <a:rect l="l" t="t" r="r" b="b"/>
              <a:pathLst>
                <a:path w="2620" h="1730" extrusionOk="0">
                  <a:moveTo>
                    <a:pt x="1331" y="1"/>
                  </a:moveTo>
                  <a:cubicBezTo>
                    <a:pt x="1117" y="1"/>
                    <a:pt x="921" y="24"/>
                    <a:pt x="786" y="89"/>
                  </a:cubicBezTo>
                  <a:cubicBezTo>
                    <a:pt x="298" y="327"/>
                    <a:pt x="0" y="1446"/>
                    <a:pt x="0" y="1446"/>
                  </a:cubicBezTo>
                  <a:cubicBezTo>
                    <a:pt x="0" y="1446"/>
                    <a:pt x="664" y="1730"/>
                    <a:pt x="1183" y="1730"/>
                  </a:cubicBezTo>
                  <a:cubicBezTo>
                    <a:pt x="1320" y="1730"/>
                    <a:pt x="1446" y="1710"/>
                    <a:pt x="1548" y="1660"/>
                  </a:cubicBezTo>
                  <a:cubicBezTo>
                    <a:pt x="2048" y="1422"/>
                    <a:pt x="2619" y="172"/>
                    <a:pt x="2619" y="172"/>
                  </a:cubicBezTo>
                  <a:cubicBezTo>
                    <a:pt x="2619" y="172"/>
                    <a:pt x="1909" y="1"/>
                    <a:pt x="1331"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10" name="Google Shape;1486;p51"/>
            <p:cNvSpPr/>
            <p:nvPr/>
          </p:nvSpPr>
          <p:spPr>
            <a:xfrm>
              <a:off x="4702650" y="2939825"/>
              <a:ext cx="58975" cy="45650"/>
            </a:xfrm>
            <a:custGeom>
              <a:avLst/>
              <a:gdLst/>
              <a:ahLst/>
              <a:cxnLst/>
              <a:rect l="l" t="t" r="r" b="b"/>
              <a:pathLst>
                <a:path w="2359" h="1826" extrusionOk="0">
                  <a:moveTo>
                    <a:pt x="392" y="1"/>
                  </a:moveTo>
                  <a:cubicBezTo>
                    <a:pt x="162" y="1"/>
                    <a:pt x="1" y="10"/>
                    <a:pt x="1" y="10"/>
                  </a:cubicBezTo>
                  <a:cubicBezTo>
                    <a:pt x="1" y="10"/>
                    <a:pt x="346" y="1344"/>
                    <a:pt x="787" y="1665"/>
                  </a:cubicBezTo>
                  <a:cubicBezTo>
                    <a:pt x="959" y="1788"/>
                    <a:pt x="1227" y="1826"/>
                    <a:pt x="1494" y="1826"/>
                  </a:cubicBezTo>
                  <a:cubicBezTo>
                    <a:pt x="1928" y="1826"/>
                    <a:pt x="2358" y="1725"/>
                    <a:pt x="2358" y="1725"/>
                  </a:cubicBezTo>
                  <a:cubicBezTo>
                    <a:pt x="2358" y="1725"/>
                    <a:pt x="2263" y="570"/>
                    <a:pt x="1823" y="249"/>
                  </a:cubicBezTo>
                  <a:cubicBezTo>
                    <a:pt x="1532" y="37"/>
                    <a:pt x="834" y="1"/>
                    <a:pt x="392"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11" name="Google Shape;1487;p51"/>
            <p:cNvSpPr/>
            <p:nvPr/>
          </p:nvSpPr>
          <p:spPr>
            <a:xfrm>
              <a:off x="4734800" y="3347425"/>
              <a:ext cx="38425" cy="40050"/>
            </a:xfrm>
            <a:custGeom>
              <a:avLst/>
              <a:gdLst/>
              <a:ahLst/>
              <a:cxnLst/>
              <a:rect l="l" t="t" r="r" b="b"/>
              <a:pathLst>
                <a:path w="1537" h="1602" extrusionOk="0">
                  <a:moveTo>
                    <a:pt x="1285" y="1"/>
                  </a:moveTo>
                  <a:cubicBezTo>
                    <a:pt x="1146" y="1"/>
                    <a:pt x="47" y="630"/>
                    <a:pt x="25" y="947"/>
                  </a:cubicBezTo>
                  <a:cubicBezTo>
                    <a:pt x="1" y="1268"/>
                    <a:pt x="537" y="1602"/>
                    <a:pt x="537" y="1602"/>
                  </a:cubicBezTo>
                  <a:cubicBezTo>
                    <a:pt x="537" y="1602"/>
                    <a:pt x="1537" y="447"/>
                    <a:pt x="1299" y="6"/>
                  </a:cubicBezTo>
                  <a:cubicBezTo>
                    <a:pt x="1297" y="3"/>
                    <a:pt x="1292" y="1"/>
                    <a:pt x="1285" y="1"/>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12" name="Google Shape;1488;p51"/>
            <p:cNvSpPr/>
            <p:nvPr/>
          </p:nvSpPr>
          <p:spPr>
            <a:xfrm>
              <a:off x="4766950" y="4278025"/>
              <a:ext cx="253325" cy="29500"/>
            </a:xfrm>
            <a:custGeom>
              <a:avLst/>
              <a:gdLst/>
              <a:ahLst/>
              <a:cxnLst/>
              <a:rect l="l" t="t" r="r" b="b"/>
              <a:pathLst>
                <a:path w="10133" h="1180" extrusionOk="0">
                  <a:moveTo>
                    <a:pt x="1" y="1"/>
                  </a:moveTo>
                  <a:lnTo>
                    <a:pt x="1" y="1180"/>
                  </a:lnTo>
                  <a:lnTo>
                    <a:pt x="10133" y="1180"/>
                  </a:lnTo>
                  <a:cubicBezTo>
                    <a:pt x="10133" y="525"/>
                    <a:pt x="9609" y="1"/>
                    <a:pt x="8966"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13" name="Google Shape;1489;p51"/>
            <p:cNvSpPr/>
            <p:nvPr/>
          </p:nvSpPr>
          <p:spPr>
            <a:xfrm>
              <a:off x="5000625" y="3382950"/>
              <a:ext cx="92575" cy="420325"/>
            </a:xfrm>
            <a:custGeom>
              <a:avLst/>
              <a:gdLst/>
              <a:ahLst/>
              <a:cxnLst/>
              <a:rect l="l" t="t" r="r" b="b"/>
              <a:pathLst>
                <a:path w="3703" h="16813" extrusionOk="0">
                  <a:moveTo>
                    <a:pt x="1579" y="0"/>
                  </a:moveTo>
                  <a:cubicBezTo>
                    <a:pt x="1398" y="0"/>
                    <a:pt x="1214" y="35"/>
                    <a:pt x="1036" y="109"/>
                  </a:cubicBezTo>
                  <a:cubicBezTo>
                    <a:pt x="333" y="407"/>
                    <a:pt x="0" y="1216"/>
                    <a:pt x="298" y="1931"/>
                  </a:cubicBezTo>
                  <a:cubicBezTo>
                    <a:pt x="393" y="2157"/>
                    <a:pt x="500" y="2455"/>
                    <a:pt x="583" y="2728"/>
                  </a:cubicBezTo>
                  <a:cubicBezTo>
                    <a:pt x="679" y="3002"/>
                    <a:pt x="774" y="3288"/>
                    <a:pt x="857" y="3586"/>
                  </a:cubicBezTo>
                  <a:cubicBezTo>
                    <a:pt x="941" y="3871"/>
                    <a:pt x="1012" y="4157"/>
                    <a:pt x="1083" y="4455"/>
                  </a:cubicBezTo>
                  <a:lnTo>
                    <a:pt x="1286" y="5336"/>
                  </a:lnTo>
                  <a:cubicBezTo>
                    <a:pt x="1536" y="6515"/>
                    <a:pt x="1691" y="7729"/>
                    <a:pt x="1762" y="8944"/>
                  </a:cubicBezTo>
                  <a:cubicBezTo>
                    <a:pt x="1810" y="9551"/>
                    <a:pt x="1798" y="10158"/>
                    <a:pt x="1798" y="10765"/>
                  </a:cubicBezTo>
                  <a:cubicBezTo>
                    <a:pt x="1786" y="11075"/>
                    <a:pt x="1762" y="11372"/>
                    <a:pt x="1750" y="11682"/>
                  </a:cubicBezTo>
                  <a:lnTo>
                    <a:pt x="1715" y="12134"/>
                  </a:lnTo>
                  <a:lnTo>
                    <a:pt x="1655" y="12587"/>
                  </a:lnTo>
                  <a:lnTo>
                    <a:pt x="1536" y="13504"/>
                  </a:lnTo>
                  <a:lnTo>
                    <a:pt x="1357" y="14408"/>
                  </a:lnTo>
                  <a:cubicBezTo>
                    <a:pt x="1322" y="14551"/>
                    <a:pt x="1298" y="14706"/>
                    <a:pt x="1262" y="14861"/>
                  </a:cubicBezTo>
                  <a:lnTo>
                    <a:pt x="1143" y="15301"/>
                  </a:lnTo>
                  <a:lnTo>
                    <a:pt x="893" y="16183"/>
                  </a:lnTo>
                  <a:lnTo>
                    <a:pt x="881" y="16230"/>
                  </a:lnTo>
                  <a:cubicBezTo>
                    <a:pt x="810" y="16444"/>
                    <a:pt x="929" y="16683"/>
                    <a:pt x="1143" y="16778"/>
                  </a:cubicBezTo>
                  <a:cubicBezTo>
                    <a:pt x="1202" y="16801"/>
                    <a:pt x="1262" y="16812"/>
                    <a:pt x="1322" y="16812"/>
                  </a:cubicBezTo>
                  <a:cubicBezTo>
                    <a:pt x="1505" y="16812"/>
                    <a:pt x="1678" y="16707"/>
                    <a:pt x="1750" y="16528"/>
                  </a:cubicBezTo>
                  <a:lnTo>
                    <a:pt x="2131" y="15635"/>
                  </a:lnTo>
                  <a:lnTo>
                    <a:pt x="2322" y="15182"/>
                  </a:lnTo>
                  <a:cubicBezTo>
                    <a:pt x="2381" y="15028"/>
                    <a:pt x="2429" y="14873"/>
                    <a:pt x="2477" y="14718"/>
                  </a:cubicBezTo>
                  <a:lnTo>
                    <a:pt x="2786" y="13789"/>
                  </a:lnTo>
                  <a:lnTo>
                    <a:pt x="3024" y="12837"/>
                  </a:lnTo>
                  <a:lnTo>
                    <a:pt x="3155" y="12361"/>
                  </a:lnTo>
                  <a:lnTo>
                    <a:pt x="3239" y="11884"/>
                  </a:lnTo>
                  <a:cubicBezTo>
                    <a:pt x="3298" y="11563"/>
                    <a:pt x="3369" y="11241"/>
                    <a:pt x="3417" y="10908"/>
                  </a:cubicBezTo>
                  <a:cubicBezTo>
                    <a:pt x="3500" y="10265"/>
                    <a:pt x="3584" y="9610"/>
                    <a:pt x="3620" y="8955"/>
                  </a:cubicBezTo>
                  <a:cubicBezTo>
                    <a:pt x="3703" y="7646"/>
                    <a:pt x="3703" y="6324"/>
                    <a:pt x="3584" y="5003"/>
                  </a:cubicBezTo>
                  <a:lnTo>
                    <a:pt x="3489" y="4014"/>
                  </a:lnTo>
                  <a:cubicBezTo>
                    <a:pt x="3441" y="3693"/>
                    <a:pt x="3405" y="3360"/>
                    <a:pt x="3346" y="3026"/>
                  </a:cubicBezTo>
                  <a:cubicBezTo>
                    <a:pt x="3298" y="2705"/>
                    <a:pt x="3239" y="2371"/>
                    <a:pt x="3167" y="2038"/>
                  </a:cubicBezTo>
                  <a:cubicBezTo>
                    <a:pt x="3096" y="1705"/>
                    <a:pt x="3036" y="1395"/>
                    <a:pt x="2929" y="1014"/>
                  </a:cubicBezTo>
                  <a:cubicBezTo>
                    <a:pt x="2905" y="966"/>
                    <a:pt x="2893" y="907"/>
                    <a:pt x="2869" y="847"/>
                  </a:cubicBezTo>
                  <a:cubicBezTo>
                    <a:pt x="2646" y="320"/>
                    <a:pt x="2126" y="0"/>
                    <a:pt x="1579" y="0"/>
                  </a:cubicBezTo>
                  <a:close/>
                </a:path>
              </a:pathLst>
            </a:custGeom>
            <a:solidFill>
              <a:srgbClr val="ED867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14" name="Google Shape;1490;p51"/>
            <p:cNvSpPr/>
            <p:nvPr/>
          </p:nvSpPr>
          <p:spPr>
            <a:xfrm>
              <a:off x="5000625" y="3382800"/>
              <a:ext cx="91100" cy="146950"/>
            </a:xfrm>
            <a:custGeom>
              <a:avLst/>
              <a:gdLst/>
              <a:ahLst/>
              <a:cxnLst/>
              <a:rect l="l" t="t" r="r" b="b"/>
              <a:pathLst>
                <a:path w="3644" h="5878" extrusionOk="0">
                  <a:moveTo>
                    <a:pt x="1566" y="1"/>
                  </a:moveTo>
                  <a:cubicBezTo>
                    <a:pt x="1389" y="1"/>
                    <a:pt x="1209" y="34"/>
                    <a:pt x="1036" y="103"/>
                  </a:cubicBezTo>
                  <a:cubicBezTo>
                    <a:pt x="333" y="401"/>
                    <a:pt x="0" y="1222"/>
                    <a:pt x="298" y="1937"/>
                  </a:cubicBezTo>
                  <a:cubicBezTo>
                    <a:pt x="393" y="2163"/>
                    <a:pt x="500" y="2461"/>
                    <a:pt x="583" y="2734"/>
                  </a:cubicBezTo>
                  <a:cubicBezTo>
                    <a:pt x="679" y="3008"/>
                    <a:pt x="774" y="3294"/>
                    <a:pt x="857" y="3592"/>
                  </a:cubicBezTo>
                  <a:cubicBezTo>
                    <a:pt x="941" y="3877"/>
                    <a:pt x="1012" y="4163"/>
                    <a:pt x="1083" y="4461"/>
                  </a:cubicBezTo>
                  <a:lnTo>
                    <a:pt x="1286" y="5342"/>
                  </a:lnTo>
                  <a:cubicBezTo>
                    <a:pt x="1334" y="5521"/>
                    <a:pt x="1357" y="5699"/>
                    <a:pt x="1393" y="5878"/>
                  </a:cubicBezTo>
                  <a:lnTo>
                    <a:pt x="3643" y="5878"/>
                  </a:lnTo>
                  <a:cubicBezTo>
                    <a:pt x="3631" y="5580"/>
                    <a:pt x="3608" y="5294"/>
                    <a:pt x="3584" y="5009"/>
                  </a:cubicBezTo>
                  <a:lnTo>
                    <a:pt x="3489" y="4020"/>
                  </a:lnTo>
                  <a:cubicBezTo>
                    <a:pt x="3441" y="3699"/>
                    <a:pt x="3405" y="3366"/>
                    <a:pt x="3346" y="3032"/>
                  </a:cubicBezTo>
                  <a:cubicBezTo>
                    <a:pt x="3298" y="2711"/>
                    <a:pt x="3239" y="2377"/>
                    <a:pt x="3167" y="2044"/>
                  </a:cubicBezTo>
                  <a:cubicBezTo>
                    <a:pt x="3096" y="1711"/>
                    <a:pt x="3036" y="1401"/>
                    <a:pt x="2929" y="1020"/>
                  </a:cubicBezTo>
                  <a:cubicBezTo>
                    <a:pt x="2905" y="972"/>
                    <a:pt x="2893" y="913"/>
                    <a:pt x="2869" y="853"/>
                  </a:cubicBezTo>
                  <a:cubicBezTo>
                    <a:pt x="2644" y="321"/>
                    <a:pt x="2118" y="1"/>
                    <a:pt x="1566" y="1"/>
                  </a:cubicBezTo>
                  <a:close/>
                </a:path>
              </a:pathLst>
            </a:custGeom>
            <a:solidFill>
              <a:srgbClr val="439D8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15" name="Google Shape;1491;p51"/>
            <p:cNvSpPr/>
            <p:nvPr/>
          </p:nvSpPr>
          <p:spPr>
            <a:xfrm>
              <a:off x="5120275" y="4163150"/>
              <a:ext cx="115800" cy="151375"/>
            </a:xfrm>
            <a:custGeom>
              <a:avLst/>
              <a:gdLst/>
              <a:ahLst/>
              <a:cxnLst/>
              <a:rect l="l" t="t" r="r" b="b"/>
              <a:pathLst>
                <a:path w="4632" h="6055" extrusionOk="0">
                  <a:moveTo>
                    <a:pt x="3060" y="0"/>
                  </a:moveTo>
                  <a:lnTo>
                    <a:pt x="3060" y="0"/>
                  </a:lnTo>
                  <a:cubicBezTo>
                    <a:pt x="3060" y="1"/>
                    <a:pt x="3846" y="4334"/>
                    <a:pt x="2703" y="4775"/>
                  </a:cubicBezTo>
                  <a:cubicBezTo>
                    <a:pt x="1560" y="5215"/>
                    <a:pt x="0" y="5429"/>
                    <a:pt x="346" y="5989"/>
                  </a:cubicBezTo>
                  <a:cubicBezTo>
                    <a:pt x="375" y="6038"/>
                    <a:pt x="865" y="6055"/>
                    <a:pt x="1505" y="6055"/>
                  </a:cubicBezTo>
                  <a:cubicBezTo>
                    <a:pt x="2409" y="6055"/>
                    <a:pt x="3612" y="6022"/>
                    <a:pt x="4239" y="6001"/>
                  </a:cubicBezTo>
                  <a:cubicBezTo>
                    <a:pt x="4465" y="6001"/>
                    <a:pt x="4632" y="5798"/>
                    <a:pt x="4596" y="5572"/>
                  </a:cubicBezTo>
                  <a:lnTo>
                    <a:pt x="4370" y="4298"/>
                  </a:lnTo>
                  <a:lnTo>
                    <a:pt x="4370" y="1679"/>
                  </a:lnTo>
                  <a:lnTo>
                    <a:pt x="3060" y="0"/>
                  </a:lnTo>
                  <a:close/>
                </a:path>
              </a:pathLst>
            </a:custGeom>
            <a:solidFill>
              <a:srgbClr val="ED867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16" name="Google Shape;1492;p51"/>
            <p:cNvSpPr/>
            <p:nvPr/>
          </p:nvSpPr>
          <p:spPr>
            <a:xfrm>
              <a:off x="5120275" y="4282200"/>
              <a:ext cx="115800" cy="32325"/>
            </a:xfrm>
            <a:custGeom>
              <a:avLst/>
              <a:gdLst/>
              <a:ahLst/>
              <a:cxnLst/>
              <a:rect l="l" t="t" r="r" b="b"/>
              <a:pathLst>
                <a:path w="4632" h="1293" extrusionOk="0">
                  <a:moveTo>
                    <a:pt x="2727" y="1"/>
                  </a:moveTo>
                  <a:cubicBezTo>
                    <a:pt x="2715" y="13"/>
                    <a:pt x="2715" y="13"/>
                    <a:pt x="2703" y="13"/>
                  </a:cubicBezTo>
                  <a:cubicBezTo>
                    <a:pt x="1560" y="453"/>
                    <a:pt x="0" y="667"/>
                    <a:pt x="346" y="1227"/>
                  </a:cubicBezTo>
                  <a:cubicBezTo>
                    <a:pt x="375" y="1276"/>
                    <a:pt x="865" y="1293"/>
                    <a:pt x="1505" y="1293"/>
                  </a:cubicBezTo>
                  <a:cubicBezTo>
                    <a:pt x="2409" y="1293"/>
                    <a:pt x="3612" y="1260"/>
                    <a:pt x="4239" y="1239"/>
                  </a:cubicBezTo>
                  <a:cubicBezTo>
                    <a:pt x="4465" y="1239"/>
                    <a:pt x="4632" y="1036"/>
                    <a:pt x="4596" y="810"/>
                  </a:cubicBezTo>
                  <a:lnTo>
                    <a:pt x="4453" y="48"/>
                  </a:lnTo>
                  <a:cubicBezTo>
                    <a:pt x="4215" y="120"/>
                    <a:pt x="3941" y="167"/>
                    <a:pt x="3656" y="167"/>
                  </a:cubicBezTo>
                  <a:cubicBezTo>
                    <a:pt x="3298" y="167"/>
                    <a:pt x="3001" y="108"/>
                    <a:pt x="2727" y="1"/>
                  </a:cubicBezTo>
                  <a:close/>
                </a:path>
              </a:pathLst>
            </a:custGeom>
            <a:solidFill>
              <a:srgbClr val="053B5C"/>
            </a:solidFill>
            <a:ln w="1775" cap="flat" cmpd="sng">
              <a:solidFill>
                <a:srgbClr val="053B5C"/>
              </a:solidFill>
              <a:prstDash val="solid"/>
              <a:miter lim="11906"/>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17" name="Google Shape;1493;p51"/>
            <p:cNvSpPr/>
            <p:nvPr/>
          </p:nvSpPr>
          <p:spPr>
            <a:xfrm>
              <a:off x="5132475" y="3595200"/>
              <a:ext cx="130400" cy="415875"/>
            </a:xfrm>
            <a:custGeom>
              <a:avLst/>
              <a:gdLst/>
              <a:ahLst/>
              <a:cxnLst/>
              <a:rect l="l" t="t" r="r" b="b"/>
              <a:pathLst>
                <a:path w="5216" h="16635" extrusionOk="0">
                  <a:moveTo>
                    <a:pt x="2645" y="1"/>
                  </a:moveTo>
                  <a:cubicBezTo>
                    <a:pt x="1243" y="1"/>
                    <a:pt x="83" y="1433"/>
                    <a:pt x="36" y="3240"/>
                  </a:cubicBezTo>
                  <a:cubicBezTo>
                    <a:pt x="0" y="5061"/>
                    <a:pt x="715" y="16610"/>
                    <a:pt x="2132" y="16634"/>
                  </a:cubicBezTo>
                  <a:cubicBezTo>
                    <a:pt x="2134" y="16634"/>
                    <a:pt x="2136" y="16634"/>
                    <a:pt x="2138" y="16634"/>
                  </a:cubicBezTo>
                  <a:cubicBezTo>
                    <a:pt x="3553" y="16634"/>
                    <a:pt x="5132" y="5177"/>
                    <a:pt x="5168" y="3359"/>
                  </a:cubicBezTo>
                  <a:cubicBezTo>
                    <a:pt x="5215" y="1537"/>
                    <a:pt x="4096" y="37"/>
                    <a:pt x="2679" y="1"/>
                  </a:cubicBezTo>
                  <a:cubicBezTo>
                    <a:pt x="2668" y="1"/>
                    <a:pt x="2656" y="1"/>
                    <a:pt x="2645" y="1"/>
                  </a:cubicBezTo>
                  <a:close/>
                </a:path>
              </a:pathLst>
            </a:custGeom>
            <a:solidFill>
              <a:srgbClr val="0091C8"/>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18" name="Google Shape;1494;p51"/>
            <p:cNvSpPr/>
            <p:nvPr/>
          </p:nvSpPr>
          <p:spPr>
            <a:xfrm>
              <a:off x="5132775" y="3595200"/>
              <a:ext cx="130100" cy="623025"/>
            </a:xfrm>
            <a:custGeom>
              <a:avLst/>
              <a:gdLst/>
              <a:ahLst/>
              <a:cxnLst/>
              <a:rect l="l" t="t" r="r" b="b"/>
              <a:pathLst>
                <a:path w="5204" h="24921" extrusionOk="0">
                  <a:moveTo>
                    <a:pt x="2633" y="1"/>
                  </a:moveTo>
                  <a:cubicBezTo>
                    <a:pt x="1231" y="1"/>
                    <a:pt x="71" y="1433"/>
                    <a:pt x="24" y="3240"/>
                  </a:cubicBezTo>
                  <a:cubicBezTo>
                    <a:pt x="0" y="4585"/>
                    <a:pt x="381" y="11205"/>
                    <a:pt x="1155" y="14610"/>
                  </a:cubicBezTo>
                  <a:cubicBezTo>
                    <a:pt x="1155" y="14622"/>
                    <a:pt x="1155" y="14634"/>
                    <a:pt x="1155" y="14646"/>
                  </a:cubicBezTo>
                  <a:cubicBezTo>
                    <a:pt x="1298" y="15622"/>
                    <a:pt x="2036" y="21754"/>
                    <a:pt x="2727" y="24921"/>
                  </a:cubicBezTo>
                  <a:lnTo>
                    <a:pt x="4013" y="24921"/>
                  </a:lnTo>
                  <a:cubicBezTo>
                    <a:pt x="4239" y="21659"/>
                    <a:pt x="4215" y="15241"/>
                    <a:pt x="4072" y="14241"/>
                  </a:cubicBezTo>
                  <a:cubicBezTo>
                    <a:pt x="4013" y="13765"/>
                    <a:pt x="5132" y="4502"/>
                    <a:pt x="5156" y="3359"/>
                  </a:cubicBezTo>
                  <a:cubicBezTo>
                    <a:pt x="5203" y="1537"/>
                    <a:pt x="4084" y="37"/>
                    <a:pt x="2667" y="1"/>
                  </a:cubicBezTo>
                  <a:cubicBezTo>
                    <a:pt x="2656" y="1"/>
                    <a:pt x="2644" y="1"/>
                    <a:pt x="263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19" name="Google Shape;1495;p51"/>
            <p:cNvSpPr/>
            <p:nvPr/>
          </p:nvSpPr>
          <p:spPr>
            <a:xfrm>
              <a:off x="4760700" y="4164325"/>
              <a:ext cx="155700" cy="141425"/>
            </a:xfrm>
            <a:custGeom>
              <a:avLst/>
              <a:gdLst/>
              <a:ahLst/>
              <a:cxnLst/>
              <a:rect l="l" t="t" r="r" b="b"/>
              <a:pathLst>
                <a:path w="6228" h="5657" extrusionOk="0">
                  <a:moveTo>
                    <a:pt x="1394" y="1"/>
                  </a:moveTo>
                  <a:cubicBezTo>
                    <a:pt x="1167" y="275"/>
                    <a:pt x="977" y="596"/>
                    <a:pt x="822" y="941"/>
                  </a:cubicBezTo>
                  <a:cubicBezTo>
                    <a:pt x="1" y="2763"/>
                    <a:pt x="1751" y="5656"/>
                    <a:pt x="1751" y="5656"/>
                  </a:cubicBezTo>
                  <a:cubicBezTo>
                    <a:pt x="1751" y="5656"/>
                    <a:pt x="5073" y="5037"/>
                    <a:pt x="5894" y="3215"/>
                  </a:cubicBezTo>
                  <a:cubicBezTo>
                    <a:pt x="6049" y="2870"/>
                    <a:pt x="6156" y="2513"/>
                    <a:pt x="6228" y="2168"/>
                  </a:cubicBezTo>
                  <a:lnTo>
                    <a:pt x="1394" y="1"/>
                  </a:lnTo>
                  <a:close/>
                </a:path>
              </a:pathLst>
            </a:custGeom>
            <a:solidFill>
              <a:srgbClr val="DB8E6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20" name="Google Shape;1496;p51"/>
            <p:cNvSpPr/>
            <p:nvPr/>
          </p:nvSpPr>
          <p:spPr>
            <a:xfrm>
              <a:off x="4817850" y="4147375"/>
              <a:ext cx="70875" cy="101525"/>
            </a:xfrm>
            <a:custGeom>
              <a:avLst/>
              <a:gdLst/>
              <a:ahLst/>
              <a:cxnLst/>
              <a:rect l="l" t="t" r="r" b="b"/>
              <a:pathLst>
                <a:path w="2835" h="4061" extrusionOk="0">
                  <a:moveTo>
                    <a:pt x="1536" y="0"/>
                  </a:moveTo>
                  <a:lnTo>
                    <a:pt x="155" y="3060"/>
                  </a:lnTo>
                  <a:cubicBezTo>
                    <a:pt x="1" y="3417"/>
                    <a:pt x="155" y="3834"/>
                    <a:pt x="513" y="4001"/>
                  </a:cubicBezTo>
                  <a:cubicBezTo>
                    <a:pt x="606" y="4041"/>
                    <a:pt x="704" y="4060"/>
                    <a:pt x="800" y="4060"/>
                  </a:cubicBezTo>
                  <a:cubicBezTo>
                    <a:pt x="1071" y="4060"/>
                    <a:pt x="1330" y="3907"/>
                    <a:pt x="1453" y="3643"/>
                  </a:cubicBezTo>
                  <a:lnTo>
                    <a:pt x="2834" y="572"/>
                  </a:lnTo>
                  <a:lnTo>
                    <a:pt x="1536" y="0"/>
                  </a:lnTo>
                  <a:close/>
                </a:path>
              </a:pathLst>
            </a:custGeom>
            <a:solidFill>
              <a:srgbClr val="C8462D"/>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21" name="Google Shape;1497;p51"/>
            <p:cNvSpPr/>
            <p:nvPr/>
          </p:nvSpPr>
          <p:spPr>
            <a:xfrm>
              <a:off x="4858925" y="3649100"/>
              <a:ext cx="251850" cy="511375"/>
            </a:xfrm>
            <a:custGeom>
              <a:avLst/>
              <a:gdLst/>
              <a:ahLst/>
              <a:cxnLst/>
              <a:rect l="l" t="t" r="r" b="b"/>
              <a:pathLst>
                <a:path w="10074" h="20455" extrusionOk="0">
                  <a:moveTo>
                    <a:pt x="8990" y="0"/>
                  </a:moveTo>
                  <a:lnTo>
                    <a:pt x="1" y="19979"/>
                  </a:lnTo>
                  <a:lnTo>
                    <a:pt x="1084" y="20455"/>
                  </a:lnTo>
                  <a:lnTo>
                    <a:pt x="10073" y="488"/>
                  </a:lnTo>
                  <a:lnTo>
                    <a:pt x="8990" y="0"/>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22" name="Google Shape;1498;p51"/>
            <p:cNvSpPr/>
            <p:nvPr/>
          </p:nvSpPr>
          <p:spPr>
            <a:xfrm>
              <a:off x="4832150" y="4097650"/>
              <a:ext cx="135450" cy="119850"/>
            </a:xfrm>
            <a:custGeom>
              <a:avLst/>
              <a:gdLst/>
              <a:ahLst/>
              <a:cxnLst/>
              <a:rect l="l" t="t" r="r" b="b"/>
              <a:pathLst>
                <a:path w="5418" h="4794" extrusionOk="0">
                  <a:moveTo>
                    <a:pt x="4596" y="1"/>
                  </a:moveTo>
                  <a:cubicBezTo>
                    <a:pt x="4596" y="1"/>
                    <a:pt x="3846" y="3073"/>
                    <a:pt x="2703" y="3513"/>
                  </a:cubicBezTo>
                  <a:cubicBezTo>
                    <a:pt x="1560" y="3954"/>
                    <a:pt x="0" y="4168"/>
                    <a:pt x="345" y="4728"/>
                  </a:cubicBezTo>
                  <a:cubicBezTo>
                    <a:pt x="375" y="4777"/>
                    <a:pt x="865" y="4794"/>
                    <a:pt x="1505" y="4794"/>
                  </a:cubicBezTo>
                  <a:cubicBezTo>
                    <a:pt x="2408" y="4794"/>
                    <a:pt x="3611" y="4760"/>
                    <a:pt x="4239" y="4739"/>
                  </a:cubicBezTo>
                  <a:cubicBezTo>
                    <a:pt x="4465" y="4739"/>
                    <a:pt x="4632" y="4537"/>
                    <a:pt x="4584" y="4311"/>
                  </a:cubicBezTo>
                  <a:lnTo>
                    <a:pt x="4358" y="3037"/>
                  </a:lnTo>
                  <a:lnTo>
                    <a:pt x="5417" y="1049"/>
                  </a:lnTo>
                  <a:lnTo>
                    <a:pt x="4596" y="1"/>
                  </a:lnTo>
                  <a:close/>
                </a:path>
              </a:pathLst>
            </a:custGeom>
            <a:solidFill>
              <a:srgbClr val="ED867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23" name="Google Shape;1499;p51"/>
            <p:cNvSpPr/>
            <p:nvPr/>
          </p:nvSpPr>
          <p:spPr>
            <a:xfrm>
              <a:off x="4832150" y="4185475"/>
              <a:ext cx="115800" cy="32025"/>
            </a:xfrm>
            <a:custGeom>
              <a:avLst/>
              <a:gdLst/>
              <a:ahLst/>
              <a:cxnLst/>
              <a:rect l="l" t="t" r="r" b="b"/>
              <a:pathLst>
                <a:path w="4632" h="1281" extrusionOk="0">
                  <a:moveTo>
                    <a:pt x="2703" y="0"/>
                  </a:moveTo>
                  <a:cubicBezTo>
                    <a:pt x="1560" y="441"/>
                    <a:pt x="0" y="655"/>
                    <a:pt x="345" y="1215"/>
                  </a:cubicBezTo>
                  <a:cubicBezTo>
                    <a:pt x="375" y="1264"/>
                    <a:pt x="865" y="1281"/>
                    <a:pt x="1505" y="1281"/>
                  </a:cubicBezTo>
                  <a:cubicBezTo>
                    <a:pt x="2408" y="1281"/>
                    <a:pt x="3611" y="1247"/>
                    <a:pt x="4239" y="1226"/>
                  </a:cubicBezTo>
                  <a:cubicBezTo>
                    <a:pt x="4465" y="1226"/>
                    <a:pt x="4632" y="1024"/>
                    <a:pt x="4584" y="798"/>
                  </a:cubicBezTo>
                  <a:lnTo>
                    <a:pt x="4453" y="36"/>
                  </a:lnTo>
                  <a:cubicBezTo>
                    <a:pt x="4215" y="107"/>
                    <a:pt x="3941" y="155"/>
                    <a:pt x="3643" y="155"/>
                  </a:cubicBezTo>
                  <a:cubicBezTo>
                    <a:pt x="3298" y="155"/>
                    <a:pt x="2989" y="95"/>
                    <a:pt x="2727" y="0"/>
                  </a:cubicBezTo>
                  <a:close/>
                </a:path>
              </a:pathLst>
            </a:custGeom>
            <a:solidFill>
              <a:srgbClr val="053B5C"/>
            </a:solidFill>
            <a:ln w="1775" cap="flat" cmpd="sng">
              <a:solidFill>
                <a:srgbClr val="053B5C"/>
              </a:solidFill>
              <a:prstDash val="solid"/>
              <a:miter lim="11906"/>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24" name="Google Shape;1500;p51"/>
            <p:cNvSpPr/>
            <p:nvPr/>
          </p:nvSpPr>
          <p:spPr>
            <a:xfrm>
              <a:off x="4927975" y="3613050"/>
              <a:ext cx="404550" cy="530775"/>
            </a:xfrm>
            <a:custGeom>
              <a:avLst/>
              <a:gdLst/>
              <a:ahLst/>
              <a:cxnLst/>
              <a:rect l="l" t="t" r="r" b="b"/>
              <a:pathLst>
                <a:path w="16182" h="21231" extrusionOk="0">
                  <a:moveTo>
                    <a:pt x="13780" y="0"/>
                  </a:moveTo>
                  <a:cubicBezTo>
                    <a:pt x="12806" y="0"/>
                    <a:pt x="11743" y="578"/>
                    <a:pt x="11026" y="1597"/>
                  </a:cubicBezTo>
                  <a:cubicBezTo>
                    <a:pt x="10121" y="2871"/>
                    <a:pt x="4418" y="9753"/>
                    <a:pt x="3537" y="12289"/>
                  </a:cubicBezTo>
                  <a:cubicBezTo>
                    <a:pt x="3180" y="13015"/>
                    <a:pt x="584" y="18885"/>
                    <a:pt x="1" y="21123"/>
                  </a:cubicBezTo>
                  <a:lnTo>
                    <a:pt x="1322" y="21230"/>
                  </a:lnTo>
                  <a:cubicBezTo>
                    <a:pt x="2763" y="19301"/>
                    <a:pt x="5240" y="14432"/>
                    <a:pt x="5573" y="13753"/>
                  </a:cubicBezTo>
                  <a:cubicBezTo>
                    <a:pt x="5609" y="13694"/>
                    <a:pt x="5644" y="13622"/>
                    <a:pt x="5668" y="13551"/>
                  </a:cubicBezTo>
                  <a:cubicBezTo>
                    <a:pt x="6002" y="12717"/>
                    <a:pt x="6514" y="11967"/>
                    <a:pt x="7240" y="11420"/>
                  </a:cubicBezTo>
                  <a:cubicBezTo>
                    <a:pt x="10312" y="9062"/>
                    <a:pt x="14312" y="5300"/>
                    <a:pt x="14979" y="4347"/>
                  </a:cubicBezTo>
                  <a:cubicBezTo>
                    <a:pt x="16039" y="2859"/>
                    <a:pt x="16181" y="1192"/>
                    <a:pt x="15027" y="382"/>
                  </a:cubicBezTo>
                  <a:cubicBezTo>
                    <a:pt x="14658" y="123"/>
                    <a:pt x="14228" y="0"/>
                    <a:pt x="1378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25" name="Google Shape;1501;p51"/>
            <p:cNvSpPr/>
            <p:nvPr/>
          </p:nvSpPr>
          <p:spPr>
            <a:xfrm>
              <a:off x="5004175" y="3336700"/>
              <a:ext cx="321800" cy="358925"/>
            </a:xfrm>
            <a:custGeom>
              <a:avLst/>
              <a:gdLst/>
              <a:ahLst/>
              <a:cxnLst/>
              <a:rect l="l" t="t" r="r" b="b"/>
              <a:pathLst>
                <a:path w="12872" h="14357" extrusionOk="0">
                  <a:moveTo>
                    <a:pt x="5276" y="1"/>
                  </a:moveTo>
                  <a:cubicBezTo>
                    <a:pt x="5100" y="1"/>
                    <a:pt x="4921" y="37"/>
                    <a:pt x="4751" y="114"/>
                  </a:cubicBezTo>
                  <a:lnTo>
                    <a:pt x="882" y="1852"/>
                  </a:lnTo>
                  <a:cubicBezTo>
                    <a:pt x="287" y="2114"/>
                    <a:pt x="1" y="2793"/>
                    <a:pt x="215" y="3400"/>
                  </a:cubicBezTo>
                  <a:cubicBezTo>
                    <a:pt x="668" y="4674"/>
                    <a:pt x="4180" y="12353"/>
                    <a:pt x="4751" y="14211"/>
                  </a:cubicBezTo>
                  <a:cubicBezTo>
                    <a:pt x="4975" y="14312"/>
                    <a:pt x="5292" y="14356"/>
                    <a:pt x="5670" y="14356"/>
                  </a:cubicBezTo>
                  <a:cubicBezTo>
                    <a:pt x="7993" y="14356"/>
                    <a:pt x="12657" y="12710"/>
                    <a:pt x="12657" y="12710"/>
                  </a:cubicBezTo>
                  <a:cubicBezTo>
                    <a:pt x="12872" y="11996"/>
                    <a:pt x="10717" y="9448"/>
                    <a:pt x="9490" y="7114"/>
                  </a:cubicBezTo>
                  <a:cubicBezTo>
                    <a:pt x="8145" y="4602"/>
                    <a:pt x="7180" y="2257"/>
                    <a:pt x="6442" y="733"/>
                  </a:cubicBezTo>
                  <a:cubicBezTo>
                    <a:pt x="6224" y="271"/>
                    <a:pt x="5758" y="1"/>
                    <a:pt x="5276" y="1"/>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26" name="Google Shape;1502;p51"/>
            <p:cNvSpPr/>
            <p:nvPr/>
          </p:nvSpPr>
          <p:spPr>
            <a:xfrm>
              <a:off x="5004175" y="3336000"/>
              <a:ext cx="318525" cy="389850"/>
            </a:xfrm>
            <a:custGeom>
              <a:avLst/>
              <a:gdLst/>
              <a:ahLst/>
              <a:cxnLst/>
              <a:rect l="l" t="t" r="r" b="b"/>
              <a:pathLst>
                <a:path w="12741" h="15594" extrusionOk="0">
                  <a:moveTo>
                    <a:pt x="5339" y="0"/>
                  </a:moveTo>
                  <a:cubicBezTo>
                    <a:pt x="5174" y="0"/>
                    <a:pt x="5006" y="34"/>
                    <a:pt x="4847" y="106"/>
                  </a:cubicBezTo>
                  <a:lnTo>
                    <a:pt x="4109" y="439"/>
                  </a:lnTo>
                  <a:cubicBezTo>
                    <a:pt x="4109" y="1035"/>
                    <a:pt x="4001" y="1558"/>
                    <a:pt x="3275" y="1880"/>
                  </a:cubicBezTo>
                  <a:cubicBezTo>
                    <a:pt x="3081" y="1967"/>
                    <a:pt x="2914" y="2006"/>
                    <a:pt x="2772" y="2006"/>
                  </a:cubicBezTo>
                  <a:cubicBezTo>
                    <a:pt x="2389" y="2006"/>
                    <a:pt x="2180" y="1726"/>
                    <a:pt x="2084" y="1344"/>
                  </a:cubicBezTo>
                  <a:lnTo>
                    <a:pt x="846" y="1892"/>
                  </a:lnTo>
                  <a:cubicBezTo>
                    <a:pt x="275" y="2154"/>
                    <a:pt x="1" y="2797"/>
                    <a:pt x="203" y="3392"/>
                  </a:cubicBezTo>
                  <a:cubicBezTo>
                    <a:pt x="656" y="4654"/>
                    <a:pt x="4442" y="14096"/>
                    <a:pt x="5299" y="15572"/>
                  </a:cubicBezTo>
                  <a:cubicBezTo>
                    <a:pt x="5411" y="15587"/>
                    <a:pt x="5529" y="15593"/>
                    <a:pt x="5652" y="15593"/>
                  </a:cubicBezTo>
                  <a:cubicBezTo>
                    <a:pt x="8153" y="15593"/>
                    <a:pt x="12741" y="12727"/>
                    <a:pt x="12741" y="12727"/>
                  </a:cubicBezTo>
                  <a:cubicBezTo>
                    <a:pt x="12110" y="10726"/>
                    <a:pt x="11145" y="9952"/>
                    <a:pt x="9907" y="7619"/>
                  </a:cubicBezTo>
                  <a:cubicBezTo>
                    <a:pt x="8550" y="5047"/>
                    <a:pt x="7121" y="2166"/>
                    <a:pt x="6395" y="666"/>
                  </a:cubicBezTo>
                  <a:cubicBezTo>
                    <a:pt x="6196" y="242"/>
                    <a:pt x="5777" y="0"/>
                    <a:pt x="5339" y="0"/>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27" name="Google Shape;1503;p51"/>
            <p:cNvSpPr/>
            <p:nvPr/>
          </p:nvSpPr>
          <p:spPr>
            <a:xfrm>
              <a:off x="5050325" y="3249625"/>
              <a:ext cx="41100" cy="74150"/>
            </a:xfrm>
            <a:custGeom>
              <a:avLst/>
              <a:gdLst/>
              <a:ahLst/>
              <a:cxnLst/>
              <a:rect l="l" t="t" r="r" b="b"/>
              <a:pathLst>
                <a:path w="1644" h="2966" extrusionOk="0">
                  <a:moveTo>
                    <a:pt x="1179" y="1"/>
                  </a:moveTo>
                  <a:lnTo>
                    <a:pt x="0" y="251"/>
                  </a:lnTo>
                  <a:lnTo>
                    <a:pt x="560" y="2966"/>
                  </a:lnTo>
                  <a:lnTo>
                    <a:pt x="643" y="2942"/>
                  </a:lnTo>
                  <a:cubicBezTo>
                    <a:pt x="1251" y="2823"/>
                    <a:pt x="1643" y="2227"/>
                    <a:pt x="1512" y="1620"/>
                  </a:cubicBezTo>
                  <a:lnTo>
                    <a:pt x="1179"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28" name="Google Shape;1504;p51"/>
            <p:cNvSpPr/>
            <p:nvPr/>
          </p:nvSpPr>
          <p:spPr>
            <a:xfrm>
              <a:off x="5037225" y="3303225"/>
              <a:ext cx="69675" cy="66400"/>
            </a:xfrm>
            <a:custGeom>
              <a:avLst/>
              <a:gdLst/>
              <a:ahLst/>
              <a:cxnLst/>
              <a:rect l="l" t="t" r="r" b="b"/>
              <a:pathLst>
                <a:path w="2787" h="2656" extrusionOk="0">
                  <a:moveTo>
                    <a:pt x="1298" y="0"/>
                  </a:moveTo>
                  <a:lnTo>
                    <a:pt x="0" y="786"/>
                  </a:lnTo>
                  <a:lnTo>
                    <a:pt x="762" y="2655"/>
                  </a:lnTo>
                  <a:lnTo>
                    <a:pt x="2787" y="1750"/>
                  </a:lnTo>
                  <a:lnTo>
                    <a:pt x="1298" y="0"/>
                  </a:ln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29" name="Google Shape;1505;p51"/>
            <p:cNvSpPr/>
            <p:nvPr/>
          </p:nvSpPr>
          <p:spPr>
            <a:xfrm>
              <a:off x="5037225" y="3303225"/>
              <a:ext cx="49725" cy="58575"/>
            </a:xfrm>
            <a:custGeom>
              <a:avLst/>
              <a:gdLst/>
              <a:ahLst/>
              <a:cxnLst/>
              <a:rect l="l" t="t" r="r" b="b"/>
              <a:pathLst>
                <a:path w="1989" h="2343" extrusionOk="0">
                  <a:moveTo>
                    <a:pt x="1298" y="0"/>
                  </a:moveTo>
                  <a:lnTo>
                    <a:pt x="0" y="786"/>
                  </a:lnTo>
                  <a:lnTo>
                    <a:pt x="632" y="2334"/>
                  </a:lnTo>
                  <a:cubicBezTo>
                    <a:pt x="673" y="2340"/>
                    <a:pt x="715" y="2343"/>
                    <a:pt x="756" y="2343"/>
                  </a:cubicBezTo>
                  <a:cubicBezTo>
                    <a:pt x="881" y="2343"/>
                    <a:pt x="1004" y="2316"/>
                    <a:pt x="1120" y="2262"/>
                  </a:cubicBezTo>
                  <a:cubicBezTo>
                    <a:pt x="1620" y="2036"/>
                    <a:pt x="1834" y="1298"/>
                    <a:pt x="1989" y="810"/>
                  </a:cubicBezTo>
                  <a:lnTo>
                    <a:pt x="1298" y="0"/>
                  </a:lnTo>
                  <a:close/>
                </a:path>
              </a:pathLst>
            </a:custGeom>
            <a:solidFill>
              <a:srgbClr val="ED867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30" name="Google Shape;1506;p51"/>
            <p:cNvSpPr/>
            <p:nvPr/>
          </p:nvSpPr>
          <p:spPr>
            <a:xfrm>
              <a:off x="4991975" y="3247250"/>
              <a:ext cx="92900" cy="105025"/>
            </a:xfrm>
            <a:custGeom>
              <a:avLst/>
              <a:gdLst/>
              <a:ahLst/>
              <a:cxnLst/>
              <a:rect l="l" t="t" r="r" b="b"/>
              <a:pathLst>
                <a:path w="3716" h="4201" extrusionOk="0">
                  <a:moveTo>
                    <a:pt x="3096" y="1"/>
                  </a:moveTo>
                  <a:lnTo>
                    <a:pt x="1" y="644"/>
                  </a:lnTo>
                  <a:cubicBezTo>
                    <a:pt x="1" y="644"/>
                    <a:pt x="322" y="2203"/>
                    <a:pt x="775" y="3215"/>
                  </a:cubicBezTo>
                  <a:cubicBezTo>
                    <a:pt x="1065" y="3880"/>
                    <a:pt x="1456" y="4200"/>
                    <a:pt x="1890" y="4200"/>
                  </a:cubicBezTo>
                  <a:cubicBezTo>
                    <a:pt x="1954" y="4200"/>
                    <a:pt x="2019" y="4193"/>
                    <a:pt x="2084" y="4180"/>
                  </a:cubicBezTo>
                  <a:cubicBezTo>
                    <a:pt x="3073" y="3977"/>
                    <a:pt x="3715" y="3001"/>
                    <a:pt x="3513" y="2013"/>
                  </a:cubicBezTo>
                  <a:lnTo>
                    <a:pt x="3096" y="1"/>
                  </a:ln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31" name="Google Shape;1507;p51"/>
            <p:cNvSpPr/>
            <p:nvPr/>
          </p:nvSpPr>
          <p:spPr>
            <a:xfrm>
              <a:off x="5062525" y="3270450"/>
              <a:ext cx="25925" cy="35900"/>
            </a:xfrm>
            <a:custGeom>
              <a:avLst/>
              <a:gdLst/>
              <a:ahLst/>
              <a:cxnLst/>
              <a:rect l="l" t="t" r="r" b="b"/>
              <a:pathLst>
                <a:path w="1037" h="1436" extrusionOk="0">
                  <a:moveTo>
                    <a:pt x="484" y="0"/>
                  </a:moveTo>
                  <a:cubicBezTo>
                    <a:pt x="442" y="0"/>
                    <a:pt x="399" y="5"/>
                    <a:pt x="358" y="13"/>
                  </a:cubicBezTo>
                  <a:cubicBezTo>
                    <a:pt x="131" y="61"/>
                    <a:pt x="1" y="418"/>
                    <a:pt x="84" y="811"/>
                  </a:cubicBezTo>
                  <a:cubicBezTo>
                    <a:pt x="161" y="1174"/>
                    <a:pt x="380" y="1436"/>
                    <a:pt x="601" y="1436"/>
                  </a:cubicBezTo>
                  <a:cubicBezTo>
                    <a:pt x="619" y="1436"/>
                    <a:pt x="637" y="1434"/>
                    <a:pt x="655" y="1430"/>
                  </a:cubicBezTo>
                  <a:cubicBezTo>
                    <a:pt x="882" y="1383"/>
                    <a:pt x="1036" y="823"/>
                    <a:pt x="953" y="430"/>
                  </a:cubicBezTo>
                  <a:cubicBezTo>
                    <a:pt x="884" y="106"/>
                    <a:pt x="685" y="0"/>
                    <a:pt x="484" y="0"/>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32" name="Google Shape;1508;p51"/>
            <p:cNvSpPr/>
            <p:nvPr/>
          </p:nvSpPr>
          <p:spPr>
            <a:xfrm>
              <a:off x="4985125" y="3228475"/>
              <a:ext cx="96475" cy="73575"/>
            </a:xfrm>
            <a:custGeom>
              <a:avLst/>
              <a:gdLst/>
              <a:ahLst/>
              <a:cxnLst/>
              <a:rect l="l" t="t" r="r" b="b"/>
              <a:pathLst>
                <a:path w="3859" h="2943" extrusionOk="0">
                  <a:moveTo>
                    <a:pt x="2668" y="1"/>
                  </a:moveTo>
                  <a:cubicBezTo>
                    <a:pt x="2590" y="1"/>
                    <a:pt x="2510" y="9"/>
                    <a:pt x="2430" y="25"/>
                  </a:cubicBezTo>
                  <a:lnTo>
                    <a:pt x="1382" y="240"/>
                  </a:lnTo>
                  <a:cubicBezTo>
                    <a:pt x="1311" y="252"/>
                    <a:pt x="1251" y="264"/>
                    <a:pt x="1180" y="264"/>
                  </a:cubicBezTo>
                  <a:cubicBezTo>
                    <a:pt x="525" y="323"/>
                    <a:pt x="1" y="847"/>
                    <a:pt x="25" y="1502"/>
                  </a:cubicBezTo>
                  <a:cubicBezTo>
                    <a:pt x="37" y="1764"/>
                    <a:pt x="108" y="2026"/>
                    <a:pt x="227" y="2264"/>
                  </a:cubicBezTo>
                  <a:lnTo>
                    <a:pt x="680" y="2942"/>
                  </a:lnTo>
                  <a:lnTo>
                    <a:pt x="680" y="2942"/>
                  </a:lnTo>
                  <a:lnTo>
                    <a:pt x="572" y="2597"/>
                  </a:lnTo>
                  <a:cubicBezTo>
                    <a:pt x="489" y="2169"/>
                    <a:pt x="715" y="1811"/>
                    <a:pt x="1275" y="1692"/>
                  </a:cubicBezTo>
                  <a:lnTo>
                    <a:pt x="2204" y="1502"/>
                  </a:lnTo>
                  <a:cubicBezTo>
                    <a:pt x="2245" y="1493"/>
                    <a:pt x="2286" y="1489"/>
                    <a:pt x="2326" y="1489"/>
                  </a:cubicBezTo>
                  <a:cubicBezTo>
                    <a:pt x="2603" y="1489"/>
                    <a:pt x="2821" y="1697"/>
                    <a:pt x="2894" y="1978"/>
                  </a:cubicBezTo>
                  <a:cubicBezTo>
                    <a:pt x="2947" y="2146"/>
                    <a:pt x="3101" y="2258"/>
                    <a:pt x="3275" y="2258"/>
                  </a:cubicBezTo>
                  <a:cubicBezTo>
                    <a:pt x="3298" y="2258"/>
                    <a:pt x="3322" y="2256"/>
                    <a:pt x="3347" y="2252"/>
                  </a:cubicBezTo>
                  <a:lnTo>
                    <a:pt x="3382" y="2240"/>
                  </a:lnTo>
                  <a:lnTo>
                    <a:pt x="3632" y="1621"/>
                  </a:lnTo>
                  <a:lnTo>
                    <a:pt x="3859" y="1168"/>
                  </a:lnTo>
                  <a:lnTo>
                    <a:pt x="3799" y="918"/>
                  </a:lnTo>
                  <a:cubicBezTo>
                    <a:pt x="3685" y="378"/>
                    <a:pt x="3207" y="1"/>
                    <a:pt x="2668"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33" name="Google Shape;1509;p51"/>
            <p:cNvSpPr/>
            <p:nvPr/>
          </p:nvSpPr>
          <p:spPr>
            <a:xfrm>
              <a:off x="4968775" y="3232325"/>
              <a:ext cx="93175" cy="64500"/>
            </a:xfrm>
            <a:custGeom>
              <a:avLst/>
              <a:gdLst/>
              <a:ahLst/>
              <a:cxnLst/>
              <a:rect l="l" t="t" r="r" b="b"/>
              <a:pathLst>
                <a:path w="3727" h="2580" extrusionOk="0">
                  <a:moveTo>
                    <a:pt x="2939" y="1"/>
                  </a:moveTo>
                  <a:cubicBezTo>
                    <a:pt x="2214" y="1"/>
                    <a:pt x="957" y="451"/>
                    <a:pt x="607" y="657"/>
                  </a:cubicBezTo>
                  <a:cubicBezTo>
                    <a:pt x="131" y="943"/>
                    <a:pt x="0" y="1574"/>
                    <a:pt x="298" y="2062"/>
                  </a:cubicBezTo>
                  <a:cubicBezTo>
                    <a:pt x="499" y="2392"/>
                    <a:pt x="846" y="2580"/>
                    <a:pt x="1193" y="2580"/>
                  </a:cubicBezTo>
                  <a:cubicBezTo>
                    <a:pt x="1360" y="2580"/>
                    <a:pt x="1528" y="2536"/>
                    <a:pt x="1679" y="2443"/>
                  </a:cubicBezTo>
                  <a:cubicBezTo>
                    <a:pt x="2155" y="2157"/>
                    <a:pt x="3727" y="657"/>
                    <a:pt x="3429" y="169"/>
                  </a:cubicBezTo>
                  <a:cubicBezTo>
                    <a:pt x="3356" y="49"/>
                    <a:pt x="3176" y="1"/>
                    <a:pt x="2939"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34" name="Google Shape;1510;p51"/>
            <p:cNvSpPr/>
            <p:nvPr/>
          </p:nvSpPr>
          <p:spPr>
            <a:xfrm>
              <a:off x="5013400" y="3429425"/>
              <a:ext cx="175050" cy="371000"/>
            </a:xfrm>
            <a:custGeom>
              <a:avLst/>
              <a:gdLst/>
              <a:ahLst/>
              <a:cxnLst/>
              <a:rect l="l" t="t" r="r" b="b"/>
              <a:pathLst>
                <a:path w="7002" h="14840" extrusionOk="0">
                  <a:moveTo>
                    <a:pt x="6978" y="0"/>
                  </a:moveTo>
                  <a:cubicBezTo>
                    <a:pt x="6133" y="227"/>
                    <a:pt x="5287" y="453"/>
                    <a:pt x="4430" y="655"/>
                  </a:cubicBezTo>
                  <a:cubicBezTo>
                    <a:pt x="4442" y="679"/>
                    <a:pt x="4442" y="703"/>
                    <a:pt x="4442" y="727"/>
                  </a:cubicBezTo>
                  <a:lnTo>
                    <a:pt x="4502" y="1215"/>
                  </a:lnTo>
                  <a:cubicBezTo>
                    <a:pt x="4513" y="1381"/>
                    <a:pt x="4513" y="1548"/>
                    <a:pt x="4525" y="1703"/>
                  </a:cubicBezTo>
                  <a:cubicBezTo>
                    <a:pt x="4525" y="1870"/>
                    <a:pt x="4549" y="2036"/>
                    <a:pt x="4537" y="2203"/>
                  </a:cubicBezTo>
                  <a:lnTo>
                    <a:pt x="4537" y="2703"/>
                  </a:lnTo>
                  <a:cubicBezTo>
                    <a:pt x="4502" y="4025"/>
                    <a:pt x="4275" y="5370"/>
                    <a:pt x="3918" y="6692"/>
                  </a:cubicBezTo>
                  <a:lnTo>
                    <a:pt x="3609" y="7668"/>
                  </a:lnTo>
                  <a:lnTo>
                    <a:pt x="3525" y="7906"/>
                  </a:lnTo>
                  <a:lnTo>
                    <a:pt x="3430" y="8156"/>
                  </a:lnTo>
                  <a:lnTo>
                    <a:pt x="3239" y="8632"/>
                  </a:lnTo>
                  <a:cubicBezTo>
                    <a:pt x="3001" y="9275"/>
                    <a:pt x="2680" y="9894"/>
                    <a:pt x="2382" y="10525"/>
                  </a:cubicBezTo>
                  <a:cubicBezTo>
                    <a:pt x="2239" y="10835"/>
                    <a:pt x="2049" y="11133"/>
                    <a:pt x="1870" y="11442"/>
                  </a:cubicBezTo>
                  <a:lnTo>
                    <a:pt x="1346" y="12347"/>
                  </a:lnTo>
                  <a:cubicBezTo>
                    <a:pt x="953" y="12930"/>
                    <a:pt x="549" y="13502"/>
                    <a:pt x="156" y="14085"/>
                  </a:cubicBezTo>
                  <a:lnTo>
                    <a:pt x="132" y="14121"/>
                  </a:lnTo>
                  <a:cubicBezTo>
                    <a:pt x="1" y="14312"/>
                    <a:pt x="25" y="14574"/>
                    <a:pt x="215" y="14728"/>
                  </a:cubicBezTo>
                  <a:cubicBezTo>
                    <a:pt x="301" y="14803"/>
                    <a:pt x="409" y="14840"/>
                    <a:pt x="516" y="14840"/>
                  </a:cubicBezTo>
                  <a:cubicBezTo>
                    <a:pt x="647" y="14840"/>
                    <a:pt x="778" y="14785"/>
                    <a:pt x="870" y="14681"/>
                  </a:cubicBezTo>
                  <a:cubicBezTo>
                    <a:pt x="1334" y="14133"/>
                    <a:pt x="1823" y="13585"/>
                    <a:pt x="2287" y="13014"/>
                  </a:cubicBezTo>
                  <a:lnTo>
                    <a:pt x="2942" y="12133"/>
                  </a:lnTo>
                  <a:cubicBezTo>
                    <a:pt x="3156" y="11835"/>
                    <a:pt x="3394" y="11549"/>
                    <a:pt x="3573" y="11228"/>
                  </a:cubicBezTo>
                  <a:cubicBezTo>
                    <a:pt x="3966" y="10609"/>
                    <a:pt x="4382" y="9990"/>
                    <a:pt x="4716" y="9311"/>
                  </a:cubicBezTo>
                  <a:lnTo>
                    <a:pt x="4978" y="8823"/>
                  </a:lnTo>
                  <a:lnTo>
                    <a:pt x="5109" y="8573"/>
                  </a:lnTo>
                  <a:lnTo>
                    <a:pt x="5216" y="8323"/>
                  </a:lnTo>
                  <a:lnTo>
                    <a:pt x="5668" y="7287"/>
                  </a:lnTo>
                  <a:cubicBezTo>
                    <a:pt x="6216" y="5894"/>
                    <a:pt x="6633" y="4418"/>
                    <a:pt x="6847" y="2894"/>
                  </a:cubicBezTo>
                  <a:cubicBezTo>
                    <a:pt x="6895" y="2513"/>
                    <a:pt x="6942" y="2132"/>
                    <a:pt x="6954" y="1739"/>
                  </a:cubicBezTo>
                  <a:cubicBezTo>
                    <a:pt x="6966" y="1548"/>
                    <a:pt x="6990" y="1358"/>
                    <a:pt x="6990" y="1155"/>
                  </a:cubicBezTo>
                  <a:lnTo>
                    <a:pt x="6990" y="572"/>
                  </a:lnTo>
                  <a:cubicBezTo>
                    <a:pt x="7002" y="381"/>
                    <a:pt x="6978" y="191"/>
                    <a:pt x="6978" y="0"/>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35" name="Google Shape;1511;p51"/>
            <p:cNvSpPr/>
            <p:nvPr/>
          </p:nvSpPr>
          <p:spPr>
            <a:xfrm>
              <a:off x="5100025" y="3336375"/>
              <a:ext cx="94975" cy="120425"/>
            </a:xfrm>
            <a:custGeom>
              <a:avLst/>
              <a:gdLst/>
              <a:ahLst/>
              <a:cxnLst/>
              <a:rect l="l" t="t" r="r" b="b"/>
              <a:pathLst>
                <a:path w="3799" h="4817" extrusionOk="0">
                  <a:moveTo>
                    <a:pt x="1653" y="1"/>
                  </a:moveTo>
                  <a:cubicBezTo>
                    <a:pt x="1455" y="1"/>
                    <a:pt x="1242" y="53"/>
                    <a:pt x="1025" y="198"/>
                  </a:cubicBezTo>
                  <a:cubicBezTo>
                    <a:pt x="1" y="865"/>
                    <a:pt x="227" y="1686"/>
                    <a:pt x="227" y="1686"/>
                  </a:cubicBezTo>
                  <a:cubicBezTo>
                    <a:pt x="227" y="1686"/>
                    <a:pt x="775" y="3556"/>
                    <a:pt x="941" y="4770"/>
                  </a:cubicBezTo>
                  <a:cubicBezTo>
                    <a:pt x="945" y="4803"/>
                    <a:pt x="1023" y="4817"/>
                    <a:pt x="1150" y="4817"/>
                  </a:cubicBezTo>
                  <a:cubicBezTo>
                    <a:pt x="1808" y="4817"/>
                    <a:pt x="3799" y="4449"/>
                    <a:pt x="3799" y="4449"/>
                  </a:cubicBezTo>
                  <a:cubicBezTo>
                    <a:pt x="3704" y="2591"/>
                    <a:pt x="3215" y="1389"/>
                    <a:pt x="2906" y="817"/>
                  </a:cubicBezTo>
                  <a:cubicBezTo>
                    <a:pt x="2715" y="460"/>
                    <a:pt x="2406" y="174"/>
                    <a:pt x="2013" y="55"/>
                  </a:cubicBezTo>
                  <a:cubicBezTo>
                    <a:pt x="1901" y="23"/>
                    <a:pt x="1780" y="1"/>
                    <a:pt x="1653" y="1"/>
                  </a:cubicBezTo>
                  <a:close/>
                </a:path>
              </a:pathLst>
            </a:custGeom>
            <a:solidFill>
              <a:srgbClr val="439D8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36" name="Google Shape;1512;p51"/>
            <p:cNvSpPr/>
            <p:nvPr/>
          </p:nvSpPr>
          <p:spPr>
            <a:xfrm>
              <a:off x="4647300" y="4206900"/>
              <a:ext cx="192300" cy="100625"/>
            </a:xfrm>
            <a:custGeom>
              <a:avLst/>
              <a:gdLst/>
              <a:ahLst/>
              <a:cxnLst/>
              <a:rect l="l" t="t" r="r" b="b"/>
              <a:pathLst>
                <a:path w="7692" h="4025" extrusionOk="0">
                  <a:moveTo>
                    <a:pt x="3656" y="0"/>
                  </a:moveTo>
                  <a:cubicBezTo>
                    <a:pt x="2691" y="0"/>
                    <a:pt x="1155" y="1882"/>
                    <a:pt x="298" y="3072"/>
                  </a:cubicBezTo>
                  <a:cubicBezTo>
                    <a:pt x="0" y="3465"/>
                    <a:pt x="286" y="4025"/>
                    <a:pt x="786" y="4025"/>
                  </a:cubicBezTo>
                  <a:lnTo>
                    <a:pt x="7692" y="4025"/>
                  </a:lnTo>
                  <a:cubicBezTo>
                    <a:pt x="7692" y="4025"/>
                    <a:pt x="5084" y="0"/>
                    <a:pt x="3656"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37" name="Google Shape;1513;p51"/>
            <p:cNvSpPr/>
            <p:nvPr/>
          </p:nvSpPr>
          <p:spPr>
            <a:xfrm>
              <a:off x="4990800" y="3777975"/>
              <a:ext cx="54475" cy="61925"/>
            </a:xfrm>
            <a:custGeom>
              <a:avLst/>
              <a:gdLst/>
              <a:ahLst/>
              <a:cxnLst/>
              <a:rect l="l" t="t" r="r" b="b"/>
              <a:pathLst>
                <a:path w="2179" h="2477" extrusionOk="0">
                  <a:moveTo>
                    <a:pt x="1179" y="1"/>
                  </a:moveTo>
                  <a:cubicBezTo>
                    <a:pt x="1179" y="1"/>
                    <a:pt x="322" y="786"/>
                    <a:pt x="238" y="1060"/>
                  </a:cubicBezTo>
                  <a:cubicBezTo>
                    <a:pt x="155" y="1334"/>
                    <a:pt x="0" y="2001"/>
                    <a:pt x="262" y="2477"/>
                  </a:cubicBezTo>
                  <a:cubicBezTo>
                    <a:pt x="262" y="2477"/>
                    <a:pt x="1048" y="1334"/>
                    <a:pt x="1357" y="1334"/>
                  </a:cubicBezTo>
                  <a:cubicBezTo>
                    <a:pt x="1359" y="1334"/>
                    <a:pt x="1361" y="1334"/>
                    <a:pt x="1363" y="1334"/>
                  </a:cubicBezTo>
                  <a:cubicBezTo>
                    <a:pt x="1655" y="1334"/>
                    <a:pt x="1643" y="2310"/>
                    <a:pt x="1643" y="2310"/>
                  </a:cubicBezTo>
                  <a:cubicBezTo>
                    <a:pt x="1643" y="2310"/>
                    <a:pt x="1953" y="2156"/>
                    <a:pt x="2084" y="1894"/>
                  </a:cubicBezTo>
                  <a:cubicBezTo>
                    <a:pt x="2179" y="1679"/>
                    <a:pt x="1953" y="131"/>
                    <a:pt x="1953" y="131"/>
                  </a:cubicBezTo>
                  <a:lnTo>
                    <a:pt x="1179" y="1"/>
                  </a:ln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38" name="Google Shape;1514;p51"/>
            <p:cNvSpPr/>
            <p:nvPr/>
          </p:nvSpPr>
          <p:spPr>
            <a:xfrm>
              <a:off x="6190050" y="4148875"/>
              <a:ext cx="267025" cy="158050"/>
            </a:xfrm>
            <a:custGeom>
              <a:avLst/>
              <a:gdLst/>
              <a:ahLst/>
              <a:cxnLst/>
              <a:rect l="l" t="t" r="r" b="b"/>
              <a:pathLst>
                <a:path w="10681" h="6322" extrusionOk="0">
                  <a:moveTo>
                    <a:pt x="3313" y="1"/>
                  </a:moveTo>
                  <a:cubicBezTo>
                    <a:pt x="3074" y="1"/>
                    <a:pt x="2836" y="110"/>
                    <a:pt x="2679" y="321"/>
                  </a:cubicBezTo>
                  <a:lnTo>
                    <a:pt x="310" y="3417"/>
                  </a:lnTo>
                  <a:cubicBezTo>
                    <a:pt x="0" y="3822"/>
                    <a:pt x="143" y="4405"/>
                    <a:pt x="596" y="4619"/>
                  </a:cubicBezTo>
                  <a:lnTo>
                    <a:pt x="4013" y="6239"/>
                  </a:lnTo>
                  <a:cubicBezTo>
                    <a:pt x="4120" y="6298"/>
                    <a:pt x="4239" y="6322"/>
                    <a:pt x="4358" y="6322"/>
                  </a:cubicBezTo>
                  <a:lnTo>
                    <a:pt x="10204" y="6322"/>
                  </a:lnTo>
                  <a:cubicBezTo>
                    <a:pt x="10526" y="6322"/>
                    <a:pt x="10680" y="5917"/>
                    <a:pt x="10430" y="5715"/>
                  </a:cubicBezTo>
                  <a:lnTo>
                    <a:pt x="3822" y="190"/>
                  </a:lnTo>
                  <a:cubicBezTo>
                    <a:pt x="3674" y="62"/>
                    <a:pt x="3493" y="1"/>
                    <a:pt x="3313"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39" name="Google Shape;1515;p51"/>
            <p:cNvSpPr/>
            <p:nvPr/>
          </p:nvSpPr>
          <p:spPr>
            <a:xfrm>
              <a:off x="5336375" y="4266025"/>
              <a:ext cx="306900" cy="49300"/>
            </a:xfrm>
            <a:custGeom>
              <a:avLst/>
              <a:gdLst/>
              <a:ahLst/>
              <a:cxnLst/>
              <a:rect l="l" t="t" r="r" b="b"/>
              <a:pathLst>
                <a:path w="12276" h="1972" extrusionOk="0">
                  <a:moveTo>
                    <a:pt x="5787" y="1"/>
                  </a:moveTo>
                  <a:cubicBezTo>
                    <a:pt x="5199" y="1"/>
                    <a:pt x="4948" y="539"/>
                    <a:pt x="4060" y="898"/>
                  </a:cubicBezTo>
                  <a:cubicBezTo>
                    <a:pt x="3370" y="1172"/>
                    <a:pt x="2215" y="1302"/>
                    <a:pt x="2215" y="1302"/>
                  </a:cubicBezTo>
                  <a:cubicBezTo>
                    <a:pt x="619" y="1457"/>
                    <a:pt x="0" y="1898"/>
                    <a:pt x="1703" y="1945"/>
                  </a:cubicBezTo>
                  <a:cubicBezTo>
                    <a:pt x="2616" y="1965"/>
                    <a:pt x="4095" y="1972"/>
                    <a:pt x="5661" y="1972"/>
                  </a:cubicBezTo>
                  <a:cubicBezTo>
                    <a:pt x="8794" y="1972"/>
                    <a:pt x="12276" y="1945"/>
                    <a:pt x="12276" y="1945"/>
                  </a:cubicBezTo>
                  <a:lnTo>
                    <a:pt x="11847" y="112"/>
                  </a:lnTo>
                  <a:cubicBezTo>
                    <a:pt x="10601" y="404"/>
                    <a:pt x="9816" y="967"/>
                    <a:pt x="8653" y="967"/>
                  </a:cubicBezTo>
                  <a:cubicBezTo>
                    <a:pt x="8394" y="967"/>
                    <a:pt x="8117" y="939"/>
                    <a:pt x="7811" y="874"/>
                  </a:cubicBezTo>
                  <a:cubicBezTo>
                    <a:pt x="7382" y="779"/>
                    <a:pt x="6918" y="350"/>
                    <a:pt x="6334" y="124"/>
                  </a:cubicBezTo>
                  <a:cubicBezTo>
                    <a:pt x="6117" y="37"/>
                    <a:pt x="5941" y="1"/>
                    <a:pt x="5787" y="1"/>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40" name="Google Shape;1516;p51"/>
            <p:cNvSpPr/>
            <p:nvPr/>
          </p:nvSpPr>
          <p:spPr>
            <a:xfrm>
              <a:off x="5336375" y="4266025"/>
              <a:ext cx="186650" cy="49250"/>
            </a:xfrm>
            <a:custGeom>
              <a:avLst/>
              <a:gdLst/>
              <a:ahLst/>
              <a:cxnLst/>
              <a:rect l="l" t="t" r="r" b="b"/>
              <a:pathLst>
                <a:path w="7466" h="1970" extrusionOk="0">
                  <a:moveTo>
                    <a:pt x="5787" y="1"/>
                  </a:moveTo>
                  <a:cubicBezTo>
                    <a:pt x="5199" y="1"/>
                    <a:pt x="4948" y="539"/>
                    <a:pt x="4060" y="898"/>
                  </a:cubicBezTo>
                  <a:cubicBezTo>
                    <a:pt x="3370" y="1172"/>
                    <a:pt x="2215" y="1302"/>
                    <a:pt x="2215" y="1302"/>
                  </a:cubicBezTo>
                  <a:cubicBezTo>
                    <a:pt x="619" y="1457"/>
                    <a:pt x="0" y="1898"/>
                    <a:pt x="1703" y="1945"/>
                  </a:cubicBezTo>
                  <a:cubicBezTo>
                    <a:pt x="2512" y="1957"/>
                    <a:pt x="3786" y="1969"/>
                    <a:pt x="5168" y="1969"/>
                  </a:cubicBezTo>
                  <a:cubicBezTo>
                    <a:pt x="5430" y="1255"/>
                    <a:pt x="6049" y="695"/>
                    <a:pt x="7037" y="695"/>
                  </a:cubicBezTo>
                  <a:cubicBezTo>
                    <a:pt x="7192" y="695"/>
                    <a:pt x="7323" y="707"/>
                    <a:pt x="7465" y="731"/>
                  </a:cubicBezTo>
                  <a:cubicBezTo>
                    <a:pt x="7120" y="564"/>
                    <a:pt x="6763" y="290"/>
                    <a:pt x="6334" y="124"/>
                  </a:cubicBezTo>
                  <a:cubicBezTo>
                    <a:pt x="6117" y="37"/>
                    <a:pt x="5941" y="1"/>
                    <a:pt x="5787" y="1"/>
                  </a:cubicBezTo>
                  <a:close/>
                </a:path>
              </a:pathLst>
            </a:custGeom>
            <a:solidFill>
              <a:srgbClr val="053B5C"/>
            </a:solidFill>
            <a:ln w="3875" cap="flat" cmpd="sng">
              <a:solidFill>
                <a:srgbClr val="053B5C"/>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41" name="Google Shape;1517;p51"/>
            <p:cNvSpPr/>
            <p:nvPr/>
          </p:nvSpPr>
          <p:spPr>
            <a:xfrm>
              <a:off x="5959650" y="4004675"/>
              <a:ext cx="129825" cy="313300"/>
            </a:xfrm>
            <a:custGeom>
              <a:avLst/>
              <a:gdLst/>
              <a:ahLst/>
              <a:cxnLst/>
              <a:rect l="l" t="t" r="r" b="b"/>
              <a:pathLst>
                <a:path w="5193" h="12532" extrusionOk="0">
                  <a:moveTo>
                    <a:pt x="3118" y="0"/>
                  </a:moveTo>
                  <a:cubicBezTo>
                    <a:pt x="1524" y="0"/>
                    <a:pt x="188" y="1290"/>
                    <a:pt x="96" y="2946"/>
                  </a:cubicBezTo>
                  <a:cubicBezTo>
                    <a:pt x="1" y="4672"/>
                    <a:pt x="1073" y="12435"/>
                    <a:pt x="2739" y="12530"/>
                  </a:cubicBezTo>
                  <a:cubicBezTo>
                    <a:pt x="2748" y="12531"/>
                    <a:pt x="2757" y="12531"/>
                    <a:pt x="2766" y="12531"/>
                  </a:cubicBezTo>
                  <a:cubicBezTo>
                    <a:pt x="4413" y="12531"/>
                    <a:pt x="5002" y="4782"/>
                    <a:pt x="5097" y="3077"/>
                  </a:cubicBezTo>
                  <a:cubicBezTo>
                    <a:pt x="5192" y="1362"/>
                    <a:pt x="4954" y="100"/>
                    <a:pt x="3287" y="5"/>
                  </a:cubicBezTo>
                  <a:cubicBezTo>
                    <a:pt x="3230" y="2"/>
                    <a:pt x="3174" y="0"/>
                    <a:pt x="3118"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42" name="Google Shape;1518;p51"/>
            <p:cNvSpPr/>
            <p:nvPr/>
          </p:nvSpPr>
          <p:spPr>
            <a:xfrm>
              <a:off x="5674500" y="4231875"/>
              <a:ext cx="382200" cy="93550"/>
            </a:xfrm>
            <a:custGeom>
              <a:avLst/>
              <a:gdLst/>
              <a:ahLst/>
              <a:cxnLst/>
              <a:rect l="l" t="t" r="r" b="b"/>
              <a:pathLst>
                <a:path w="15288" h="3742" extrusionOk="0">
                  <a:moveTo>
                    <a:pt x="12880" y="1"/>
                  </a:moveTo>
                  <a:cubicBezTo>
                    <a:pt x="12862" y="1"/>
                    <a:pt x="12843" y="1"/>
                    <a:pt x="12824" y="1"/>
                  </a:cubicBezTo>
                  <a:cubicBezTo>
                    <a:pt x="11478" y="25"/>
                    <a:pt x="1" y="1264"/>
                    <a:pt x="13" y="2287"/>
                  </a:cubicBezTo>
                  <a:cubicBezTo>
                    <a:pt x="25" y="3323"/>
                    <a:pt x="12383" y="3669"/>
                    <a:pt x="13717" y="3740"/>
                  </a:cubicBezTo>
                  <a:cubicBezTo>
                    <a:pt x="13737" y="3741"/>
                    <a:pt x="13758" y="3742"/>
                    <a:pt x="13778" y="3742"/>
                  </a:cubicBezTo>
                  <a:cubicBezTo>
                    <a:pt x="14586" y="3742"/>
                    <a:pt x="15288" y="2834"/>
                    <a:pt x="15265" y="1835"/>
                  </a:cubicBezTo>
                  <a:cubicBezTo>
                    <a:pt x="15253" y="814"/>
                    <a:pt x="14188" y="1"/>
                    <a:pt x="12880"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43" name="Google Shape;1519;p51"/>
            <p:cNvSpPr/>
            <p:nvPr/>
          </p:nvSpPr>
          <p:spPr>
            <a:xfrm>
              <a:off x="5820050" y="4008025"/>
              <a:ext cx="201850" cy="318550"/>
            </a:xfrm>
            <a:custGeom>
              <a:avLst/>
              <a:gdLst/>
              <a:ahLst/>
              <a:cxnLst/>
              <a:rect l="l" t="t" r="r" b="b"/>
              <a:pathLst>
                <a:path w="8074" h="12742" extrusionOk="0">
                  <a:moveTo>
                    <a:pt x="5133" y="1"/>
                  </a:moveTo>
                  <a:cubicBezTo>
                    <a:pt x="4095" y="1"/>
                    <a:pt x="3247" y="623"/>
                    <a:pt x="2727" y="1824"/>
                  </a:cubicBezTo>
                  <a:cubicBezTo>
                    <a:pt x="2001" y="3491"/>
                    <a:pt x="1" y="11992"/>
                    <a:pt x="1632" y="12694"/>
                  </a:cubicBezTo>
                  <a:cubicBezTo>
                    <a:pt x="1707" y="12726"/>
                    <a:pt x="1785" y="12742"/>
                    <a:pt x="1865" y="12742"/>
                  </a:cubicBezTo>
                  <a:cubicBezTo>
                    <a:pt x="3532" y="12742"/>
                    <a:pt x="6273" y="6068"/>
                    <a:pt x="6966" y="4467"/>
                  </a:cubicBezTo>
                  <a:cubicBezTo>
                    <a:pt x="7692" y="2788"/>
                    <a:pt x="8073" y="1002"/>
                    <a:pt x="6454" y="300"/>
                  </a:cubicBezTo>
                  <a:cubicBezTo>
                    <a:pt x="5990" y="100"/>
                    <a:pt x="5546" y="1"/>
                    <a:pt x="5133" y="1"/>
                  </a:cubicBezTo>
                  <a:close/>
                </a:path>
              </a:pathLst>
            </a:custGeom>
            <a:solidFill>
              <a:srgbClr val="0D415D"/>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44" name="Google Shape;1520;p51"/>
            <p:cNvSpPr/>
            <p:nvPr/>
          </p:nvSpPr>
          <p:spPr>
            <a:xfrm>
              <a:off x="5557225" y="4231875"/>
              <a:ext cx="351275" cy="95175"/>
            </a:xfrm>
            <a:custGeom>
              <a:avLst/>
              <a:gdLst/>
              <a:ahLst/>
              <a:cxnLst/>
              <a:rect l="l" t="t" r="r" b="b"/>
              <a:pathLst>
                <a:path w="14051" h="3807" extrusionOk="0">
                  <a:moveTo>
                    <a:pt x="11642" y="1"/>
                  </a:moveTo>
                  <a:cubicBezTo>
                    <a:pt x="11623" y="1"/>
                    <a:pt x="11604" y="1"/>
                    <a:pt x="11585" y="1"/>
                  </a:cubicBezTo>
                  <a:cubicBezTo>
                    <a:pt x="10526" y="13"/>
                    <a:pt x="2989" y="1180"/>
                    <a:pt x="1" y="2014"/>
                  </a:cubicBezTo>
                  <a:cubicBezTo>
                    <a:pt x="155" y="2776"/>
                    <a:pt x="132" y="3300"/>
                    <a:pt x="132" y="3371"/>
                  </a:cubicBezTo>
                  <a:cubicBezTo>
                    <a:pt x="3712" y="3424"/>
                    <a:pt x="9893" y="3807"/>
                    <a:pt x="11951" y="3807"/>
                  </a:cubicBezTo>
                  <a:cubicBezTo>
                    <a:pt x="12207" y="3807"/>
                    <a:pt x="12399" y="3801"/>
                    <a:pt x="12514" y="3788"/>
                  </a:cubicBezTo>
                  <a:cubicBezTo>
                    <a:pt x="12955" y="3740"/>
                    <a:pt x="14050" y="2859"/>
                    <a:pt x="14038" y="1835"/>
                  </a:cubicBezTo>
                  <a:cubicBezTo>
                    <a:pt x="14015" y="814"/>
                    <a:pt x="12950" y="1"/>
                    <a:pt x="11642" y="1"/>
                  </a:cubicBezTo>
                  <a:close/>
                </a:path>
              </a:pathLst>
            </a:custGeom>
            <a:solidFill>
              <a:srgbClr val="0D415D"/>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45" name="Google Shape;1521;p51"/>
            <p:cNvSpPr/>
            <p:nvPr/>
          </p:nvSpPr>
          <p:spPr>
            <a:xfrm>
              <a:off x="6028125" y="3951800"/>
              <a:ext cx="230850" cy="189150"/>
            </a:xfrm>
            <a:custGeom>
              <a:avLst/>
              <a:gdLst/>
              <a:ahLst/>
              <a:cxnLst/>
              <a:rect l="l" t="t" r="r" b="b"/>
              <a:pathLst>
                <a:path w="9234" h="7566" extrusionOk="0">
                  <a:moveTo>
                    <a:pt x="465" y="1"/>
                  </a:moveTo>
                  <a:cubicBezTo>
                    <a:pt x="0" y="3465"/>
                    <a:pt x="2144" y="6644"/>
                    <a:pt x="8668" y="7561"/>
                  </a:cubicBezTo>
                  <a:cubicBezTo>
                    <a:pt x="8688" y="7564"/>
                    <a:pt x="8707" y="7565"/>
                    <a:pt x="8726" y="7565"/>
                  </a:cubicBezTo>
                  <a:cubicBezTo>
                    <a:pt x="9110" y="7565"/>
                    <a:pt x="9233" y="7006"/>
                    <a:pt x="8859" y="6859"/>
                  </a:cubicBezTo>
                  <a:cubicBezTo>
                    <a:pt x="8537" y="6787"/>
                    <a:pt x="5656" y="5930"/>
                    <a:pt x="4001" y="4251"/>
                  </a:cubicBezTo>
                  <a:cubicBezTo>
                    <a:pt x="2703" y="2834"/>
                    <a:pt x="2453" y="1406"/>
                    <a:pt x="2858" y="1"/>
                  </a:cubicBezTo>
                  <a:close/>
                </a:path>
              </a:pathLst>
            </a:custGeom>
            <a:solidFill>
              <a:srgbClr val="ED867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46" name="Google Shape;1522;p51"/>
            <p:cNvSpPr/>
            <p:nvPr/>
          </p:nvSpPr>
          <p:spPr>
            <a:xfrm>
              <a:off x="5862325" y="3783350"/>
              <a:ext cx="255725" cy="349450"/>
            </a:xfrm>
            <a:custGeom>
              <a:avLst/>
              <a:gdLst/>
              <a:ahLst/>
              <a:cxnLst/>
              <a:rect l="l" t="t" r="r" b="b"/>
              <a:pathLst>
                <a:path w="10229" h="13978" extrusionOk="0">
                  <a:moveTo>
                    <a:pt x="4828" y="0"/>
                  </a:moveTo>
                  <a:cubicBezTo>
                    <a:pt x="4243" y="0"/>
                    <a:pt x="3720" y="402"/>
                    <a:pt x="3584" y="988"/>
                  </a:cubicBezTo>
                  <a:cubicBezTo>
                    <a:pt x="3203" y="2619"/>
                    <a:pt x="2501" y="5643"/>
                    <a:pt x="1775" y="8358"/>
                  </a:cubicBezTo>
                  <a:cubicBezTo>
                    <a:pt x="1108" y="10870"/>
                    <a:pt x="1" y="12025"/>
                    <a:pt x="370" y="12668"/>
                  </a:cubicBezTo>
                  <a:lnTo>
                    <a:pt x="8621" y="13978"/>
                  </a:lnTo>
                  <a:cubicBezTo>
                    <a:pt x="8621" y="13978"/>
                    <a:pt x="9240" y="10334"/>
                    <a:pt x="9490" y="8048"/>
                  </a:cubicBezTo>
                  <a:cubicBezTo>
                    <a:pt x="9752" y="5798"/>
                    <a:pt x="10002" y="3500"/>
                    <a:pt x="10157" y="2179"/>
                  </a:cubicBezTo>
                  <a:cubicBezTo>
                    <a:pt x="10228" y="1548"/>
                    <a:pt x="9799" y="952"/>
                    <a:pt x="9168" y="833"/>
                  </a:cubicBezTo>
                  <a:lnTo>
                    <a:pt x="5073" y="24"/>
                  </a:lnTo>
                  <a:cubicBezTo>
                    <a:pt x="4990" y="8"/>
                    <a:pt x="4908" y="0"/>
                    <a:pt x="4828" y="0"/>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47" name="Google Shape;1523;p51"/>
            <p:cNvSpPr/>
            <p:nvPr/>
          </p:nvSpPr>
          <p:spPr>
            <a:xfrm>
              <a:off x="5863225" y="3782800"/>
              <a:ext cx="254825" cy="353875"/>
            </a:xfrm>
            <a:custGeom>
              <a:avLst/>
              <a:gdLst/>
              <a:ahLst/>
              <a:cxnLst/>
              <a:rect l="l" t="t" r="r" b="b"/>
              <a:pathLst>
                <a:path w="10193" h="14155" extrusionOk="0">
                  <a:moveTo>
                    <a:pt x="4707" y="1"/>
                  </a:moveTo>
                  <a:cubicBezTo>
                    <a:pt x="4171" y="1"/>
                    <a:pt x="3687" y="370"/>
                    <a:pt x="3572" y="915"/>
                  </a:cubicBezTo>
                  <a:cubicBezTo>
                    <a:pt x="3203" y="2510"/>
                    <a:pt x="2477" y="5606"/>
                    <a:pt x="1739" y="8380"/>
                  </a:cubicBezTo>
                  <a:cubicBezTo>
                    <a:pt x="1072" y="10892"/>
                    <a:pt x="0" y="11904"/>
                    <a:pt x="334" y="12690"/>
                  </a:cubicBezTo>
                  <a:lnTo>
                    <a:pt x="8978" y="14155"/>
                  </a:lnTo>
                  <a:cubicBezTo>
                    <a:pt x="8978" y="14155"/>
                    <a:pt x="9204" y="10345"/>
                    <a:pt x="9454" y="8070"/>
                  </a:cubicBezTo>
                  <a:cubicBezTo>
                    <a:pt x="9716" y="5796"/>
                    <a:pt x="9978" y="3475"/>
                    <a:pt x="10121" y="2165"/>
                  </a:cubicBezTo>
                  <a:cubicBezTo>
                    <a:pt x="10192" y="1546"/>
                    <a:pt x="9775" y="986"/>
                    <a:pt x="9168" y="867"/>
                  </a:cubicBezTo>
                  <a:lnTo>
                    <a:pt x="8501" y="736"/>
                  </a:lnTo>
                  <a:cubicBezTo>
                    <a:pt x="8223" y="1143"/>
                    <a:pt x="7780" y="1426"/>
                    <a:pt x="7199" y="1426"/>
                  </a:cubicBezTo>
                  <a:cubicBezTo>
                    <a:pt x="7083" y="1426"/>
                    <a:pt x="6961" y="1415"/>
                    <a:pt x="6835" y="1391"/>
                  </a:cubicBezTo>
                  <a:cubicBezTo>
                    <a:pt x="6073" y="1236"/>
                    <a:pt x="5668" y="724"/>
                    <a:pt x="5537" y="153"/>
                  </a:cubicBezTo>
                  <a:lnTo>
                    <a:pt x="4930" y="22"/>
                  </a:lnTo>
                  <a:cubicBezTo>
                    <a:pt x="4855" y="7"/>
                    <a:pt x="4781" y="1"/>
                    <a:pt x="4707" y="1"/>
                  </a:cubicBezTo>
                  <a:close/>
                </a:path>
              </a:pathLst>
            </a:custGeom>
            <a:solidFill>
              <a:srgbClr val="FFD17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48" name="Google Shape;1524;p51"/>
            <p:cNvSpPr/>
            <p:nvPr/>
          </p:nvSpPr>
          <p:spPr>
            <a:xfrm>
              <a:off x="6024250" y="3693450"/>
              <a:ext cx="36050" cy="71150"/>
            </a:xfrm>
            <a:custGeom>
              <a:avLst/>
              <a:gdLst/>
              <a:ahLst/>
              <a:cxnLst/>
              <a:rect l="l" t="t" r="r" b="b"/>
              <a:pathLst>
                <a:path w="1442" h="2846" extrusionOk="0">
                  <a:moveTo>
                    <a:pt x="274" y="0"/>
                  </a:moveTo>
                  <a:lnTo>
                    <a:pt x="72" y="1607"/>
                  </a:lnTo>
                  <a:cubicBezTo>
                    <a:pt x="1" y="2215"/>
                    <a:pt x="429" y="2762"/>
                    <a:pt x="1036" y="2846"/>
                  </a:cubicBezTo>
                  <a:lnTo>
                    <a:pt x="1120" y="2846"/>
                  </a:lnTo>
                  <a:lnTo>
                    <a:pt x="1441" y="131"/>
                  </a:lnTo>
                  <a:lnTo>
                    <a:pt x="274" y="0"/>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49" name="Google Shape;1525;p51"/>
            <p:cNvSpPr/>
            <p:nvPr/>
          </p:nvSpPr>
          <p:spPr>
            <a:xfrm>
              <a:off x="6011750" y="3746125"/>
              <a:ext cx="70875" cy="66400"/>
            </a:xfrm>
            <a:custGeom>
              <a:avLst/>
              <a:gdLst/>
              <a:ahLst/>
              <a:cxnLst/>
              <a:rect l="l" t="t" r="r" b="b"/>
              <a:pathLst>
                <a:path w="2835" h="2656" extrusionOk="0">
                  <a:moveTo>
                    <a:pt x="1632" y="1"/>
                  </a:moveTo>
                  <a:lnTo>
                    <a:pt x="1" y="1751"/>
                  </a:lnTo>
                  <a:lnTo>
                    <a:pt x="1" y="2037"/>
                  </a:lnTo>
                  <a:lnTo>
                    <a:pt x="1894" y="2656"/>
                  </a:lnTo>
                  <a:lnTo>
                    <a:pt x="2834" y="905"/>
                  </a:lnTo>
                  <a:lnTo>
                    <a:pt x="1632" y="1"/>
                  </a:ln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50" name="Google Shape;1526;p51"/>
            <p:cNvSpPr/>
            <p:nvPr/>
          </p:nvSpPr>
          <p:spPr>
            <a:xfrm>
              <a:off x="6036150" y="3746125"/>
              <a:ext cx="46475" cy="53075"/>
            </a:xfrm>
            <a:custGeom>
              <a:avLst/>
              <a:gdLst/>
              <a:ahLst/>
              <a:cxnLst/>
              <a:rect l="l" t="t" r="r" b="b"/>
              <a:pathLst>
                <a:path w="1859" h="2123" extrusionOk="0">
                  <a:moveTo>
                    <a:pt x="656" y="1"/>
                  </a:moveTo>
                  <a:lnTo>
                    <a:pt x="1" y="703"/>
                  </a:lnTo>
                  <a:cubicBezTo>
                    <a:pt x="96" y="1191"/>
                    <a:pt x="239" y="1739"/>
                    <a:pt x="703" y="2013"/>
                  </a:cubicBezTo>
                  <a:cubicBezTo>
                    <a:pt x="839" y="2086"/>
                    <a:pt x="992" y="2122"/>
                    <a:pt x="1140" y="2122"/>
                  </a:cubicBezTo>
                  <a:cubicBezTo>
                    <a:pt x="1162" y="2122"/>
                    <a:pt x="1183" y="2121"/>
                    <a:pt x="1203" y="2120"/>
                  </a:cubicBezTo>
                  <a:lnTo>
                    <a:pt x="1858" y="905"/>
                  </a:lnTo>
                  <a:lnTo>
                    <a:pt x="656" y="1"/>
                  </a:lnTo>
                  <a:close/>
                </a:path>
              </a:pathLst>
            </a:custGeom>
            <a:solidFill>
              <a:srgbClr val="ED867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51" name="Google Shape;1527;p51"/>
            <p:cNvSpPr/>
            <p:nvPr/>
          </p:nvSpPr>
          <p:spPr>
            <a:xfrm>
              <a:off x="6032000" y="3690175"/>
              <a:ext cx="86325" cy="100800"/>
            </a:xfrm>
            <a:custGeom>
              <a:avLst/>
              <a:gdLst/>
              <a:ahLst/>
              <a:cxnLst/>
              <a:rect l="l" t="t" r="r" b="b"/>
              <a:pathLst>
                <a:path w="3453" h="4032" extrusionOk="0">
                  <a:moveTo>
                    <a:pt x="357" y="0"/>
                  </a:moveTo>
                  <a:lnTo>
                    <a:pt x="119" y="2000"/>
                  </a:lnTo>
                  <a:cubicBezTo>
                    <a:pt x="0" y="3001"/>
                    <a:pt x="715" y="3905"/>
                    <a:pt x="1715" y="4024"/>
                  </a:cubicBezTo>
                  <a:cubicBezTo>
                    <a:pt x="1751" y="4029"/>
                    <a:pt x="1788" y="4031"/>
                    <a:pt x="1824" y="4031"/>
                  </a:cubicBezTo>
                  <a:cubicBezTo>
                    <a:pt x="2278" y="4031"/>
                    <a:pt x="2674" y="3682"/>
                    <a:pt x="2917" y="2965"/>
                  </a:cubicBezTo>
                  <a:cubicBezTo>
                    <a:pt x="3274" y="1929"/>
                    <a:pt x="3453" y="369"/>
                    <a:pt x="3453" y="369"/>
                  </a:cubicBezTo>
                  <a:lnTo>
                    <a:pt x="357" y="0"/>
                  </a:ln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52" name="Google Shape;1528;p51"/>
            <p:cNvSpPr/>
            <p:nvPr/>
          </p:nvSpPr>
          <p:spPr>
            <a:xfrm>
              <a:off x="6033775" y="3708625"/>
              <a:ext cx="15500" cy="8350"/>
            </a:xfrm>
            <a:custGeom>
              <a:avLst/>
              <a:gdLst/>
              <a:ahLst/>
              <a:cxnLst/>
              <a:rect l="l" t="t" r="r" b="b"/>
              <a:pathLst>
                <a:path w="620" h="334" extrusionOk="0">
                  <a:moveTo>
                    <a:pt x="36" y="0"/>
                  </a:moveTo>
                  <a:lnTo>
                    <a:pt x="1" y="262"/>
                  </a:lnTo>
                  <a:lnTo>
                    <a:pt x="584" y="334"/>
                  </a:lnTo>
                  <a:lnTo>
                    <a:pt x="620" y="72"/>
                  </a:lnTo>
                  <a:lnTo>
                    <a:pt x="36" y="0"/>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53" name="Google Shape;1529;p51"/>
            <p:cNvSpPr/>
            <p:nvPr/>
          </p:nvSpPr>
          <p:spPr>
            <a:xfrm>
              <a:off x="6026050" y="3713300"/>
              <a:ext cx="24425" cy="35575"/>
            </a:xfrm>
            <a:custGeom>
              <a:avLst/>
              <a:gdLst/>
              <a:ahLst/>
              <a:cxnLst/>
              <a:rect l="l" t="t" r="r" b="b"/>
              <a:pathLst>
                <a:path w="977" h="1423" extrusionOk="0">
                  <a:moveTo>
                    <a:pt x="525" y="0"/>
                  </a:moveTo>
                  <a:cubicBezTo>
                    <a:pt x="316" y="0"/>
                    <a:pt x="90" y="103"/>
                    <a:pt x="48" y="456"/>
                  </a:cubicBezTo>
                  <a:cubicBezTo>
                    <a:pt x="0" y="849"/>
                    <a:pt x="191" y="1397"/>
                    <a:pt x="429" y="1421"/>
                  </a:cubicBezTo>
                  <a:cubicBezTo>
                    <a:pt x="437" y="1422"/>
                    <a:pt x="446" y="1422"/>
                    <a:pt x="454" y="1422"/>
                  </a:cubicBezTo>
                  <a:cubicBezTo>
                    <a:pt x="672" y="1422"/>
                    <a:pt x="883" y="1133"/>
                    <a:pt x="929" y="766"/>
                  </a:cubicBezTo>
                  <a:cubicBezTo>
                    <a:pt x="976" y="373"/>
                    <a:pt x="822" y="28"/>
                    <a:pt x="595" y="4"/>
                  </a:cubicBezTo>
                  <a:cubicBezTo>
                    <a:pt x="572" y="1"/>
                    <a:pt x="549" y="0"/>
                    <a:pt x="525" y="0"/>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54" name="Google Shape;1530;p51"/>
            <p:cNvSpPr/>
            <p:nvPr/>
          </p:nvSpPr>
          <p:spPr>
            <a:xfrm>
              <a:off x="6029900" y="3669750"/>
              <a:ext cx="97950" cy="68650"/>
            </a:xfrm>
            <a:custGeom>
              <a:avLst/>
              <a:gdLst/>
              <a:ahLst/>
              <a:cxnLst/>
              <a:rect l="l" t="t" r="r" b="b"/>
              <a:pathLst>
                <a:path w="3918" h="2746" extrusionOk="0">
                  <a:moveTo>
                    <a:pt x="1179" y="0"/>
                  </a:moveTo>
                  <a:cubicBezTo>
                    <a:pt x="602" y="0"/>
                    <a:pt x="103" y="432"/>
                    <a:pt x="37" y="1008"/>
                  </a:cubicBezTo>
                  <a:lnTo>
                    <a:pt x="1" y="1258"/>
                  </a:lnTo>
                  <a:lnTo>
                    <a:pt x="465" y="1793"/>
                  </a:lnTo>
                  <a:lnTo>
                    <a:pt x="549" y="2282"/>
                  </a:lnTo>
                  <a:lnTo>
                    <a:pt x="596" y="2282"/>
                  </a:lnTo>
                  <a:cubicBezTo>
                    <a:pt x="612" y="2284"/>
                    <a:pt x="628" y="2284"/>
                    <a:pt x="643" y="2284"/>
                  </a:cubicBezTo>
                  <a:cubicBezTo>
                    <a:pt x="826" y="2284"/>
                    <a:pt x="980" y="2159"/>
                    <a:pt x="1013" y="1972"/>
                  </a:cubicBezTo>
                  <a:cubicBezTo>
                    <a:pt x="1068" y="1672"/>
                    <a:pt x="1290" y="1445"/>
                    <a:pt x="1590" y="1445"/>
                  </a:cubicBezTo>
                  <a:cubicBezTo>
                    <a:pt x="1612" y="1445"/>
                    <a:pt x="1634" y="1446"/>
                    <a:pt x="1656" y="1448"/>
                  </a:cubicBezTo>
                  <a:lnTo>
                    <a:pt x="2584" y="1555"/>
                  </a:lnTo>
                  <a:cubicBezTo>
                    <a:pt x="3144" y="1627"/>
                    <a:pt x="3394" y="1972"/>
                    <a:pt x="3346" y="2389"/>
                  </a:cubicBezTo>
                  <a:lnTo>
                    <a:pt x="3275" y="2746"/>
                  </a:lnTo>
                  <a:lnTo>
                    <a:pt x="3275" y="2746"/>
                  </a:lnTo>
                  <a:lnTo>
                    <a:pt x="3656" y="2032"/>
                  </a:lnTo>
                  <a:cubicBezTo>
                    <a:pt x="3763" y="1793"/>
                    <a:pt x="3811" y="1532"/>
                    <a:pt x="3799" y="1270"/>
                  </a:cubicBezTo>
                  <a:cubicBezTo>
                    <a:pt x="3799" y="1270"/>
                    <a:pt x="3918" y="377"/>
                    <a:pt x="3585" y="162"/>
                  </a:cubicBezTo>
                  <a:cubicBezTo>
                    <a:pt x="3461" y="86"/>
                    <a:pt x="3297" y="61"/>
                    <a:pt x="3122" y="61"/>
                  </a:cubicBezTo>
                  <a:cubicBezTo>
                    <a:pt x="2860" y="61"/>
                    <a:pt x="2573" y="117"/>
                    <a:pt x="2358" y="139"/>
                  </a:cubicBezTo>
                  <a:cubicBezTo>
                    <a:pt x="2340" y="140"/>
                    <a:pt x="2318" y="141"/>
                    <a:pt x="2295" y="141"/>
                  </a:cubicBezTo>
                  <a:cubicBezTo>
                    <a:pt x="1988" y="141"/>
                    <a:pt x="1311" y="8"/>
                    <a:pt x="1311" y="8"/>
                  </a:cubicBezTo>
                  <a:cubicBezTo>
                    <a:pt x="1266" y="3"/>
                    <a:pt x="1223" y="0"/>
                    <a:pt x="1179"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55" name="Google Shape;1531;p51"/>
            <p:cNvSpPr/>
            <p:nvPr/>
          </p:nvSpPr>
          <p:spPr>
            <a:xfrm>
              <a:off x="5932275" y="3782200"/>
              <a:ext cx="331775" cy="323475"/>
            </a:xfrm>
            <a:custGeom>
              <a:avLst/>
              <a:gdLst/>
              <a:ahLst/>
              <a:cxnLst/>
              <a:rect l="l" t="t" r="r" b="b"/>
              <a:pathLst>
                <a:path w="13271" h="12939" extrusionOk="0">
                  <a:moveTo>
                    <a:pt x="1572" y="0"/>
                  </a:moveTo>
                  <a:cubicBezTo>
                    <a:pt x="957" y="0"/>
                    <a:pt x="337" y="428"/>
                    <a:pt x="263" y="1177"/>
                  </a:cubicBezTo>
                  <a:cubicBezTo>
                    <a:pt x="1" y="3772"/>
                    <a:pt x="1513" y="6428"/>
                    <a:pt x="4358" y="9059"/>
                  </a:cubicBezTo>
                  <a:cubicBezTo>
                    <a:pt x="6204" y="10583"/>
                    <a:pt x="7883" y="11857"/>
                    <a:pt x="12657" y="12928"/>
                  </a:cubicBezTo>
                  <a:cubicBezTo>
                    <a:pt x="12687" y="12935"/>
                    <a:pt x="12716" y="12938"/>
                    <a:pt x="12744" y="12938"/>
                  </a:cubicBezTo>
                  <a:cubicBezTo>
                    <a:pt x="13113" y="12938"/>
                    <a:pt x="13270" y="12392"/>
                    <a:pt x="12883" y="12226"/>
                  </a:cubicBezTo>
                  <a:lnTo>
                    <a:pt x="12859" y="12214"/>
                  </a:lnTo>
                  <a:cubicBezTo>
                    <a:pt x="12597" y="12095"/>
                    <a:pt x="12264" y="11952"/>
                    <a:pt x="11895" y="11785"/>
                  </a:cubicBezTo>
                  <a:cubicBezTo>
                    <a:pt x="10514" y="11166"/>
                    <a:pt x="8549" y="10214"/>
                    <a:pt x="7299" y="9059"/>
                  </a:cubicBezTo>
                  <a:cubicBezTo>
                    <a:pt x="4823" y="6856"/>
                    <a:pt x="2644" y="4665"/>
                    <a:pt x="2846" y="1641"/>
                  </a:cubicBezTo>
                  <a:cubicBezTo>
                    <a:pt x="2896" y="502"/>
                    <a:pt x="2237" y="0"/>
                    <a:pt x="1572" y="0"/>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56" name="Google Shape;1532;p51"/>
            <p:cNvSpPr/>
            <p:nvPr/>
          </p:nvSpPr>
          <p:spPr>
            <a:xfrm>
              <a:off x="5929300" y="3781550"/>
              <a:ext cx="83075" cy="116150"/>
            </a:xfrm>
            <a:custGeom>
              <a:avLst/>
              <a:gdLst/>
              <a:ahLst/>
              <a:cxnLst/>
              <a:rect l="l" t="t" r="r" b="b"/>
              <a:pathLst>
                <a:path w="3323" h="4646" extrusionOk="0">
                  <a:moveTo>
                    <a:pt x="1722" y="1"/>
                  </a:moveTo>
                  <a:cubicBezTo>
                    <a:pt x="1587" y="1"/>
                    <a:pt x="1438" y="15"/>
                    <a:pt x="1274" y="48"/>
                  </a:cubicBezTo>
                  <a:cubicBezTo>
                    <a:pt x="358" y="239"/>
                    <a:pt x="322" y="1274"/>
                    <a:pt x="322" y="1274"/>
                  </a:cubicBezTo>
                  <a:cubicBezTo>
                    <a:pt x="322" y="1417"/>
                    <a:pt x="1" y="2322"/>
                    <a:pt x="632" y="4310"/>
                  </a:cubicBezTo>
                  <a:cubicBezTo>
                    <a:pt x="702" y="4512"/>
                    <a:pt x="892" y="4645"/>
                    <a:pt x="1101" y="4645"/>
                  </a:cubicBezTo>
                  <a:cubicBezTo>
                    <a:pt x="1138" y="4645"/>
                    <a:pt x="1177" y="4641"/>
                    <a:pt x="1215" y="4632"/>
                  </a:cubicBezTo>
                  <a:cubicBezTo>
                    <a:pt x="1941" y="4429"/>
                    <a:pt x="3322" y="4037"/>
                    <a:pt x="3299" y="3894"/>
                  </a:cubicBezTo>
                  <a:cubicBezTo>
                    <a:pt x="3037" y="2513"/>
                    <a:pt x="3025" y="1393"/>
                    <a:pt x="3025" y="1370"/>
                  </a:cubicBezTo>
                  <a:lnTo>
                    <a:pt x="3025" y="1405"/>
                  </a:lnTo>
                  <a:lnTo>
                    <a:pt x="2858" y="620"/>
                  </a:lnTo>
                  <a:cubicBezTo>
                    <a:pt x="2834" y="548"/>
                    <a:pt x="2810" y="489"/>
                    <a:pt x="2763" y="429"/>
                  </a:cubicBezTo>
                  <a:cubicBezTo>
                    <a:pt x="2637" y="274"/>
                    <a:pt x="2314" y="1"/>
                    <a:pt x="172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57" name="Google Shape;1533;p51"/>
            <p:cNvSpPr/>
            <p:nvPr/>
          </p:nvSpPr>
          <p:spPr>
            <a:xfrm>
              <a:off x="6250425" y="4127575"/>
              <a:ext cx="63175" cy="67400"/>
            </a:xfrm>
            <a:custGeom>
              <a:avLst/>
              <a:gdLst/>
              <a:ahLst/>
              <a:cxnLst/>
              <a:rect l="l" t="t" r="r" b="b"/>
              <a:pathLst>
                <a:path w="2527" h="2696" extrusionOk="0">
                  <a:moveTo>
                    <a:pt x="611" y="1"/>
                  </a:moveTo>
                  <a:cubicBezTo>
                    <a:pt x="409" y="1"/>
                    <a:pt x="289" y="144"/>
                    <a:pt x="169" y="352"/>
                  </a:cubicBezTo>
                  <a:cubicBezTo>
                    <a:pt x="0" y="633"/>
                    <a:pt x="1096" y="2274"/>
                    <a:pt x="1308" y="2274"/>
                  </a:cubicBezTo>
                  <a:cubicBezTo>
                    <a:pt x="1321" y="2274"/>
                    <a:pt x="1330" y="2268"/>
                    <a:pt x="1336" y="2257"/>
                  </a:cubicBezTo>
                  <a:cubicBezTo>
                    <a:pt x="1455" y="2042"/>
                    <a:pt x="1002" y="1411"/>
                    <a:pt x="1145" y="1268"/>
                  </a:cubicBezTo>
                  <a:cubicBezTo>
                    <a:pt x="1146" y="1268"/>
                    <a:pt x="1146" y="1268"/>
                    <a:pt x="1147" y="1268"/>
                  </a:cubicBezTo>
                  <a:cubicBezTo>
                    <a:pt x="1178" y="1268"/>
                    <a:pt x="1590" y="1503"/>
                    <a:pt x="1764" y="1852"/>
                  </a:cubicBezTo>
                  <a:cubicBezTo>
                    <a:pt x="1920" y="2143"/>
                    <a:pt x="2186" y="2696"/>
                    <a:pt x="2370" y="2696"/>
                  </a:cubicBezTo>
                  <a:cubicBezTo>
                    <a:pt x="2411" y="2696"/>
                    <a:pt x="2448" y="2668"/>
                    <a:pt x="2479" y="2602"/>
                  </a:cubicBezTo>
                  <a:cubicBezTo>
                    <a:pt x="2526" y="2507"/>
                    <a:pt x="2407" y="1685"/>
                    <a:pt x="2169" y="1304"/>
                  </a:cubicBezTo>
                  <a:cubicBezTo>
                    <a:pt x="1931" y="911"/>
                    <a:pt x="1431" y="364"/>
                    <a:pt x="979" y="113"/>
                  </a:cubicBezTo>
                  <a:cubicBezTo>
                    <a:pt x="830" y="35"/>
                    <a:pt x="710" y="1"/>
                    <a:pt x="611" y="1"/>
                  </a:cubicBezTo>
                  <a:close/>
                </a:path>
              </a:pathLst>
            </a:custGeom>
            <a:solidFill>
              <a:srgbClr val="ED867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58" name="Google Shape;1534;p51"/>
            <p:cNvSpPr/>
            <p:nvPr/>
          </p:nvSpPr>
          <p:spPr>
            <a:xfrm>
              <a:off x="6102825" y="3367800"/>
              <a:ext cx="326850" cy="934675"/>
            </a:xfrm>
            <a:custGeom>
              <a:avLst/>
              <a:gdLst/>
              <a:ahLst/>
              <a:cxnLst/>
              <a:rect l="l" t="t" r="r" b="b"/>
              <a:pathLst>
                <a:path w="13074" h="37387" extrusionOk="0">
                  <a:moveTo>
                    <a:pt x="6442" y="1"/>
                  </a:moveTo>
                  <a:cubicBezTo>
                    <a:pt x="6347" y="1"/>
                    <a:pt x="6252" y="60"/>
                    <a:pt x="6240" y="179"/>
                  </a:cubicBezTo>
                  <a:lnTo>
                    <a:pt x="5978" y="2763"/>
                  </a:lnTo>
                  <a:lnTo>
                    <a:pt x="5978" y="13586"/>
                  </a:lnTo>
                  <a:lnTo>
                    <a:pt x="584" y="4108"/>
                  </a:lnTo>
                  <a:cubicBezTo>
                    <a:pt x="527" y="4019"/>
                    <a:pt x="425" y="3968"/>
                    <a:pt x="325" y="3968"/>
                  </a:cubicBezTo>
                  <a:cubicBezTo>
                    <a:pt x="279" y="3968"/>
                    <a:pt x="233" y="3979"/>
                    <a:pt x="191" y="4001"/>
                  </a:cubicBezTo>
                  <a:cubicBezTo>
                    <a:pt x="48" y="4085"/>
                    <a:pt x="1" y="4263"/>
                    <a:pt x="84" y="4394"/>
                  </a:cubicBezTo>
                  <a:lnTo>
                    <a:pt x="5085" y="13169"/>
                  </a:lnTo>
                  <a:cubicBezTo>
                    <a:pt x="5668" y="14193"/>
                    <a:pt x="5978" y="15360"/>
                    <a:pt x="5978" y="16538"/>
                  </a:cubicBezTo>
                  <a:lnTo>
                    <a:pt x="5978" y="37386"/>
                  </a:lnTo>
                  <a:lnTo>
                    <a:pt x="6906" y="37386"/>
                  </a:lnTo>
                  <a:lnTo>
                    <a:pt x="6906" y="16777"/>
                  </a:lnTo>
                  <a:cubicBezTo>
                    <a:pt x="6906" y="15467"/>
                    <a:pt x="7287" y="14181"/>
                    <a:pt x="8002" y="13074"/>
                  </a:cubicBezTo>
                  <a:lnTo>
                    <a:pt x="12991" y="5406"/>
                  </a:lnTo>
                  <a:cubicBezTo>
                    <a:pt x="13074" y="5275"/>
                    <a:pt x="13038" y="5097"/>
                    <a:pt x="12907" y="5013"/>
                  </a:cubicBezTo>
                  <a:cubicBezTo>
                    <a:pt x="12860" y="4983"/>
                    <a:pt x="12806" y="4968"/>
                    <a:pt x="12753" y="4968"/>
                  </a:cubicBezTo>
                  <a:cubicBezTo>
                    <a:pt x="12659" y="4968"/>
                    <a:pt x="12567" y="5013"/>
                    <a:pt x="12514" y="5097"/>
                  </a:cubicBezTo>
                  <a:lnTo>
                    <a:pt x="6906" y="13717"/>
                  </a:lnTo>
                  <a:lnTo>
                    <a:pt x="6906" y="2763"/>
                  </a:lnTo>
                  <a:lnTo>
                    <a:pt x="6645" y="179"/>
                  </a:lnTo>
                  <a:cubicBezTo>
                    <a:pt x="6633" y="60"/>
                    <a:pt x="6537" y="1"/>
                    <a:pt x="64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59" name="Google Shape;1535;p51"/>
            <p:cNvSpPr/>
            <p:nvPr/>
          </p:nvSpPr>
          <p:spPr>
            <a:xfrm>
              <a:off x="6083200" y="3414550"/>
              <a:ext cx="47350" cy="60425"/>
            </a:xfrm>
            <a:custGeom>
              <a:avLst/>
              <a:gdLst/>
              <a:ahLst/>
              <a:cxnLst/>
              <a:rect l="l" t="t" r="r" b="b"/>
              <a:pathLst>
                <a:path w="1894" h="2417" extrusionOk="0">
                  <a:moveTo>
                    <a:pt x="310" y="0"/>
                  </a:moveTo>
                  <a:cubicBezTo>
                    <a:pt x="310" y="0"/>
                    <a:pt x="0" y="1238"/>
                    <a:pt x="226" y="1691"/>
                  </a:cubicBezTo>
                  <a:cubicBezTo>
                    <a:pt x="441" y="2143"/>
                    <a:pt x="1476" y="2417"/>
                    <a:pt x="1476" y="2417"/>
                  </a:cubicBezTo>
                  <a:cubicBezTo>
                    <a:pt x="1476" y="2417"/>
                    <a:pt x="1893" y="1441"/>
                    <a:pt x="1679" y="988"/>
                  </a:cubicBezTo>
                  <a:cubicBezTo>
                    <a:pt x="1465" y="536"/>
                    <a:pt x="310" y="0"/>
                    <a:pt x="310" y="0"/>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60" name="Google Shape;1536;p51"/>
            <p:cNvSpPr/>
            <p:nvPr/>
          </p:nvSpPr>
          <p:spPr>
            <a:xfrm>
              <a:off x="6071875" y="3478225"/>
              <a:ext cx="44675" cy="29425"/>
            </a:xfrm>
            <a:custGeom>
              <a:avLst/>
              <a:gdLst/>
              <a:ahLst/>
              <a:cxnLst/>
              <a:rect l="l" t="t" r="r" b="b"/>
              <a:pathLst>
                <a:path w="1787" h="1177" extrusionOk="0">
                  <a:moveTo>
                    <a:pt x="973" y="1"/>
                  </a:moveTo>
                  <a:cubicBezTo>
                    <a:pt x="881" y="1"/>
                    <a:pt x="796" y="14"/>
                    <a:pt x="727" y="49"/>
                  </a:cubicBezTo>
                  <a:cubicBezTo>
                    <a:pt x="394" y="203"/>
                    <a:pt x="1" y="1061"/>
                    <a:pt x="1" y="1061"/>
                  </a:cubicBezTo>
                  <a:cubicBezTo>
                    <a:pt x="1" y="1061"/>
                    <a:pt x="495" y="1176"/>
                    <a:pt x="890" y="1176"/>
                  </a:cubicBezTo>
                  <a:cubicBezTo>
                    <a:pt x="1033" y="1176"/>
                    <a:pt x="1162" y="1161"/>
                    <a:pt x="1251" y="1120"/>
                  </a:cubicBezTo>
                  <a:cubicBezTo>
                    <a:pt x="1584" y="953"/>
                    <a:pt x="1787" y="203"/>
                    <a:pt x="1787" y="203"/>
                  </a:cubicBezTo>
                  <a:cubicBezTo>
                    <a:pt x="1787" y="203"/>
                    <a:pt x="1329" y="1"/>
                    <a:pt x="973"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61" name="Google Shape;1537;p51"/>
            <p:cNvSpPr/>
            <p:nvPr/>
          </p:nvSpPr>
          <p:spPr>
            <a:xfrm>
              <a:off x="6266550" y="3505100"/>
              <a:ext cx="44675" cy="29425"/>
            </a:xfrm>
            <a:custGeom>
              <a:avLst/>
              <a:gdLst/>
              <a:ahLst/>
              <a:cxnLst/>
              <a:rect l="l" t="t" r="r" b="b"/>
              <a:pathLst>
                <a:path w="1787" h="1177" extrusionOk="0">
                  <a:moveTo>
                    <a:pt x="897" y="1"/>
                  </a:moveTo>
                  <a:cubicBezTo>
                    <a:pt x="754" y="1"/>
                    <a:pt x="625" y="16"/>
                    <a:pt x="536" y="57"/>
                  </a:cubicBezTo>
                  <a:cubicBezTo>
                    <a:pt x="203" y="224"/>
                    <a:pt x="0" y="974"/>
                    <a:pt x="0" y="974"/>
                  </a:cubicBezTo>
                  <a:cubicBezTo>
                    <a:pt x="0" y="974"/>
                    <a:pt x="458" y="1177"/>
                    <a:pt x="814" y="1177"/>
                  </a:cubicBezTo>
                  <a:cubicBezTo>
                    <a:pt x="906" y="1177"/>
                    <a:pt x="991" y="1163"/>
                    <a:pt x="1060" y="1129"/>
                  </a:cubicBezTo>
                  <a:cubicBezTo>
                    <a:pt x="1393" y="974"/>
                    <a:pt x="1786" y="117"/>
                    <a:pt x="1786" y="117"/>
                  </a:cubicBezTo>
                  <a:cubicBezTo>
                    <a:pt x="1786" y="117"/>
                    <a:pt x="1291" y="1"/>
                    <a:pt x="897"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62" name="Google Shape;1538;p51"/>
            <p:cNvSpPr/>
            <p:nvPr/>
          </p:nvSpPr>
          <p:spPr>
            <a:xfrm>
              <a:off x="6106700" y="3542750"/>
              <a:ext cx="46750" cy="29525"/>
            </a:xfrm>
            <a:custGeom>
              <a:avLst/>
              <a:gdLst/>
              <a:ahLst/>
              <a:cxnLst/>
              <a:rect l="l" t="t" r="r" b="b"/>
              <a:pathLst>
                <a:path w="1870" h="1181" extrusionOk="0">
                  <a:moveTo>
                    <a:pt x="1038" y="1"/>
                  </a:moveTo>
                  <a:cubicBezTo>
                    <a:pt x="628" y="1"/>
                    <a:pt x="1" y="230"/>
                    <a:pt x="1" y="230"/>
                  </a:cubicBezTo>
                  <a:cubicBezTo>
                    <a:pt x="1" y="230"/>
                    <a:pt x="489" y="1039"/>
                    <a:pt x="846" y="1158"/>
                  </a:cubicBezTo>
                  <a:cubicBezTo>
                    <a:pt x="891" y="1174"/>
                    <a:pt x="943" y="1181"/>
                    <a:pt x="997" y="1181"/>
                  </a:cubicBezTo>
                  <a:cubicBezTo>
                    <a:pt x="1358" y="1181"/>
                    <a:pt x="1870" y="885"/>
                    <a:pt x="1870" y="885"/>
                  </a:cubicBezTo>
                  <a:cubicBezTo>
                    <a:pt x="1870" y="885"/>
                    <a:pt x="1584" y="158"/>
                    <a:pt x="1239" y="27"/>
                  </a:cubicBezTo>
                  <a:cubicBezTo>
                    <a:pt x="1183" y="9"/>
                    <a:pt x="1114" y="1"/>
                    <a:pt x="1038"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63" name="Google Shape;1539;p51"/>
            <p:cNvSpPr/>
            <p:nvPr/>
          </p:nvSpPr>
          <p:spPr>
            <a:xfrm>
              <a:off x="6165650" y="3525575"/>
              <a:ext cx="34250" cy="46750"/>
            </a:xfrm>
            <a:custGeom>
              <a:avLst/>
              <a:gdLst/>
              <a:ahLst/>
              <a:cxnLst/>
              <a:rect l="l" t="t" r="r" b="b"/>
              <a:pathLst>
                <a:path w="1370" h="1870" extrusionOk="0">
                  <a:moveTo>
                    <a:pt x="1048" y="0"/>
                  </a:moveTo>
                  <a:cubicBezTo>
                    <a:pt x="1048" y="0"/>
                    <a:pt x="238" y="488"/>
                    <a:pt x="119" y="833"/>
                  </a:cubicBezTo>
                  <a:cubicBezTo>
                    <a:pt x="0" y="1191"/>
                    <a:pt x="393" y="1869"/>
                    <a:pt x="393" y="1869"/>
                  </a:cubicBezTo>
                  <a:cubicBezTo>
                    <a:pt x="393" y="1869"/>
                    <a:pt x="1119" y="1584"/>
                    <a:pt x="1250" y="1226"/>
                  </a:cubicBezTo>
                  <a:cubicBezTo>
                    <a:pt x="1369" y="881"/>
                    <a:pt x="1048" y="0"/>
                    <a:pt x="1048" y="0"/>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64" name="Google Shape;1540;p51"/>
            <p:cNvSpPr/>
            <p:nvPr/>
          </p:nvSpPr>
          <p:spPr>
            <a:xfrm>
              <a:off x="6116525" y="3439250"/>
              <a:ext cx="46450" cy="63125"/>
            </a:xfrm>
            <a:custGeom>
              <a:avLst/>
              <a:gdLst/>
              <a:ahLst/>
              <a:cxnLst/>
              <a:rect l="l" t="t" r="r" b="b"/>
              <a:pathLst>
                <a:path w="1858" h="2525" extrusionOk="0">
                  <a:moveTo>
                    <a:pt x="1417" y="0"/>
                  </a:moveTo>
                  <a:cubicBezTo>
                    <a:pt x="1417" y="0"/>
                    <a:pt x="334" y="655"/>
                    <a:pt x="167" y="1131"/>
                  </a:cubicBezTo>
                  <a:cubicBezTo>
                    <a:pt x="1" y="1608"/>
                    <a:pt x="524" y="2524"/>
                    <a:pt x="524" y="2524"/>
                  </a:cubicBezTo>
                  <a:cubicBezTo>
                    <a:pt x="524" y="2524"/>
                    <a:pt x="1525" y="2143"/>
                    <a:pt x="1691" y="1667"/>
                  </a:cubicBezTo>
                  <a:cubicBezTo>
                    <a:pt x="1858" y="1191"/>
                    <a:pt x="1417" y="0"/>
                    <a:pt x="1417" y="0"/>
                  </a:cubicBezTo>
                  <a:close/>
                </a:path>
              </a:pathLst>
            </a:custGeom>
            <a:solidFill>
              <a:srgbClr val="59D098"/>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65" name="Google Shape;1541;p51"/>
            <p:cNvSpPr/>
            <p:nvPr/>
          </p:nvSpPr>
          <p:spPr>
            <a:xfrm>
              <a:off x="6417450" y="3441325"/>
              <a:ext cx="47350" cy="58675"/>
            </a:xfrm>
            <a:custGeom>
              <a:avLst/>
              <a:gdLst/>
              <a:ahLst/>
              <a:cxnLst/>
              <a:rect l="l" t="t" r="r" b="b"/>
              <a:pathLst>
                <a:path w="1894" h="2347" extrusionOk="0">
                  <a:moveTo>
                    <a:pt x="1668" y="1"/>
                  </a:moveTo>
                  <a:cubicBezTo>
                    <a:pt x="1667" y="1"/>
                    <a:pt x="489" y="465"/>
                    <a:pt x="239" y="905"/>
                  </a:cubicBezTo>
                  <a:cubicBezTo>
                    <a:pt x="1" y="1346"/>
                    <a:pt x="358" y="2346"/>
                    <a:pt x="358" y="2346"/>
                  </a:cubicBezTo>
                  <a:cubicBezTo>
                    <a:pt x="358" y="2346"/>
                    <a:pt x="1406" y="2132"/>
                    <a:pt x="1656" y="1691"/>
                  </a:cubicBezTo>
                  <a:cubicBezTo>
                    <a:pt x="1894" y="1251"/>
                    <a:pt x="1668" y="1"/>
                    <a:pt x="1668"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66" name="Google Shape;1542;p51"/>
            <p:cNvSpPr/>
            <p:nvPr/>
          </p:nvSpPr>
          <p:spPr>
            <a:xfrm>
              <a:off x="6358225" y="3587900"/>
              <a:ext cx="47650" cy="29500"/>
            </a:xfrm>
            <a:custGeom>
              <a:avLst/>
              <a:gdLst/>
              <a:ahLst/>
              <a:cxnLst/>
              <a:rect l="l" t="t" r="r" b="b"/>
              <a:pathLst>
                <a:path w="1906" h="1180" extrusionOk="0">
                  <a:moveTo>
                    <a:pt x="843" y="0"/>
                  </a:moveTo>
                  <a:cubicBezTo>
                    <a:pt x="787" y="0"/>
                    <a:pt x="735" y="6"/>
                    <a:pt x="691" y="19"/>
                  </a:cubicBezTo>
                  <a:cubicBezTo>
                    <a:pt x="334" y="114"/>
                    <a:pt x="0" y="829"/>
                    <a:pt x="0" y="829"/>
                  </a:cubicBezTo>
                  <a:cubicBezTo>
                    <a:pt x="0" y="829"/>
                    <a:pt x="521" y="1179"/>
                    <a:pt x="887" y="1179"/>
                  </a:cubicBezTo>
                  <a:cubicBezTo>
                    <a:pt x="931" y="1179"/>
                    <a:pt x="974" y="1174"/>
                    <a:pt x="1012" y="1162"/>
                  </a:cubicBezTo>
                  <a:cubicBezTo>
                    <a:pt x="1370" y="1067"/>
                    <a:pt x="1905" y="293"/>
                    <a:pt x="1905" y="293"/>
                  </a:cubicBezTo>
                  <a:cubicBezTo>
                    <a:pt x="1905" y="293"/>
                    <a:pt x="1247" y="0"/>
                    <a:pt x="843" y="0"/>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67" name="Google Shape;1543;p51"/>
            <p:cNvSpPr/>
            <p:nvPr/>
          </p:nvSpPr>
          <p:spPr>
            <a:xfrm>
              <a:off x="6357025" y="3501750"/>
              <a:ext cx="33975" cy="47650"/>
            </a:xfrm>
            <a:custGeom>
              <a:avLst/>
              <a:gdLst/>
              <a:ahLst/>
              <a:cxnLst/>
              <a:rect l="l" t="t" r="r" b="b"/>
              <a:pathLst>
                <a:path w="1359" h="1906" extrusionOk="0">
                  <a:moveTo>
                    <a:pt x="382" y="1"/>
                  </a:moveTo>
                  <a:cubicBezTo>
                    <a:pt x="382" y="1"/>
                    <a:pt x="1" y="858"/>
                    <a:pt x="108" y="1215"/>
                  </a:cubicBezTo>
                  <a:cubicBezTo>
                    <a:pt x="203" y="1572"/>
                    <a:pt x="918" y="1906"/>
                    <a:pt x="918" y="1906"/>
                  </a:cubicBezTo>
                  <a:cubicBezTo>
                    <a:pt x="918" y="1906"/>
                    <a:pt x="1358" y="1251"/>
                    <a:pt x="1251" y="893"/>
                  </a:cubicBezTo>
                  <a:cubicBezTo>
                    <a:pt x="1156" y="536"/>
                    <a:pt x="382" y="1"/>
                    <a:pt x="382"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68" name="Google Shape;1544;p51"/>
            <p:cNvSpPr/>
            <p:nvPr/>
          </p:nvSpPr>
          <p:spPr>
            <a:xfrm>
              <a:off x="6409425" y="3495475"/>
              <a:ext cx="64600" cy="39900"/>
            </a:xfrm>
            <a:custGeom>
              <a:avLst/>
              <a:gdLst/>
              <a:ahLst/>
              <a:cxnLst/>
              <a:rect l="l" t="t" r="r" b="b"/>
              <a:pathLst>
                <a:path w="2584" h="1596" extrusionOk="0">
                  <a:moveTo>
                    <a:pt x="1143" y="0"/>
                  </a:moveTo>
                  <a:cubicBezTo>
                    <a:pt x="1068" y="0"/>
                    <a:pt x="999" y="8"/>
                    <a:pt x="941" y="25"/>
                  </a:cubicBezTo>
                  <a:cubicBezTo>
                    <a:pt x="453" y="156"/>
                    <a:pt x="0" y="1121"/>
                    <a:pt x="0" y="1121"/>
                  </a:cubicBezTo>
                  <a:cubicBezTo>
                    <a:pt x="0" y="1121"/>
                    <a:pt x="712" y="1595"/>
                    <a:pt x="1212" y="1595"/>
                  </a:cubicBezTo>
                  <a:cubicBezTo>
                    <a:pt x="1272" y="1595"/>
                    <a:pt x="1329" y="1588"/>
                    <a:pt x="1381" y="1573"/>
                  </a:cubicBezTo>
                  <a:cubicBezTo>
                    <a:pt x="1858" y="1442"/>
                    <a:pt x="2584" y="394"/>
                    <a:pt x="2584" y="394"/>
                  </a:cubicBezTo>
                  <a:cubicBezTo>
                    <a:pt x="2584" y="394"/>
                    <a:pt x="1685" y="0"/>
                    <a:pt x="1143" y="0"/>
                  </a:cubicBezTo>
                  <a:close/>
                </a:path>
              </a:pathLst>
            </a:custGeom>
            <a:solidFill>
              <a:srgbClr val="59D098"/>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69" name="Google Shape;1545;p51"/>
            <p:cNvSpPr/>
            <p:nvPr/>
          </p:nvSpPr>
          <p:spPr>
            <a:xfrm>
              <a:off x="6260000" y="3351425"/>
              <a:ext cx="46450" cy="63125"/>
            </a:xfrm>
            <a:custGeom>
              <a:avLst/>
              <a:gdLst/>
              <a:ahLst/>
              <a:cxnLst/>
              <a:rect l="l" t="t" r="r" b="b"/>
              <a:pathLst>
                <a:path w="1858" h="2525" extrusionOk="0">
                  <a:moveTo>
                    <a:pt x="1417" y="1"/>
                  </a:moveTo>
                  <a:cubicBezTo>
                    <a:pt x="1417" y="1"/>
                    <a:pt x="334" y="656"/>
                    <a:pt x="167" y="1132"/>
                  </a:cubicBezTo>
                  <a:cubicBezTo>
                    <a:pt x="0" y="1608"/>
                    <a:pt x="536" y="2525"/>
                    <a:pt x="536" y="2525"/>
                  </a:cubicBezTo>
                  <a:cubicBezTo>
                    <a:pt x="536" y="2525"/>
                    <a:pt x="1524" y="2144"/>
                    <a:pt x="1691" y="1668"/>
                  </a:cubicBezTo>
                  <a:cubicBezTo>
                    <a:pt x="1858" y="1192"/>
                    <a:pt x="1417" y="1"/>
                    <a:pt x="1417" y="1"/>
                  </a:cubicBezTo>
                  <a:close/>
                </a:path>
              </a:pathLst>
            </a:custGeom>
            <a:solidFill>
              <a:srgbClr val="59D098"/>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70" name="Google Shape;1546;p51"/>
            <p:cNvSpPr/>
            <p:nvPr/>
          </p:nvSpPr>
          <p:spPr>
            <a:xfrm>
              <a:off x="6273100" y="3380450"/>
              <a:ext cx="60450" cy="39800"/>
            </a:xfrm>
            <a:custGeom>
              <a:avLst/>
              <a:gdLst/>
              <a:ahLst/>
              <a:cxnLst/>
              <a:rect l="l" t="t" r="r" b="b"/>
              <a:pathLst>
                <a:path w="2418" h="1592" extrusionOk="0">
                  <a:moveTo>
                    <a:pt x="1213" y="1"/>
                  </a:moveTo>
                  <a:cubicBezTo>
                    <a:pt x="1021" y="1"/>
                    <a:pt x="846" y="21"/>
                    <a:pt x="727" y="78"/>
                  </a:cubicBezTo>
                  <a:cubicBezTo>
                    <a:pt x="274" y="304"/>
                    <a:pt x="0" y="1328"/>
                    <a:pt x="0" y="1328"/>
                  </a:cubicBezTo>
                  <a:cubicBezTo>
                    <a:pt x="0" y="1328"/>
                    <a:pt x="618" y="1592"/>
                    <a:pt x="1098" y="1592"/>
                  </a:cubicBezTo>
                  <a:cubicBezTo>
                    <a:pt x="1222" y="1592"/>
                    <a:pt x="1336" y="1575"/>
                    <a:pt x="1429" y="1531"/>
                  </a:cubicBezTo>
                  <a:cubicBezTo>
                    <a:pt x="1881" y="1316"/>
                    <a:pt x="2417" y="161"/>
                    <a:pt x="2417" y="161"/>
                  </a:cubicBezTo>
                  <a:cubicBezTo>
                    <a:pt x="2417" y="161"/>
                    <a:pt x="1748" y="1"/>
                    <a:pt x="1213" y="1"/>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71" name="Google Shape;1547;p51"/>
            <p:cNvSpPr/>
            <p:nvPr/>
          </p:nvSpPr>
          <p:spPr>
            <a:xfrm>
              <a:off x="6209700" y="3449775"/>
              <a:ext cx="54200" cy="42050"/>
            </a:xfrm>
            <a:custGeom>
              <a:avLst/>
              <a:gdLst/>
              <a:ahLst/>
              <a:cxnLst/>
              <a:rect l="l" t="t" r="r" b="b"/>
              <a:pathLst>
                <a:path w="2168" h="1682" extrusionOk="0">
                  <a:moveTo>
                    <a:pt x="329" y="0"/>
                  </a:moveTo>
                  <a:cubicBezTo>
                    <a:pt x="134" y="0"/>
                    <a:pt x="0" y="8"/>
                    <a:pt x="0" y="8"/>
                  </a:cubicBezTo>
                  <a:cubicBezTo>
                    <a:pt x="0" y="8"/>
                    <a:pt x="310" y="1234"/>
                    <a:pt x="726" y="1532"/>
                  </a:cubicBezTo>
                  <a:cubicBezTo>
                    <a:pt x="882" y="1646"/>
                    <a:pt x="1131" y="1682"/>
                    <a:pt x="1379" y="1682"/>
                  </a:cubicBezTo>
                  <a:cubicBezTo>
                    <a:pt x="1775" y="1682"/>
                    <a:pt x="2167" y="1591"/>
                    <a:pt x="2167" y="1591"/>
                  </a:cubicBezTo>
                  <a:cubicBezTo>
                    <a:pt x="2167" y="1591"/>
                    <a:pt x="2084" y="532"/>
                    <a:pt x="1679" y="234"/>
                  </a:cubicBezTo>
                  <a:cubicBezTo>
                    <a:pt x="1405" y="33"/>
                    <a:pt x="735" y="0"/>
                    <a:pt x="329" y="0"/>
                  </a:cubicBezTo>
                  <a:close/>
                </a:path>
              </a:pathLst>
            </a:custGeom>
            <a:solidFill>
              <a:srgbClr val="74D8C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72" name="Google Shape;1548;p51"/>
            <p:cNvSpPr/>
            <p:nvPr/>
          </p:nvSpPr>
          <p:spPr>
            <a:xfrm>
              <a:off x="6132900" y="4200950"/>
              <a:ext cx="292025" cy="105975"/>
            </a:xfrm>
            <a:custGeom>
              <a:avLst/>
              <a:gdLst/>
              <a:ahLst/>
              <a:cxnLst/>
              <a:rect l="l" t="t" r="r" b="b"/>
              <a:pathLst>
                <a:path w="11681" h="4239" extrusionOk="0">
                  <a:moveTo>
                    <a:pt x="4842" y="0"/>
                  </a:moveTo>
                  <a:cubicBezTo>
                    <a:pt x="4223" y="0"/>
                    <a:pt x="3611" y="240"/>
                    <a:pt x="3156" y="703"/>
                  </a:cubicBezTo>
                  <a:lnTo>
                    <a:pt x="215" y="3632"/>
                  </a:lnTo>
                  <a:cubicBezTo>
                    <a:pt x="0" y="3858"/>
                    <a:pt x="155" y="4239"/>
                    <a:pt x="477" y="4239"/>
                  </a:cubicBezTo>
                  <a:lnTo>
                    <a:pt x="11192" y="4239"/>
                  </a:lnTo>
                  <a:cubicBezTo>
                    <a:pt x="11549" y="4239"/>
                    <a:pt x="11680" y="3763"/>
                    <a:pt x="11371" y="3572"/>
                  </a:cubicBezTo>
                  <a:lnTo>
                    <a:pt x="6096" y="357"/>
                  </a:lnTo>
                  <a:cubicBezTo>
                    <a:pt x="5709" y="117"/>
                    <a:pt x="5274" y="0"/>
                    <a:pt x="484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73" name="Google Shape;1549;p51"/>
            <p:cNvSpPr/>
            <p:nvPr/>
          </p:nvSpPr>
          <p:spPr>
            <a:xfrm>
              <a:off x="6224575" y="4049725"/>
              <a:ext cx="59550" cy="64675"/>
            </a:xfrm>
            <a:custGeom>
              <a:avLst/>
              <a:gdLst/>
              <a:ahLst/>
              <a:cxnLst/>
              <a:rect l="l" t="t" r="r" b="b"/>
              <a:pathLst>
                <a:path w="2382" h="2587" extrusionOk="0">
                  <a:moveTo>
                    <a:pt x="1013" y="1"/>
                  </a:moveTo>
                  <a:cubicBezTo>
                    <a:pt x="870" y="1"/>
                    <a:pt x="774" y="751"/>
                    <a:pt x="643" y="882"/>
                  </a:cubicBezTo>
                  <a:cubicBezTo>
                    <a:pt x="524" y="1001"/>
                    <a:pt x="286" y="1168"/>
                    <a:pt x="286" y="1168"/>
                  </a:cubicBezTo>
                  <a:lnTo>
                    <a:pt x="1" y="1954"/>
                  </a:lnTo>
                  <a:cubicBezTo>
                    <a:pt x="1" y="1954"/>
                    <a:pt x="534" y="2587"/>
                    <a:pt x="1493" y="2587"/>
                  </a:cubicBezTo>
                  <a:cubicBezTo>
                    <a:pt x="1527" y="2587"/>
                    <a:pt x="1561" y="2586"/>
                    <a:pt x="1596" y="2585"/>
                  </a:cubicBezTo>
                  <a:cubicBezTo>
                    <a:pt x="1953" y="2573"/>
                    <a:pt x="2108" y="2406"/>
                    <a:pt x="2239" y="2239"/>
                  </a:cubicBezTo>
                  <a:cubicBezTo>
                    <a:pt x="2358" y="2084"/>
                    <a:pt x="2239" y="1799"/>
                    <a:pt x="2310" y="1608"/>
                  </a:cubicBezTo>
                  <a:cubicBezTo>
                    <a:pt x="2382" y="1418"/>
                    <a:pt x="2144" y="1299"/>
                    <a:pt x="2191" y="1084"/>
                  </a:cubicBezTo>
                  <a:cubicBezTo>
                    <a:pt x="2251" y="775"/>
                    <a:pt x="2036" y="620"/>
                    <a:pt x="2036" y="620"/>
                  </a:cubicBezTo>
                  <a:cubicBezTo>
                    <a:pt x="2036" y="620"/>
                    <a:pt x="1826" y="1072"/>
                    <a:pt x="1524" y="1072"/>
                  </a:cubicBezTo>
                  <a:cubicBezTo>
                    <a:pt x="1497" y="1072"/>
                    <a:pt x="1469" y="1068"/>
                    <a:pt x="1441" y="1061"/>
                  </a:cubicBezTo>
                  <a:cubicBezTo>
                    <a:pt x="1144" y="989"/>
                    <a:pt x="1132" y="191"/>
                    <a:pt x="1132" y="191"/>
                  </a:cubicBezTo>
                  <a:cubicBezTo>
                    <a:pt x="1132" y="191"/>
                    <a:pt x="1167" y="1"/>
                    <a:pt x="1013" y="1"/>
                  </a:cubicBezTo>
                  <a:close/>
                </a:path>
              </a:pathLst>
            </a:custGeom>
            <a:solidFill>
              <a:srgbClr val="FBB28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74" name="Google Shape;1550;p51"/>
            <p:cNvSpPr/>
            <p:nvPr/>
          </p:nvSpPr>
          <p:spPr>
            <a:xfrm>
              <a:off x="6403175" y="3460500"/>
              <a:ext cx="909850" cy="693150"/>
            </a:xfrm>
            <a:custGeom>
              <a:avLst/>
              <a:gdLst/>
              <a:ahLst/>
              <a:cxnLst/>
              <a:rect l="l" t="t" r="r" b="b"/>
              <a:pathLst>
                <a:path w="36394" h="27726" extrusionOk="0">
                  <a:moveTo>
                    <a:pt x="19634" y="9913"/>
                  </a:moveTo>
                  <a:cubicBezTo>
                    <a:pt x="19884" y="9985"/>
                    <a:pt x="20134" y="10056"/>
                    <a:pt x="20384" y="10140"/>
                  </a:cubicBezTo>
                  <a:cubicBezTo>
                    <a:pt x="20431" y="10461"/>
                    <a:pt x="20467" y="10783"/>
                    <a:pt x="20431" y="11104"/>
                  </a:cubicBezTo>
                  <a:cubicBezTo>
                    <a:pt x="20408" y="11342"/>
                    <a:pt x="20324" y="11580"/>
                    <a:pt x="20241" y="11807"/>
                  </a:cubicBezTo>
                  <a:cubicBezTo>
                    <a:pt x="19788" y="11795"/>
                    <a:pt x="19622" y="11604"/>
                    <a:pt x="19598" y="11033"/>
                  </a:cubicBezTo>
                  <a:cubicBezTo>
                    <a:pt x="19586" y="10783"/>
                    <a:pt x="19610" y="10521"/>
                    <a:pt x="19622" y="10271"/>
                  </a:cubicBezTo>
                  <a:cubicBezTo>
                    <a:pt x="19622" y="10152"/>
                    <a:pt x="19634" y="10033"/>
                    <a:pt x="19634" y="9913"/>
                  </a:cubicBezTo>
                  <a:close/>
                  <a:moveTo>
                    <a:pt x="14776" y="10473"/>
                  </a:moveTo>
                  <a:lnTo>
                    <a:pt x="14776" y="10473"/>
                  </a:lnTo>
                  <a:cubicBezTo>
                    <a:pt x="14693" y="11033"/>
                    <a:pt x="14693" y="11616"/>
                    <a:pt x="14824" y="12271"/>
                  </a:cubicBezTo>
                  <a:cubicBezTo>
                    <a:pt x="14847" y="12378"/>
                    <a:pt x="14895" y="12485"/>
                    <a:pt x="14931" y="12592"/>
                  </a:cubicBezTo>
                  <a:cubicBezTo>
                    <a:pt x="14990" y="12747"/>
                    <a:pt x="15062" y="12902"/>
                    <a:pt x="15014" y="12997"/>
                  </a:cubicBezTo>
                  <a:cubicBezTo>
                    <a:pt x="15002" y="13021"/>
                    <a:pt x="14990" y="13045"/>
                    <a:pt x="14955" y="13069"/>
                  </a:cubicBezTo>
                  <a:cubicBezTo>
                    <a:pt x="14895" y="12973"/>
                    <a:pt x="14824" y="12902"/>
                    <a:pt x="14764" y="12819"/>
                  </a:cubicBezTo>
                  <a:cubicBezTo>
                    <a:pt x="14597" y="12628"/>
                    <a:pt x="14454" y="12438"/>
                    <a:pt x="14359" y="12235"/>
                  </a:cubicBezTo>
                  <a:cubicBezTo>
                    <a:pt x="14181" y="11854"/>
                    <a:pt x="14121" y="11366"/>
                    <a:pt x="14145" y="10902"/>
                  </a:cubicBezTo>
                  <a:cubicBezTo>
                    <a:pt x="14359" y="10735"/>
                    <a:pt x="14574" y="10592"/>
                    <a:pt x="14776" y="10473"/>
                  </a:cubicBezTo>
                  <a:close/>
                  <a:moveTo>
                    <a:pt x="20705" y="10259"/>
                  </a:moveTo>
                  <a:lnTo>
                    <a:pt x="20705" y="10259"/>
                  </a:lnTo>
                  <a:cubicBezTo>
                    <a:pt x="21074" y="10390"/>
                    <a:pt x="21443" y="10533"/>
                    <a:pt x="21813" y="10687"/>
                  </a:cubicBezTo>
                  <a:cubicBezTo>
                    <a:pt x="21777" y="11473"/>
                    <a:pt x="21705" y="12259"/>
                    <a:pt x="21515" y="12961"/>
                  </a:cubicBezTo>
                  <a:cubicBezTo>
                    <a:pt x="21455" y="13211"/>
                    <a:pt x="21372" y="13402"/>
                    <a:pt x="21277" y="13581"/>
                  </a:cubicBezTo>
                  <a:cubicBezTo>
                    <a:pt x="20872" y="13557"/>
                    <a:pt x="20598" y="13462"/>
                    <a:pt x="20455" y="13295"/>
                  </a:cubicBezTo>
                  <a:cubicBezTo>
                    <a:pt x="20312" y="13116"/>
                    <a:pt x="20289" y="12842"/>
                    <a:pt x="20372" y="12438"/>
                  </a:cubicBezTo>
                  <a:cubicBezTo>
                    <a:pt x="20408" y="12283"/>
                    <a:pt x="20467" y="12116"/>
                    <a:pt x="20527" y="11938"/>
                  </a:cubicBezTo>
                  <a:cubicBezTo>
                    <a:pt x="20622" y="11687"/>
                    <a:pt x="20705" y="11426"/>
                    <a:pt x="20741" y="11140"/>
                  </a:cubicBezTo>
                  <a:cubicBezTo>
                    <a:pt x="20777" y="10830"/>
                    <a:pt x="20753" y="10544"/>
                    <a:pt x="20705" y="10259"/>
                  </a:cubicBezTo>
                  <a:close/>
                  <a:moveTo>
                    <a:pt x="18241" y="9652"/>
                  </a:moveTo>
                  <a:lnTo>
                    <a:pt x="18241" y="9652"/>
                  </a:lnTo>
                  <a:cubicBezTo>
                    <a:pt x="18610" y="9687"/>
                    <a:pt x="18967" y="9747"/>
                    <a:pt x="19336" y="9830"/>
                  </a:cubicBezTo>
                  <a:cubicBezTo>
                    <a:pt x="19324" y="9973"/>
                    <a:pt x="19324" y="10116"/>
                    <a:pt x="19312" y="10259"/>
                  </a:cubicBezTo>
                  <a:cubicBezTo>
                    <a:pt x="19300" y="10509"/>
                    <a:pt x="19276" y="10771"/>
                    <a:pt x="19288" y="11045"/>
                  </a:cubicBezTo>
                  <a:cubicBezTo>
                    <a:pt x="19312" y="11521"/>
                    <a:pt x="19431" y="12045"/>
                    <a:pt x="20146" y="12104"/>
                  </a:cubicBezTo>
                  <a:cubicBezTo>
                    <a:pt x="20110" y="12199"/>
                    <a:pt x="20086" y="12283"/>
                    <a:pt x="20074" y="12378"/>
                  </a:cubicBezTo>
                  <a:cubicBezTo>
                    <a:pt x="19955" y="12866"/>
                    <a:pt x="20015" y="13235"/>
                    <a:pt x="20217" y="13485"/>
                  </a:cubicBezTo>
                  <a:cubicBezTo>
                    <a:pt x="20396" y="13712"/>
                    <a:pt x="20681" y="13831"/>
                    <a:pt x="21098" y="13878"/>
                  </a:cubicBezTo>
                  <a:cubicBezTo>
                    <a:pt x="20967" y="14057"/>
                    <a:pt x="20836" y="14212"/>
                    <a:pt x="20681" y="14378"/>
                  </a:cubicBezTo>
                  <a:cubicBezTo>
                    <a:pt x="20491" y="14581"/>
                    <a:pt x="20289" y="14807"/>
                    <a:pt x="20098" y="15093"/>
                  </a:cubicBezTo>
                  <a:cubicBezTo>
                    <a:pt x="20086" y="15105"/>
                    <a:pt x="20074" y="15116"/>
                    <a:pt x="20062" y="15140"/>
                  </a:cubicBezTo>
                  <a:cubicBezTo>
                    <a:pt x="20050" y="15137"/>
                    <a:pt x="20038" y="15136"/>
                    <a:pt x="20027" y="15136"/>
                  </a:cubicBezTo>
                  <a:cubicBezTo>
                    <a:pt x="19992" y="15136"/>
                    <a:pt x="19958" y="15149"/>
                    <a:pt x="19931" y="15176"/>
                  </a:cubicBezTo>
                  <a:cubicBezTo>
                    <a:pt x="19837" y="15279"/>
                    <a:pt x="19713" y="15332"/>
                    <a:pt x="19557" y="15332"/>
                  </a:cubicBezTo>
                  <a:cubicBezTo>
                    <a:pt x="19496" y="15332"/>
                    <a:pt x="19430" y="15324"/>
                    <a:pt x="19360" y="15307"/>
                  </a:cubicBezTo>
                  <a:cubicBezTo>
                    <a:pt x="18836" y="15188"/>
                    <a:pt x="18288" y="14664"/>
                    <a:pt x="18181" y="14307"/>
                  </a:cubicBezTo>
                  <a:cubicBezTo>
                    <a:pt x="18050" y="13914"/>
                    <a:pt x="18145" y="13497"/>
                    <a:pt x="18229" y="13057"/>
                  </a:cubicBezTo>
                  <a:cubicBezTo>
                    <a:pt x="18276" y="12819"/>
                    <a:pt x="18336" y="12569"/>
                    <a:pt x="18348" y="12330"/>
                  </a:cubicBezTo>
                  <a:cubicBezTo>
                    <a:pt x="18395" y="11604"/>
                    <a:pt x="18431" y="10544"/>
                    <a:pt x="18241" y="9652"/>
                  </a:cubicBezTo>
                  <a:close/>
                  <a:moveTo>
                    <a:pt x="13835" y="11152"/>
                  </a:moveTo>
                  <a:cubicBezTo>
                    <a:pt x="13835" y="11592"/>
                    <a:pt x="13919" y="12021"/>
                    <a:pt x="14073" y="12366"/>
                  </a:cubicBezTo>
                  <a:cubicBezTo>
                    <a:pt x="14193" y="12604"/>
                    <a:pt x="14359" y="12819"/>
                    <a:pt x="14526" y="13009"/>
                  </a:cubicBezTo>
                  <a:cubicBezTo>
                    <a:pt x="14585" y="13092"/>
                    <a:pt x="14657" y="13176"/>
                    <a:pt x="14716" y="13259"/>
                  </a:cubicBezTo>
                  <a:cubicBezTo>
                    <a:pt x="14716" y="13283"/>
                    <a:pt x="14716" y="13307"/>
                    <a:pt x="14728" y="13331"/>
                  </a:cubicBezTo>
                  <a:cubicBezTo>
                    <a:pt x="14740" y="13378"/>
                    <a:pt x="14788" y="13402"/>
                    <a:pt x="14824" y="13414"/>
                  </a:cubicBezTo>
                  <a:cubicBezTo>
                    <a:pt x="14895" y="13533"/>
                    <a:pt x="14955" y="13652"/>
                    <a:pt x="14990" y="13783"/>
                  </a:cubicBezTo>
                  <a:cubicBezTo>
                    <a:pt x="15074" y="14069"/>
                    <a:pt x="15026" y="14354"/>
                    <a:pt x="14847" y="14628"/>
                  </a:cubicBezTo>
                  <a:cubicBezTo>
                    <a:pt x="14597" y="15009"/>
                    <a:pt x="14121" y="15319"/>
                    <a:pt x="13633" y="15426"/>
                  </a:cubicBezTo>
                  <a:cubicBezTo>
                    <a:pt x="13490" y="15331"/>
                    <a:pt x="13347" y="15212"/>
                    <a:pt x="13216" y="15081"/>
                  </a:cubicBezTo>
                  <a:cubicBezTo>
                    <a:pt x="12930" y="14819"/>
                    <a:pt x="12538" y="13723"/>
                    <a:pt x="12299" y="12604"/>
                  </a:cubicBezTo>
                  <a:cubicBezTo>
                    <a:pt x="12692" y="12199"/>
                    <a:pt x="13097" y="11807"/>
                    <a:pt x="13502" y="11437"/>
                  </a:cubicBezTo>
                  <a:cubicBezTo>
                    <a:pt x="13609" y="11330"/>
                    <a:pt x="13716" y="11235"/>
                    <a:pt x="13835" y="11152"/>
                  </a:cubicBezTo>
                  <a:close/>
                  <a:moveTo>
                    <a:pt x="22110" y="10806"/>
                  </a:moveTo>
                  <a:cubicBezTo>
                    <a:pt x="22479" y="10961"/>
                    <a:pt x="22848" y="11116"/>
                    <a:pt x="23229" y="11271"/>
                  </a:cubicBezTo>
                  <a:cubicBezTo>
                    <a:pt x="23265" y="11295"/>
                    <a:pt x="23301" y="11306"/>
                    <a:pt x="23337" y="11318"/>
                  </a:cubicBezTo>
                  <a:cubicBezTo>
                    <a:pt x="22991" y="11842"/>
                    <a:pt x="22717" y="12414"/>
                    <a:pt x="22503" y="13021"/>
                  </a:cubicBezTo>
                  <a:cubicBezTo>
                    <a:pt x="22158" y="14033"/>
                    <a:pt x="21777" y="14986"/>
                    <a:pt x="20955" y="15521"/>
                  </a:cubicBezTo>
                  <a:cubicBezTo>
                    <a:pt x="20867" y="15565"/>
                    <a:pt x="20779" y="15630"/>
                    <a:pt x="20682" y="15630"/>
                  </a:cubicBezTo>
                  <a:cubicBezTo>
                    <a:pt x="20674" y="15630"/>
                    <a:pt x="20666" y="15629"/>
                    <a:pt x="20658" y="15628"/>
                  </a:cubicBezTo>
                  <a:cubicBezTo>
                    <a:pt x="20503" y="15628"/>
                    <a:pt x="20384" y="15486"/>
                    <a:pt x="20312" y="15331"/>
                  </a:cubicBezTo>
                  <a:cubicBezTo>
                    <a:pt x="20324" y="15307"/>
                    <a:pt x="20336" y="15283"/>
                    <a:pt x="20348" y="15271"/>
                  </a:cubicBezTo>
                  <a:cubicBezTo>
                    <a:pt x="20539" y="14997"/>
                    <a:pt x="20729" y="14783"/>
                    <a:pt x="20908" y="14581"/>
                  </a:cubicBezTo>
                  <a:cubicBezTo>
                    <a:pt x="21110" y="14366"/>
                    <a:pt x="21289" y="14164"/>
                    <a:pt x="21455" y="13890"/>
                  </a:cubicBezTo>
                  <a:lnTo>
                    <a:pt x="21515" y="13890"/>
                  </a:lnTo>
                  <a:cubicBezTo>
                    <a:pt x="21598" y="13890"/>
                    <a:pt x="21670" y="13819"/>
                    <a:pt x="21670" y="13735"/>
                  </a:cubicBezTo>
                  <a:cubicBezTo>
                    <a:pt x="21670" y="13688"/>
                    <a:pt x="21646" y="13652"/>
                    <a:pt x="21610" y="13616"/>
                  </a:cubicBezTo>
                  <a:cubicBezTo>
                    <a:pt x="21682" y="13450"/>
                    <a:pt x="21765" y="13271"/>
                    <a:pt x="21824" y="13045"/>
                  </a:cubicBezTo>
                  <a:cubicBezTo>
                    <a:pt x="22003" y="12342"/>
                    <a:pt x="22074" y="11580"/>
                    <a:pt x="22110" y="10806"/>
                  </a:cubicBezTo>
                  <a:close/>
                  <a:moveTo>
                    <a:pt x="12026" y="12878"/>
                  </a:moveTo>
                  <a:cubicBezTo>
                    <a:pt x="12288" y="13985"/>
                    <a:pt x="12680" y="15009"/>
                    <a:pt x="13002" y="15307"/>
                  </a:cubicBezTo>
                  <a:cubicBezTo>
                    <a:pt x="13133" y="15438"/>
                    <a:pt x="13276" y="15545"/>
                    <a:pt x="13419" y="15652"/>
                  </a:cubicBezTo>
                  <a:cubicBezTo>
                    <a:pt x="13442" y="15712"/>
                    <a:pt x="13490" y="15748"/>
                    <a:pt x="13561" y="15748"/>
                  </a:cubicBezTo>
                  <a:lnTo>
                    <a:pt x="13573" y="15748"/>
                  </a:lnTo>
                  <a:cubicBezTo>
                    <a:pt x="13895" y="15950"/>
                    <a:pt x="14240" y="16081"/>
                    <a:pt x="14585" y="16152"/>
                  </a:cubicBezTo>
                  <a:cubicBezTo>
                    <a:pt x="14289" y="16397"/>
                    <a:pt x="14029" y="16520"/>
                    <a:pt x="13795" y="16520"/>
                  </a:cubicBezTo>
                  <a:cubicBezTo>
                    <a:pt x="13756" y="16520"/>
                    <a:pt x="13718" y="16516"/>
                    <a:pt x="13681" y="16509"/>
                  </a:cubicBezTo>
                  <a:cubicBezTo>
                    <a:pt x="13073" y="16390"/>
                    <a:pt x="12633" y="15438"/>
                    <a:pt x="12204" y="14521"/>
                  </a:cubicBezTo>
                  <a:cubicBezTo>
                    <a:pt x="12014" y="14093"/>
                    <a:pt x="11811" y="13664"/>
                    <a:pt x="11597" y="13319"/>
                  </a:cubicBezTo>
                  <a:cubicBezTo>
                    <a:pt x="11740" y="13176"/>
                    <a:pt x="11883" y="13021"/>
                    <a:pt x="12026" y="12878"/>
                  </a:cubicBezTo>
                  <a:close/>
                  <a:moveTo>
                    <a:pt x="17692" y="9623"/>
                  </a:moveTo>
                  <a:cubicBezTo>
                    <a:pt x="17768" y="9623"/>
                    <a:pt x="17843" y="9625"/>
                    <a:pt x="17919" y="9628"/>
                  </a:cubicBezTo>
                  <a:cubicBezTo>
                    <a:pt x="18133" y="10592"/>
                    <a:pt x="18074" y="11830"/>
                    <a:pt x="18038" y="12307"/>
                  </a:cubicBezTo>
                  <a:cubicBezTo>
                    <a:pt x="18026" y="12533"/>
                    <a:pt x="17979" y="12759"/>
                    <a:pt x="17931" y="12985"/>
                  </a:cubicBezTo>
                  <a:cubicBezTo>
                    <a:pt x="17836" y="13450"/>
                    <a:pt x="17729" y="13926"/>
                    <a:pt x="17883" y="14402"/>
                  </a:cubicBezTo>
                  <a:cubicBezTo>
                    <a:pt x="18038" y="14902"/>
                    <a:pt x="18705" y="15474"/>
                    <a:pt x="19300" y="15605"/>
                  </a:cubicBezTo>
                  <a:cubicBezTo>
                    <a:pt x="19384" y="15628"/>
                    <a:pt x="19479" y="15640"/>
                    <a:pt x="19562" y="15640"/>
                  </a:cubicBezTo>
                  <a:cubicBezTo>
                    <a:pt x="19634" y="15640"/>
                    <a:pt x="19705" y="15628"/>
                    <a:pt x="19777" y="15617"/>
                  </a:cubicBezTo>
                  <a:lnTo>
                    <a:pt x="19777" y="15617"/>
                  </a:lnTo>
                  <a:cubicBezTo>
                    <a:pt x="19479" y="16164"/>
                    <a:pt x="19372" y="16617"/>
                    <a:pt x="19348" y="17081"/>
                  </a:cubicBezTo>
                  <a:cubicBezTo>
                    <a:pt x="19288" y="17105"/>
                    <a:pt x="19253" y="17152"/>
                    <a:pt x="19241" y="17212"/>
                  </a:cubicBezTo>
                  <a:cubicBezTo>
                    <a:pt x="18931" y="16474"/>
                    <a:pt x="18300" y="16140"/>
                    <a:pt x="16633" y="16045"/>
                  </a:cubicBezTo>
                  <a:cubicBezTo>
                    <a:pt x="16490" y="16033"/>
                    <a:pt x="16348" y="16033"/>
                    <a:pt x="16217" y="16021"/>
                  </a:cubicBezTo>
                  <a:cubicBezTo>
                    <a:pt x="15407" y="15986"/>
                    <a:pt x="14681" y="15950"/>
                    <a:pt x="14014" y="15640"/>
                  </a:cubicBezTo>
                  <a:cubicBezTo>
                    <a:pt x="14466" y="15474"/>
                    <a:pt x="14871" y="15164"/>
                    <a:pt x="15109" y="14807"/>
                  </a:cubicBezTo>
                  <a:cubicBezTo>
                    <a:pt x="15336" y="14450"/>
                    <a:pt x="15395" y="14069"/>
                    <a:pt x="15300" y="13700"/>
                  </a:cubicBezTo>
                  <a:cubicBezTo>
                    <a:pt x="15252" y="13557"/>
                    <a:pt x="15193" y="13438"/>
                    <a:pt x="15121" y="13319"/>
                  </a:cubicBezTo>
                  <a:cubicBezTo>
                    <a:pt x="15205" y="13259"/>
                    <a:pt x="15264" y="13200"/>
                    <a:pt x="15300" y="13116"/>
                  </a:cubicBezTo>
                  <a:cubicBezTo>
                    <a:pt x="15395" y="12914"/>
                    <a:pt x="15312" y="12688"/>
                    <a:pt x="15216" y="12473"/>
                  </a:cubicBezTo>
                  <a:cubicBezTo>
                    <a:pt x="15181" y="12390"/>
                    <a:pt x="15145" y="12295"/>
                    <a:pt x="15133" y="12199"/>
                  </a:cubicBezTo>
                  <a:cubicBezTo>
                    <a:pt x="14990" y="11497"/>
                    <a:pt x="15002" y="10890"/>
                    <a:pt x="15121" y="10283"/>
                  </a:cubicBezTo>
                  <a:cubicBezTo>
                    <a:pt x="15996" y="9812"/>
                    <a:pt x="16841" y="9623"/>
                    <a:pt x="17692" y="9623"/>
                  </a:cubicBezTo>
                  <a:close/>
                  <a:moveTo>
                    <a:pt x="26501" y="1"/>
                  </a:moveTo>
                  <a:cubicBezTo>
                    <a:pt x="24984" y="1"/>
                    <a:pt x="22536" y="3584"/>
                    <a:pt x="21094" y="3584"/>
                  </a:cubicBezTo>
                  <a:cubicBezTo>
                    <a:pt x="21038" y="3584"/>
                    <a:pt x="20984" y="3578"/>
                    <a:pt x="20931" y="3567"/>
                  </a:cubicBezTo>
                  <a:cubicBezTo>
                    <a:pt x="19229" y="3210"/>
                    <a:pt x="18512" y="1087"/>
                    <a:pt x="16956" y="1087"/>
                  </a:cubicBezTo>
                  <a:cubicBezTo>
                    <a:pt x="16489" y="1087"/>
                    <a:pt x="15945" y="1280"/>
                    <a:pt x="15276" y="1770"/>
                  </a:cubicBezTo>
                  <a:cubicBezTo>
                    <a:pt x="13288" y="3234"/>
                    <a:pt x="14871" y="5330"/>
                    <a:pt x="13716" y="6854"/>
                  </a:cubicBezTo>
                  <a:cubicBezTo>
                    <a:pt x="13358" y="7327"/>
                    <a:pt x="12828" y="7508"/>
                    <a:pt x="12193" y="7508"/>
                  </a:cubicBezTo>
                  <a:cubicBezTo>
                    <a:pt x="10119" y="7508"/>
                    <a:pt x="6923" y="5578"/>
                    <a:pt x="4932" y="5578"/>
                  </a:cubicBezTo>
                  <a:cubicBezTo>
                    <a:pt x="4755" y="5578"/>
                    <a:pt x="4586" y="5594"/>
                    <a:pt x="4429" y="5627"/>
                  </a:cubicBezTo>
                  <a:cubicBezTo>
                    <a:pt x="155" y="6544"/>
                    <a:pt x="0" y="12509"/>
                    <a:pt x="2715" y="15033"/>
                  </a:cubicBezTo>
                  <a:cubicBezTo>
                    <a:pt x="4017" y="16245"/>
                    <a:pt x="5177" y="16727"/>
                    <a:pt x="6246" y="16727"/>
                  </a:cubicBezTo>
                  <a:cubicBezTo>
                    <a:pt x="8150" y="16727"/>
                    <a:pt x="9766" y="15199"/>
                    <a:pt x="11383" y="13545"/>
                  </a:cubicBezTo>
                  <a:cubicBezTo>
                    <a:pt x="11573" y="13866"/>
                    <a:pt x="11752" y="14259"/>
                    <a:pt x="11930" y="14652"/>
                  </a:cubicBezTo>
                  <a:cubicBezTo>
                    <a:pt x="12383" y="15640"/>
                    <a:pt x="12859" y="16664"/>
                    <a:pt x="13621" y="16807"/>
                  </a:cubicBezTo>
                  <a:cubicBezTo>
                    <a:pt x="13681" y="16819"/>
                    <a:pt x="13740" y="16831"/>
                    <a:pt x="13800" y="16831"/>
                  </a:cubicBezTo>
                  <a:cubicBezTo>
                    <a:pt x="14169" y="16831"/>
                    <a:pt x="14550" y="16629"/>
                    <a:pt x="14966" y="16236"/>
                  </a:cubicBezTo>
                  <a:cubicBezTo>
                    <a:pt x="15359" y="16295"/>
                    <a:pt x="15776" y="16319"/>
                    <a:pt x="16205" y="16331"/>
                  </a:cubicBezTo>
                  <a:cubicBezTo>
                    <a:pt x="16336" y="16343"/>
                    <a:pt x="16479" y="16343"/>
                    <a:pt x="16609" y="16355"/>
                  </a:cubicBezTo>
                  <a:cubicBezTo>
                    <a:pt x="18848" y="16474"/>
                    <a:pt x="19015" y="16914"/>
                    <a:pt x="19241" y="18653"/>
                  </a:cubicBezTo>
                  <a:cubicBezTo>
                    <a:pt x="19372" y="19688"/>
                    <a:pt x="19241" y="20831"/>
                    <a:pt x="19241" y="21879"/>
                  </a:cubicBezTo>
                  <a:cubicBezTo>
                    <a:pt x="19241" y="23713"/>
                    <a:pt x="19241" y="25558"/>
                    <a:pt x="19241" y="27404"/>
                  </a:cubicBezTo>
                  <a:cubicBezTo>
                    <a:pt x="19241" y="27535"/>
                    <a:pt x="19276" y="27713"/>
                    <a:pt x="19407" y="27725"/>
                  </a:cubicBezTo>
                  <a:cubicBezTo>
                    <a:pt x="19412" y="27725"/>
                    <a:pt x="19416" y="27726"/>
                    <a:pt x="19420" y="27726"/>
                  </a:cubicBezTo>
                  <a:cubicBezTo>
                    <a:pt x="19565" y="27726"/>
                    <a:pt x="19610" y="27531"/>
                    <a:pt x="19610" y="27392"/>
                  </a:cubicBezTo>
                  <a:lnTo>
                    <a:pt x="19634" y="21070"/>
                  </a:lnTo>
                  <a:cubicBezTo>
                    <a:pt x="19646" y="20022"/>
                    <a:pt x="19657" y="18962"/>
                    <a:pt x="19646" y="17914"/>
                  </a:cubicBezTo>
                  <a:cubicBezTo>
                    <a:pt x="19646" y="17069"/>
                    <a:pt x="19693" y="16367"/>
                    <a:pt x="20122" y="15617"/>
                  </a:cubicBezTo>
                  <a:cubicBezTo>
                    <a:pt x="20253" y="15795"/>
                    <a:pt x="20431" y="15938"/>
                    <a:pt x="20658" y="15938"/>
                  </a:cubicBezTo>
                  <a:cubicBezTo>
                    <a:pt x="20836" y="15938"/>
                    <a:pt x="20991" y="15855"/>
                    <a:pt x="21122" y="15771"/>
                  </a:cubicBezTo>
                  <a:cubicBezTo>
                    <a:pt x="22027" y="15188"/>
                    <a:pt x="22432" y="14188"/>
                    <a:pt x="22801" y="13116"/>
                  </a:cubicBezTo>
                  <a:cubicBezTo>
                    <a:pt x="23003" y="12509"/>
                    <a:pt x="23289" y="11938"/>
                    <a:pt x="23634" y="11426"/>
                  </a:cubicBezTo>
                  <a:cubicBezTo>
                    <a:pt x="24623" y="11783"/>
                    <a:pt x="25632" y="11958"/>
                    <a:pt x="26623" y="11958"/>
                  </a:cubicBezTo>
                  <a:cubicBezTo>
                    <a:pt x="29227" y="11958"/>
                    <a:pt x="31709" y="10757"/>
                    <a:pt x="33373" y="8532"/>
                  </a:cubicBezTo>
                  <a:cubicBezTo>
                    <a:pt x="36394" y="4494"/>
                    <a:pt x="33206" y="872"/>
                    <a:pt x="29197" y="872"/>
                  </a:cubicBezTo>
                  <a:cubicBezTo>
                    <a:pt x="28655" y="872"/>
                    <a:pt x="28098" y="939"/>
                    <a:pt x="27539" y="1079"/>
                  </a:cubicBezTo>
                  <a:cubicBezTo>
                    <a:pt x="27303" y="302"/>
                    <a:pt x="26941" y="1"/>
                    <a:pt x="26501"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75" name="Google Shape;1551;p51"/>
            <p:cNvSpPr/>
            <p:nvPr/>
          </p:nvSpPr>
          <p:spPr>
            <a:xfrm>
              <a:off x="2969700" y="3236375"/>
              <a:ext cx="1203900" cy="917275"/>
            </a:xfrm>
            <a:custGeom>
              <a:avLst/>
              <a:gdLst/>
              <a:ahLst/>
              <a:cxnLst/>
              <a:rect l="l" t="t" r="r" b="b"/>
              <a:pathLst>
                <a:path w="48156" h="36691" extrusionOk="0">
                  <a:moveTo>
                    <a:pt x="25980" y="13116"/>
                  </a:moveTo>
                  <a:cubicBezTo>
                    <a:pt x="26313" y="13211"/>
                    <a:pt x="26635" y="13306"/>
                    <a:pt x="26968" y="13425"/>
                  </a:cubicBezTo>
                  <a:cubicBezTo>
                    <a:pt x="27040" y="13842"/>
                    <a:pt x="27087" y="14271"/>
                    <a:pt x="27040" y="14687"/>
                  </a:cubicBezTo>
                  <a:cubicBezTo>
                    <a:pt x="27004" y="15021"/>
                    <a:pt x="26897" y="15330"/>
                    <a:pt x="26790" y="15628"/>
                  </a:cubicBezTo>
                  <a:cubicBezTo>
                    <a:pt x="26183" y="15616"/>
                    <a:pt x="25968" y="15354"/>
                    <a:pt x="25932" y="14604"/>
                  </a:cubicBezTo>
                  <a:cubicBezTo>
                    <a:pt x="25921" y="14259"/>
                    <a:pt x="25944" y="13925"/>
                    <a:pt x="25956" y="13604"/>
                  </a:cubicBezTo>
                  <a:cubicBezTo>
                    <a:pt x="25968" y="13437"/>
                    <a:pt x="25980" y="13283"/>
                    <a:pt x="25980" y="13116"/>
                  </a:cubicBezTo>
                  <a:close/>
                  <a:moveTo>
                    <a:pt x="19551" y="13854"/>
                  </a:moveTo>
                  <a:lnTo>
                    <a:pt x="19551" y="13854"/>
                  </a:lnTo>
                  <a:cubicBezTo>
                    <a:pt x="19444" y="14604"/>
                    <a:pt x="19444" y="15378"/>
                    <a:pt x="19622" y="16235"/>
                  </a:cubicBezTo>
                  <a:cubicBezTo>
                    <a:pt x="19646" y="16378"/>
                    <a:pt x="19706" y="16521"/>
                    <a:pt x="19765" y="16664"/>
                  </a:cubicBezTo>
                  <a:cubicBezTo>
                    <a:pt x="19848" y="16866"/>
                    <a:pt x="19932" y="17081"/>
                    <a:pt x="19872" y="17200"/>
                  </a:cubicBezTo>
                  <a:cubicBezTo>
                    <a:pt x="19860" y="17223"/>
                    <a:pt x="19825" y="17259"/>
                    <a:pt x="19789" y="17283"/>
                  </a:cubicBezTo>
                  <a:cubicBezTo>
                    <a:pt x="19706" y="17176"/>
                    <a:pt x="19622" y="17069"/>
                    <a:pt x="19527" y="16962"/>
                  </a:cubicBezTo>
                  <a:cubicBezTo>
                    <a:pt x="19325" y="16712"/>
                    <a:pt x="19122" y="16461"/>
                    <a:pt x="18991" y="16188"/>
                  </a:cubicBezTo>
                  <a:cubicBezTo>
                    <a:pt x="18765" y="15676"/>
                    <a:pt x="18682" y="15045"/>
                    <a:pt x="18717" y="14426"/>
                  </a:cubicBezTo>
                  <a:cubicBezTo>
                    <a:pt x="19003" y="14211"/>
                    <a:pt x="19277" y="14021"/>
                    <a:pt x="19551" y="13854"/>
                  </a:cubicBezTo>
                  <a:close/>
                  <a:moveTo>
                    <a:pt x="27409" y="13580"/>
                  </a:moveTo>
                  <a:lnTo>
                    <a:pt x="27409" y="13580"/>
                  </a:lnTo>
                  <a:cubicBezTo>
                    <a:pt x="27885" y="13747"/>
                    <a:pt x="28361" y="13937"/>
                    <a:pt x="28861" y="14140"/>
                  </a:cubicBezTo>
                  <a:cubicBezTo>
                    <a:pt x="28814" y="15188"/>
                    <a:pt x="28730" y="16223"/>
                    <a:pt x="28480" y="17152"/>
                  </a:cubicBezTo>
                  <a:cubicBezTo>
                    <a:pt x="28385" y="17485"/>
                    <a:pt x="28278" y="17747"/>
                    <a:pt x="28159" y="17974"/>
                  </a:cubicBezTo>
                  <a:cubicBezTo>
                    <a:pt x="27611" y="17950"/>
                    <a:pt x="27254" y="17819"/>
                    <a:pt x="27064" y="17593"/>
                  </a:cubicBezTo>
                  <a:cubicBezTo>
                    <a:pt x="26873" y="17354"/>
                    <a:pt x="26837" y="16985"/>
                    <a:pt x="26956" y="16473"/>
                  </a:cubicBezTo>
                  <a:cubicBezTo>
                    <a:pt x="27004" y="16247"/>
                    <a:pt x="27075" y="16033"/>
                    <a:pt x="27159" y="15807"/>
                  </a:cubicBezTo>
                  <a:cubicBezTo>
                    <a:pt x="27278" y="15473"/>
                    <a:pt x="27397" y="15128"/>
                    <a:pt x="27445" y="14735"/>
                  </a:cubicBezTo>
                  <a:cubicBezTo>
                    <a:pt x="27492" y="14342"/>
                    <a:pt x="27456" y="13949"/>
                    <a:pt x="27409" y="13580"/>
                  </a:cubicBezTo>
                  <a:close/>
                  <a:moveTo>
                    <a:pt x="24147" y="12771"/>
                  </a:moveTo>
                  <a:lnTo>
                    <a:pt x="24147" y="12771"/>
                  </a:lnTo>
                  <a:cubicBezTo>
                    <a:pt x="24623" y="12818"/>
                    <a:pt x="25099" y="12902"/>
                    <a:pt x="25575" y="13021"/>
                  </a:cubicBezTo>
                  <a:cubicBezTo>
                    <a:pt x="25575" y="13199"/>
                    <a:pt x="25563" y="13390"/>
                    <a:pt x="25551" y="13580"/>
                  </a:cubicBezTo>
                  <a:cubicBezTo>
                    <a:pt x="25528" y="13914"/>
                    <a:pt x="25516" y="14259"/>
                    <a:pt x="25528" y="14616"/>
                  </a:cubicBezTo>
                  <a:cubicBezTo>
                    <a:pt x="25551" y="15247"/>
                    <a:pt x="25718" y="15938"/>
                    <a:pt x="26659" y="16021"/>
                  </a:cubicBezTo>
                  <a:cubicBezTo>
                    <a:pt x="26611" y="16140"/>
                    <a:pt x="26587" y="16259"/>
                    <a:pt x="26552" y="16378"/>
                  </a:cubicBezTo>
                  <a:cubicBezTo>
                    <a:pt x="26409" y="17033"/>
                    <a:pt x="26480" y="17509"/>
                    <a:pt x="26754" y="17843"/>
                  </a:cubicBezTo>
                  <a:cubicBezTo>
                    <a:pt x="26992" y="18140"/>
                    <a:pt x="27361" y="18307"/>
                    <a:pt x="27921" y="18366"/>
                  </a:cubicBezTo>
                  <a:cubicBezTo>
                    <a:pt x="27754" y="18605"/>
                    <a:pt x="27564" y="18807"/>
                    <a:pt x="27361" y="19021"/>
                  </a:cubicBezTo>
                  <a:cubicBezTo>
                    <a:pt x="27111" y="19307"/>
                    <a:pt x="26849" y="19593"/>
                    <a:pt x="26587" y="19974"/>
                  </a:cubicBezTo>
                  <a:cubicBezTo>
                    <a:pt x="26575" y="19998"/>
                    <a:pt x="26564" y="20010"/>
                    <a:pt x="26552" y="20033"/>
                  </a:cubicBezTo>
                  <a:cubicBezTo>
                    <a:pt x="26538" y="20031"/>
                    <a:pt x="26524" y="20029"/>
                    <a:pt x="26510" y="20029"/>
                  </a:cubicBezTo>
                  <a:cubicBezTo>
                    <a:pt x="26461" y="20029"/>
                    <a:pt x="26410" y="20047"/>
                    <a:pt x="26373" y="20093"/>
                  </a:cubicBezTo>
                  <a:cubicBezTo>
                    <a:pt x="26244" y="20222"/>
                    <a:pt x="26077" y="20289"/>
                    <a:pt x="25873" y="20289"/>
                  </a:cubicBezTo>
                  <a:cubicBezTo>
                    <a:pt x="25795" y="20289"/>
                    <a:pt x="25712" y="20279"/>
                    <a:pt x="25623" y="20260"/>
                  </a:cubicBezTo>
                  <a:cubicBezTo>
                    <a:pt x="24932" y="20105"/>
                    <a:pt x="24194" y="19414"/>
                    <a:pt x="24051" y="18938"/>
                  </a:cubicBezTo>
                  <a:cubicBezTo>
                    <a:pt x="23885" y="18414"/>
                    <a:pt x="24004" y="17866"/>
                    <a:pt x="24123" y="17271"/>
                  </a:cubicBezTo>
                  <a:cubicBezTo>
                    <a:pt x="24194" y="16962"/>
                    <a:pt x="24254" y="16640"/>
                    <a:pt x="24278" y="16319"/>
                  </a:cubicBezTo>
                  <a:cubicBezTo>
                    <a:pt x="24349" y="15366"/>
                    <a:pt x="24385" y="13949"/>
                    <a:pt x="24147" y="12771"/>
                  </a:cubicBezTo>
                  <a:close/>
                  <a:moveTo>
                    <a:pt x="18301" y="14759"/>
                  </a:moveTo>
                  <a:cubicBezTo>
                    <a:pt x="18312" y="15342"/>
                    <a:pt x="18420" y="15914"/>
                    <a:pt x="18622" y="16366"/>
                  </a:cubicBezTo>
                  <a:cubicBezTo>
                    <a:pt x="18777" y="16688"/>
                    <a:pt x="19003" y="16962"/>
                    <a:pt x="19217" y="17223"/>
                  </a:cubicBezTo>
                  <a:cubicBezTo>
                    <a:pt x="19313" y="17331"/>
                    <a:pt x="19396" y="17438"/>
                    <a:pt x="19479" y="17557"/>
                  </a:cubicBezTo>
                  <a:cubicBezTo>
                    <a:pt x="19479" y="17581"/>
                    <a:pt x="19479" y="17616"/>
                    <a:pt x="19491" y="17640"/>
                  </a:cubicBezTo>
                  <a:cubicBezTo>
                    <a:pt x="19503" y="17700"/>
                    <a:pt x="19563" y="17735"/>
                    <a:pt x="19622" y="17759"/>
                  </a:cubicBezTo>
                  <a:cubicBezTo>
                    <a:pt x="19717" y="17914"/>
                    <a:pt x="19801" y="18069"/>
                    <a:pt x="19848" y="18236"/>
                  </a:cubicBezTo>
                  <a:cubicBezTo>
                    <a:pt x="19944" y="18628"/>
                    <a:pt x="19884" y="18998"/>
                    <a:pt x="19646" y="19367"/>
                  </a:cubicBezTo>
                  <a:cubicBezTo>
                    <a:pt x="19325" y="19867"/>
                    <a:pt x="18682" y="20271"/>
                    <a:pt x="18039" y="20402"/>
                  </a:cubicBezTo>
                  <a:cubicBezTo>
                    <a:pt x="17848" y="20283"/>
                    <a:pt x="17670" y="20141"/>
                    <a:pt x="17479" y="19962"/>
                  </a:cubicBezTo>
                  <a:cubicBezTo>
                    <a:pt x="17110" y="19605"/>
                    <a:pt x="16598" y="18164"/>
                    <a:pt x="16265" y="16676"/>
                  </a:cubicBezTo>
                  <a:cubicBezTo>
                    <a:pt x="16788" y="16152"/>
                    <a:pt x="17324" y="15628"/>
                    <a:pt x="17860" y="15140"/>
                  </a:cubicBezTo>
                  <a:cubicBezTo>
                    <a:pt x="18003" y="15009"/>
                    <a:pt x="18158" y="14878"/>
                    <a:pt x="18301" y="14759"/>
                  </a:cubicBezTo>
                  <a:close/>
                  <a:moveTo>
                    <a:pt x="29266" y="14306"/>
                  </a:moveTo>
                  <a:cubicBezTo>
                    <a:pt x="29742" y="14509"/>
                    <a:pt x="30231" y="14711"/>
                    <a:pt x="30731" y="14926"/>
                  </a:cubicBezTo>
                  <a:cubicBezTo>
                    <a:pt x="30778" y="14937"/>
                    <a:pt x="30826" y="14961"/>
                    <a:pt x="30874" y="14973"/>
                  </a:cubicBezTo>
                  <a:cubicBezTo>
                    <a:pt x="30433" y="15664"/>
                    <a:pt x="30052" y="16426"/>
                    <a:pt x="29778" y="17223"/>
                  </a:cubicBezTo>
                  <a:cubicBezTo>
                    <a:pt x="29314" y="18569"/>
                    <a:pt x="28814" y="19831"/>
                    <a:pt x="27718" y="20533"/>
                  </a:cubicBezTo>
                  <a:cubicBezTo>
                    <a:pt x="27606" y="20601"/>
                    <a:pt x="27494" y="20689"/>
                    <a:pt x="27362" y="20689"/>
                  </a:cubicBezTo>
                  <a:cubicBezTo>
                    <a:pt x="27354" y="20689"/>
                    <a:pt x="27346" y="20689"/>
                    <a:pt x="27337" y="20688"/>
                  </a:cubicBezTo>
                  <a:cubicBezTo>
                    <a:pt x="27135" y="20688"/>
                    <a:pt x="26968" y="20486"/>
                    <a:pt x="26873" y="20283"/>
                  </a:cubicBezTo>
                  <a:cubicBezTo>
                    <a:pt x="26897" y="20260"/>
                    <a:pt x="26909" y="20236"/>
                    <a:pt x="26921" y="20212"/>
                  </a:cubicBezTo>
                  <a:cubicBezTo>
                    <a:pt x="27171" y="19843"/>
                    <a:pt x="27421" y="19569"/>
                    <a:pt x="27671" y="19295"/>
                  </a:cubicBezTo>
                  <a:cubicBezTo>
                    <a:pt x="27921" y="19021"/>
                    <a:pt x="28171" y="18747"/>
                    <a:pt x="28397" y="18390"/>
                  </a:cubicBezTo>
                  <a:lnTo>
                    <a:pt x="28469" y="18390"/>
                  </a:lnTo>
                  <a:cubicBezTo>
                    <a:pt x="28588" y="18390"/>
                    <a:pt x="28671" y="18295"/>
                    <a:pt x="28671" y="18176"/>
                  </a:cubicBezTo>
                  <a:cubicBezTo>
                    <a:pt x="28671" y="18116"/>
                    <a:pt x="28635" y="18057"/>
                    <a:pt x="28588" y="18021"/>
                  </a:cubicBezTo>
                  <a:cubicBezTo>
                    <a:pt x="28695" y="17807"/>
                    <a:pt x="28790" y="17557"/>
                    <a:pt x="28873" y="17259"/>
                  </a:cubicBezTo>
                  <a:cubicBezTo>
                    <a:pt x="29123" y="16331"/>
                    <a:pt x="29207" y="15318"/>
                    <a:pt x="29266" y="14306"/>
                  </a:cubicBezTo>
                  <a:close/>
                  <a:moveTo>
                    <a:pt x="15919" y="17045"/>
                  </a:moveTo>
                  <a:cubicBezTo>
                    <a:pt x="16265" y="18497"/>
                    <a:pt x="16777" y="19867"/>
                    <a:pt x="17205" y="20260"/>
                  </a:cubicBezTo>
                  <a:cubicBezTo>
                    <a:pt x="17384" y="20438"/>
                    <a:pt x="17562" y="20581"/>
                    <a:pt x="17753" y="20712"/>
                  </a:cubicBezTo>
                  <a:cubicBezTo>
                    <a:pt x="17789" y="20783"/>
                    <a:pt x="17860" y="20843"/>
                    <a:pt x="17943" y="20843"/>
                  </a:cubicBezTo>
                  <a:lnTo>
                    <a:pt x="17955" y="20843"/>
                  </a:lnTo>
                  <a:cubicBezTo>
                    <a:pt x="18384" y="21105"/>
                    <a:pt x="18836" y="21272"/>
                    <a:pt x="19301" y="21379"/>
                  </a:cubicBezTo>
                  <a:cubicBezTo>
                    <a:pt x="18920" y="21700"/>
                    <a:pt x="18581" y="21860"/>
                    <a:pt x="18270" y="21860"/>
                  </a:cubicBezTo>
                  <a:cubicBezTo>
                    <a:pt x="18212" y="21860"/>
                    <a:pt x="18155" y="21854"/>
                    <a:pt x="18098" y="21843"/>
                  </a:cubicBezTo>
                  <a:cubicBezTo>
                    <a:pt x="17289" y="21700"/>
                    <a:pt x="16717" y="20438"/>
                    <a:pt x="16157" y="19224"/>
                  </a:cubicBezTo>
                  <a:cubicBezTo>
                    <a:pt x="15896" y="18640"/>
                    <a:pt x="15634" y="18081"/>
                    <a:pt x="15348" y="17628"/>
                  </a:cubicBezTo>
                  <a:cubicBezTo>
                    <a:pt x="15538" y="17426"/>
                    <a:pt x="15729" y="17235"/>
                    <a:pt x="15919" y="17045"/>
                  </a:cubicBezTo>
                  <a:close/>
                  <a:moveTo>
                    <a:pt x="23358" y="12738"/>
                  </a:moveTo>
                  <a:cubicBezTo>
                    <a:pt x="23478" y="12738"/>
                    <a:pt x="23598" y="12741"/>
                    <a:pt x="23718" y="12747"/>
                  </a:cubicBezTo>
                  <a:cubicBezTo>
                    <a:pt x="23992" y="14021"/>
                    <a:pt x="23920" y="15664"/>
                    <a:pt x="23873" y="16295"/>
                  </a:cubicBezTo>
                  <a:cubicBezTo>
                    <a:pt x="23849" y="16581"/>
                    <a:pt x="23789" y="16878"/>
                    <a:pt x="23730" y="17188"/>
                  </a:cubicBezTo>
                  <a:cubicBezTo>
                    <a:pt x="23599" y="17807"/>
                    <a:pt x="23468" y="18438"/>
                    <a:pt x="23658" y="19057"/>
                  </a:cubicBezTo>
                  <a:cubicBezTo>
                    <a:pt x="23861" y="19724"/>
                    <a:pt x="24754" y="20486"/>
                    <a:pt x="25528" y="20664"/>
                  </a:cubicBezTo>
                  <a:cubicBezTo>
                    <a:pt x="25659" y="20688"/>
                    <a:pt x="25766" y="20700"/>
                    <a:pt x="25885" y="20700"/>
                  </a:cubicBezTo>
                  <a:cubicBezTo>
                    <a:pt x="25980" y="20700"/>
                    <a:pt x="26075" y="20688"/>
                    <a:pt x="26171" y="20664"/>
                  </a:cubicBezTo>
                  <a:lnTo>
                    <a:pt x="26171" y="20664"/>
                  </a:lnTo>
                  <a:cubicBezTo>
                    <a:pt x="25778" y="21403"/>
                    <a:pt x="25635" y="21998"/>
                    <a:pt x="25599" y="22605"/>
                  </a:cubicBezTo>
                  <a:cubicBezTo>
                    <a:pt x="25528" y="22641"/>
                    <a:pt x="25480" y="22700"/>
                    <a:pt x="25468" y="22772"/>
                  </a:cubicBezTo>
                  <a:cubicBezTo>
                    <a:pt x="25051" y="21795"/>
                    <a:pt x="24206" y="21355"/>
                    <a:pt x="22003" y="21236"/>
                  </a:cubicBezTo>
                  <a:cubicBezTo>
                    <a:pt x="21825" y="21224"/>
                    <a:pt x="21634" y="21212"/>
                    <a:pt x="21456" y="21212"/>
                  </a:cubicBezTo>
                  <a:cubicBezTo>
                    <a:pt x="20396" y="21164"/>
                    <a:pt x="19432" y="21117"/>
                    <a:pt x="18539" y="20688"/>
                  </a:cubicBezTo>
                  <a:cubicBezTo>
                    <a:pt x="19134" y="20474"/>
                    <a:pt x="19670" y="20081"/>
                    <a:pt x="19991" y="19593"/>
                  </a:cubicBezTo>
                  <a:cubicBezTo>
                    <a:pt x="20289" y="19128"/>
                    <a:pt x="20372" y="18628"/>
                    <a:pt x="20241" y="18128"/>
                  </a:cubicBezTo>
                  <a:cubicBezTo>
                    <a:pt x="20182" y="17950"/>
                    <a:pt x="20110" y="17783"/>
                    <a:pt x="20015" y="17628"/>
                  </a:cubicBezTo>
                  <a:cubicBezTo>
                    <a:pt x="20122" y="17557"/>
                    <a:pt x="20194" y="17474"/>
                    <a:pt x="20241" y="17366"/>
                  </a:cubicBezTo>
                  <a:cubicBezTo>
                    <a:pt x="20372" y="17093"/>
                    <a:pt x="20253" y="16795"/>
                    <a:pt x="20146" y="16521"/>
                  </a:cubicBezTo>
                  <a:cubicBezTo>
                    <a:pt x="20098" y="16390"/>
                    <a:pt x="20039" y="16259"/>
                    <a:pt x="20015" y="16152"/>
                  </a:cubicBezTo>
                  <a:cubicBezTo>
                    <a:pt x="19825" y="15223"/>
                    <a:pt x="19848" y="14414"/>
                    <a:pt x="20003" y="13604"/>
                  </a:cubicBezTo>
                  <a:cubicBezTo>
                    <a:pt x="21142" y="12992"/>
                    <a:pt x="22252" y="12738"/>
                    <a:pt x="23358" y="12738"/>
                  </a:cubicBezTo>
                  <a:close/>
                  <a:moveTo>
                    <a:pt x="35065" y="1"/>
                  </a:moveTo>
                  <a:cubicBezTo>
                    <a:pt x="33061" y="1"/>
                    <a:pt x="29825" y="4743"/>
                    <a:pt x="27908" y="4743"/>
                  </a:cubicBezTo>
                  <a:cubicBezTo>
                    <a:pt x="27835" y="4743"/>
                    <a:pt x="27764" y="4736"/>
                    <a:pt x="27695" y="4722"/>
                  </a:cubicBezTo>
                  <a:cubicBezTo>
                    <a:pt x="25442" y="4255"/>
                    <a:pt x="24493" y="1437"/>
                    <a:pt x="22431" y="1437"/>
                  </a:cubicBezTo>
                  <a:cubicBezTo>
                    <a:pt x="21811" y="1437"/>
                    <a:pt x="21091" y="1691"/>
                    <a:pt x="20206" y="2341"/>
                  </a:cubicBezTo>
                  <a:cubicBezTo>
                    <a:pt x="17574" y="4281"/>
                    <a:pt x="19682" y="7056"/>
                    <a:pt x="18158" y="9068"/>
                  </a:cubicBezTo>
                  <a:cubicBezTo>
                    <a:pt x="17682" y="9692"/>
                    <a:pt x="16979" y="9932"/>
                    <a:pt x="16137" y="9932"/>
                  </a:cubicBezTo>
                  <a:cubicBezTo>
                    <a:pt x="13390" y="9932"/>
                    <a:pt x="9163" y="7384"/>
                    <a:pt x="6534" y="7384"/>
                  </a:cubicBezTo>
                  <a:cubicBezTo>
                    <a:pt x="6299" y="7384"/>
                    <a:pt x="6077" y="7404"/>
                    <a:pt x="5870" y="7448"/>
                  </a:cubicBezTo>
                  <a:cubicBezTo>
                    <a:pt x="203" y="8663"/>
                    <a:pt x="1" y="16557"/>
                    <a:pt x="3596" y="19890"/>
                  </a:cubicBezTo>
                  <a:cubicBezTo>
                    <a:pt x="5319" y="21493"/>
                    <a:pt x="6853" y="22130"/>
                    <a:pt x="8267" y="22130"/>
                  </a:cubicBezTo>
                  <a:cubicBezTo>
                    <a:pt x="10782" y="22130"/>
                    <a:pt x="12916" y="20113"/>
                    <a:pt x="15050" y="17926"/>
                  </a:cubicBezTo>
                  <a:cubicBezTo>
                    <a:pt x="15312" y="18355"/>
                    <a:pt x="15550" y="18878"/>
                    <a:pt x="15788" y="19390"/>
                  </a:cubicBezTo>
                  <a:cubicBezTo>
                    <a:pt x="16384" y="20700"/>
                    <a:pt x="17015" y="22057"/>
                    <a:pt x="18027" y="22248"/>
                  </a:cubicBezTo>
                  <a:cubicBezTo>
                    <a:pt x="18098" y="22260"/>
                    <a:pt x="18182" y="22272"/>
                    <a:pt x="18265" y="22272"/>
                  </a:cubicBezTo>
                  <a:cubicBezTo>
                    <a:pt x="18741" y="22272"/>
                    <a:pt x="19241" y="22010"/>
                    <a:pt x="19801" y="21486"/>
                  </a:cubicBezTo>
                  <a:cubicBezTo>
                    <a:pt x="20325" y="21569"/>
                    <a:pt x="20872" y="21593"/>
                    <a:pt x="21432" y="21617"/>
                  </a:cubicBezTo>
                  <a:cubicBezTo>
                    <a:pt x="21622" y="21629"/>
                    <a:pt x="21801" y="21629"/>
                    <a:pt x="21980" y="21641"/>
                  </a:cubicBezTo>
                  <a:cubicBezTo>
                    <a:pt x="24944" y="21807"/>
                    <a:pt x="25159" y="22379"/>
                    <a:pt x="25456" y="24677"/>
                  </a:cubicBezTo>
                  <a:cubicBezTo>
                    <a:pt x="25623" y="26058"/>
                    <a:pt x="25456" y="27570"/>
                    <a:pt x="25456" y="28951"/>
                  </a:cubicBezTo>
                  <a:cubicBezTo>
                    <a:pt x="25456" y="31392"/>
                    <a:pt x="25456" y="33821"/>
                    <a:pt x="25456" y="36262"/>
                  </a:cubicBezTo>
                  <a:cubicBezTo>
                    <a:pt x="25456" y="36440"/>
                    <a:pt x="25504" y="36678"/>
                    <a:pt x="25682" y="36690"/>
                  </a:cubicBezTo>
                  <a:cubicBezTo>
                    <a:pt x="25687" y="36690"/>
                    <a:pt x="25691" y="36691"/>
                    <a:pt x="25696" y="36691"/>
                  </a:cubicBezTo>
                  <a:cubicBezTo>
                    <a:pt x="25887" y="36691"/>
                    <a:pt x="25944" y="36436"/>
                    <a:pt x="25944" y="36250"/>
                  </a:cubicBezTo>
                  <a:cubicBezTo>
                    <a:pt x="25956" y="33464"/>
                    <a:pt x="25968" y="30666"/>
                    <a:pt x="25980" y="27880"/>
                  </a:cubicBezTo>
                  <a:cubicBezTo>
                    <a:pt x="25992" y="26487"/>
                    <a:pt x="26016" y="25093"/>
                    <a:pt x="26004" y="23700"/>
                  </a:cubicBezTo>
                  <a:cubicBezTo>
                    <a:pt x="25992" y="22593"/>
                    <a:pt x="26052" y="21665"/>
                    <a:pt x="26635" y="20676"/>
                  </a:cubicBezTo>
                  <a:cubicBezTo>
                    <a:pt x="26802" y="20903"/>
                    <a:pt x="27028" y="21093"/>
                    <a:pt x="27337" y="21093"/>
                  </a:cubicBezTo>
                  <a:cubicBezTo>
                    <a:pt x="27576" y="21093"/>
                    <a:pt x="27778" y="20986"/>
                    <a:pt x="27945" y="20879"/>
                  </a:cubicBezTo>
                  <a:cubicBezTo>
                    <a:pt x="29147" y="20105"/>
                    <a:pt x="29683" y="18771"/>
                    <a:pt x="30159" y="17366"/>
                  </a:cubicBezTo>
                  <a:cubicBezTo>
                    <a:pt x="30445" y="16557"/>
                    <a:pt x="30814" y="15807"/>
                    <a:pt x="31266" y="15116"/>
                  </a:cubicBezTo>
                  <a:cubicBezTo>
                    <a:pt x="32581" y="15594"/>
                    <a:pt x="33923" y="15826"/>
                    <a:pt x="35239" y="15826"/>
                  </a:cubicBezTo>
                  <a:cubicBezTo>
                    <a:pt x="38680" y="15826"/>
                    <a:pt x="41953" y="14239"/>
                    <a:pt x="44149" y="11294"/>
                  </a:cubicBezTo>
                  <a:cubicBezTo>
                    <a:pt x="48156" y="5945"/>
                    <a:pt x="43939" y="1151"/>
                    <a:pt x="38630" y="1151"/>
                  </a:cubicBezTo>
                  <a:cubicBezTo>
                    <a:pt x="37912" y="1151"/>
                    <a:pt x="37174" y="1238"/>
                    <a:pt x="36434" y="1424"/>
                  </a:cubicBezTo>
                  <a:cubicBezTo>
                    <a:pt x="36122" y="398"/>
                    <a:pt x="35645" y="1"/>
                    <a:pt x="35065"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76" name="Google Shape;1552;p51"/>
            <p:cNvSpPr/>
            <p:nvPr/>
          </p:nvSpPr>
          <p:spPr>
            <a:xfrm>
              <a:off x="6515975" y="3257075"/>
              <a:ext cx="45575" cy="35450"/>
            </a:xfrm>
            <a:custGeom>
              <a:avLst/>
              <a:gdLst/>
              <a:ahLst/>
              <a:cxnLst/>
              <a:rect l="l" t="t" r="r" b="b"/>
              <a:pathLst>
                <a:path w="1823" h="1418" extrusionOk="0">
                  <a:moveTo>
                    <a:pt x="906" y="1"/>
                  </a:moveTo>
                  <a:cubicBezTo>
                    <a:pt x="1" y="1"/>
                    <a:pt x="1" y="1417"/>
                    <a:pt x="906" y="1417"/>
                  </a:cubicBezTo>
                  <a:cubicBezTo>
                    <a:pt x="1822" y="1417"/>
                    <a:pt x="1822" y="1"/>
                    <a:pt x="906"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77" name="Google Shape;1553;p51"/>
            <p:cNvSpPr/>
            <p:nvPr/>
          </p:nvSpPr>
          <p:spPr>
            <a:xfrm>
              <a:off x="6435900" y="3257075"/>
              <a:ext cx="45575" cy="35450"/>
            </a:xfrm>
            <a:custGeom>
              <a:avLst/>
              <a:gdLst/>
              <a:ahLst/>
              <a:cxnLst/>
              <a:rect l="l" t="t" r="r" b="b"/>
              <a:pathLst>
                <a:path w="1823" h="1418" extrusionOk="0">
                  <a:moveTo>
                    <a:pt x="906" y="1"/>
                  </a:moveTo>
                  <a:cubicBezTo>
                    <a:pt x="1" y="1"/>
                    <a:pt x="1" y="1417"/>
                    <a:pt x="906" y="1417"/>
                  </a:cubicBezTo>
                  <a:cubicBezTo>
                    <a:pt x="1811" y="1417"/>
                    <a:pt x="1823" y="1"/>
                    <a:pt x="906"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78" name="Google Shape;1554;p51"/>
            <p:cNvSpPr/>
            <p:nvPr/>
          </p:nvSpPr>
          <p:spPr>
            <a:xfrm>
              <a:off x="6593675" y="3257075"/>
              <a:ext cx="45550" cy="35450"/>
            </a:xfrm>
            <a:custGeom>
              <a:avLst/>
              <a:gdLst/>
              <a:ahLst/>
              <a:cxnLst/>
              <a:rect l="l" t="t" r="r" b="b"/>
              <a:pathLst>
                <a:path w="1822" h="1418" extrusionOk="0">
                  <a:moveTo>
                    <a:pt x="905" y="1"/>
                  </a:moveTo>
                  <a:cubicBezTo>
                    <a:pt x="0" y="1"/>
                    <a:pt x="0" y="1417"/>
                    <a:pt x="905" y="1417"/>
                  </a:cubicBezTo>
                  <a:cubicBezTo>
                    <a:pt x="1822" y="1417"/>
                    <a:pt x="1822" y="1"/>
                    <a:pt x="905"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79" name="Google Shape;1555;p51"/>
            <p:cNvSpPr/>
            <p:nvPr/>
          </p:nvSpPr>
          <p:spPr>
            <a:xfrm>
              <a:off x="5442025" y="3344000"/>
              <a:ext cx="45575" cy="35450"/>
            </a:xfrm>
            <a:custGeom>
              <a:avLst/>
              <a:gdLst/>
              <a:ahLst/>
              <a:cxnLst/>
              <a:rect l="l" t="t" r="r" b="b"/>
              <a:pathLst>
                <a:path w="1823" h="1418" extrusionOk="0">
                  <a:moveTo>
                    <a:pt x="906" y="0"/>
                  </a:moveTo>
                  <a:cubicBezTo>
                    <a:pt x="1" y="0"/>
                    <a:pt x="1" y="1417"/>
                    <a:pt x="906" y="1417"/>
                  </a:cubicBezTo>
                  <a:cubicBezTo>
                    <a:pt x="1823" y="1417"/>
                    <a:pt x="1823" y="0"/>
                    <a:pt x="906"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80" name="Google Shape;1556;p51"/>
            <p:cNvSpPr/>
            <p:nvPr/>
          </p:nvSpPr>
          <p:spPr>
            <a:xfrm>
              <a:off x="5361975" y="3344000"/>
              <a:ext cx="45550" cy="35450"/>
            </a:xfrm>
            <a:custGeom>
              <a:avLst/>
              <a:gdLst/>
              <a:ahLst/>
              <a:cxnLst/>
              <a:rect l="l" t="t" r="r" b="b"/>
              <a:pathLst>
                <a:path w="1822" h="1418" extrusionOk="0">
                  <a:moveTo>
                    <a:pt x="905" y="0"/>
                  </a:moveTo>
                  <a:cubicBezTo>
                    <a:pt x="0" y="0"/>
                    <a:pt x="0" y="1417"/>
                    <a:pt x="905" y="1417"/>
                  </a:cubicBezTo>
                  <a:cubicBezTo>
                    <a:pt x="1810" y="1417"/>
                    <a:pt x="1822" y="0"/>
                    <a:pt x="905"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81" name="Google Shape;1557;p51"/>
            <p:cNvSpPr/>
            <p:nvPr/>
          </p:nvSpPr>
          <p:spPr>
            <a:xfrm>
              <a:off x="5519725" y="3344000"/>
              <a:ext cx="45575" cy="35450"/>
            </a:xfrm>
            <a:custGeom>
              <a:avLst/>
              <a:gdLst/>
              <a:ahLst/>
              <a:cxnLst/>
              <a:rect l="l" t="t" r="r" b="b"/>
              <a:pathLst>
                <a:path w="1823" h="1418" extrusionOk="0">
                  <a:moveTo>
                    <a:pt x="905" y="0"/>
                  </a:moveTo>
                  <a:cubicBezTo>
                    <a:pt x="1" y="0"/>
                    <a:pt x="1" y="1417"/>
                    <a:pt x="905" y="1417"/>
                  </a:cubicBezTo>
                  <a:cubicBezTo>
                    <a:pt x="1822" y="1417"/>
                    <a:pt x="1822" y="0"/>
                    <a:pt x="905"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grpSp>
      <p:grpSp>
        <p:nvGrpSpPr>
          <p:cNvPr id="282" name="Google Shape;2093;p57" descr="56 anh sang"/>
          <p:cNvGrpSpPr/>
          <p:nvPr/>
        </p:nvGrpSpPr>
        <p:grpSpPr>
          <a:xfrm>
            <a:off x="10159133" y="4878533"/>
            <a:ext cx="2053731" cy="1979468"/>
            <a:chOff x="374725" y="472500"/>
            <a:chExt cx="5903150" cy="5091725"/>
          </a:xfrm>
        </p:grpSpPr>
        <p:sp>
          <p:nvSpPr>
            <p:cNvPr id="283" name="Google Shape;2094;p57"/>
            <p:cNvSpPr/>
            <p:nvPr/>
          </p:nvSpPr>
          <p:spPr>
            <a:xfrm>
              <a:off x="1086725" y="878225"/>
              <a:ext cx="633750" cy="330700"/>
            </a:xfrm>
            <a:custGeom>
              <a:avLst/>
              <a:gdLst/>
              <a:ahLst/>
              <a:cxnLst/>
              <a:rect l="l" t="t" r="r" b="b"/>
              <a:pathLst>
                <a:path w="25350" h="13228" extrusionOk="0">
                  <a:moveTo>
                    <a:pt x="12740" y="0"/>
                  </a:moveTo>
                  <a:cubicBezTo>
                    <a:pt x="10895" y="0"/>
                    <a:pt x="9228" y="774"/>
                    <a:pt x="8061" y="2036"/>
                  </a:cubicBezTo>
                  <a:cubicBezTo>
                    <a:pt x="7269" y="2874"/>
                    <a:pt x="6167" y="3336"/>
                    <a:pt x="5011" y="3336"/>
                  </a:cubicBezTo>
                  <a:cubicBezTo>
                    <a:pt x="4968" y="3336"/>
                    <a:pt x="4925" y="3335"/>
                    <a:pt x="4882" y="3334"/>
                  </a:cubicBezTo>
                  <a:lnTo>
                    <a:pt x="4728" y="3334"/>
                  </a:lnTo>
                  <a:cubicBezTo>
                    <a:pt x="2120" y="3334"/>
                    <a:pt x="1" y="5441"/>
                    <a:pt x="1" y="8037"/>
                  </a:cubicBezTo>
                  <a:cubicBezTo>
                    <a:pt x="1" y="10644"/>
                    <a:pt x="2120" y="12752"/>
                    <a:pt x="4728" y="12752"/>
                  </a:cubicBezTo>
                  <a:cubicBezTo>
                    <a:pt x="6192" y="12752"/>
                    <a:pt x="7502" y="12085"/>
                    <a:pt x="8359" y="11049"/>
                  </a:cubicBezTo>
                  <a:cubicBezTo>
                    <a:pt x="9502" y="12121"/>
                    <a:pt x="11050" y="12775"/>
                    <a:pt x="12740" y="12775"/>
                  </a:cubicBezTo>
                  <a:cubicBezTo>
                    <a:pt x="13669" y="12775"/>
                    <a:pt x="14550" y="12573"/>
                    <a:pt x="15348" y="12216"/>
                  </a:cubicBezTo>
                  <a:cubicBezTo>
                    <a:pt x="16086" y="12847"/>
                    <a:pt x="17050" y="13228"/>
                    <a:pt x="18098" y="13228"/>
                  </a:cubicBezTo>
                  <a:cubicBezTo>
                    <a:pt x="19467" y="13228"/>
                    <a:pt x="20682" y="12585"/>
                    <a:pt x="21444" y="11573"/>
                  </a:cubicBezTo>
                  <a:cubicBezTo>
                    <a:pt x="21861" y="11966"/>
                    <a:pt x="22420" y="12216"/>
                    <a:pt x="23039" y="12216"/>
                  </a:cubicBezTo>
                  <a:cubicBezTo>
                    <a:pt x="24313" y="12216"/>
                    <a:pt x="25349" y="11180"/>
                    <a:pt x="25349" y="9906"/>
                  </a:cubicBezTo>
                  <a:cubicBezTo>
                    <a:pt x="25349" y="8632"/>
                    <a:pt x="24313" y="7596"/>
                    <a:pt x="23039" y="7596"/>
                  </a:cubicBezTo>
                  <a:lnTo>
                    <a:pt x="23027" y="7596"/>
                  </a:lnTo>
                  <a:cubicBezTo>
                    <a:pt x="22504" y="7596"/>
                    <a:pt x="22003" y="7346"/>
                    <a:pt x="21730" y="6894"/>
                  </a:cubicBezTo>
                  <a:cubicBezTo>
                    <a:pt x="21325" y="6203"/>
                    <a:pt x="20741" y="5644"/>
                    <a:pt x="20027" y="5286"/>
                  </a:cubicBezTo>
                  <a:cubicBezTo>
                    <a:pt x="19384" y="4953"/>
                    <a:pt x="18872" y="4417"/>
                    <a:pt x="18574" y="3762"/>
                  </a:cubicBezTo>
                  <a:cubicBezTo>
                    <a:pt x="17562" y="1536"/>
                    <a:pt x="15336" y="0"/>
                    <a:pt x="12740" y="0"/>
                  </a:cubicBezTo>
                  <a:close/>
                </a:path>
              </a:pathLst>
            </a:custGeom>
            <a:solidFill>
              <a:srgbClr val="A0EB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84" name="Google Shape;2095;p57"/>
            <p:cNvSpPr/>
            <p:nvPr/>
          </p:nvSpPr>
          <p:spPr>
            <a:xfrm>
              <a:off x="5475375" y="1268150"/>
              <a:ext cx="633725" cy="331000"/>
            </a:xfrm>
            <a:custGeom>
              <a:avLst/>
              <a:gdLst/>
              <a:ahLst/>
              <a:cxnLst/>
              <a:rect l="l" t="t" r="r" b="b"/>
              <a:pathLst>
                <a:path w="25349" h="13240" extrusionOk="0">
                  <a:moveTo>
                    <a:pt x="12728" y="0"/>
                  </a:moveTo>
                  <a:cubicBezTo>
                    <a:pt x="10883" y="0"/>
                    <a:pt x="9216" y="786"/>
                    <a:pt x="8049" y="2036"/>
                  </a:cubicBezTo>
                  <a:cubicBezTo>
                    <a:pt x="7266" y="2876"/>
                    <a:pt x="6191" y="3337"/>
                    <a:pt x="5050" y="3337"/>
                  </a:cubicBezTo>
                  <a:cubicBezTo>
                    <a:pt x="4994" y="3337"/>
                    <a:pt x="4938" y="3336"/>
                    <a:pt x="4882" y="3334"/>
                  </a:cubicBezTo>
                  <a:lnTo>
                    <a:pt x="4715" y="3334"/>
                  </a:lnTo>
                  <a:cubicBezTo>
                    <a:pt x="2108" y="3334"/>
                    <a:pt x="0" y="5441"/>
                    <a:pt x="0" y="8049"/>
                  </a:cubicBezTo>
                  <a:cubicBezTo>
                    <a:pt x="0" y="10644"/>
                    <a:pt x="2108" y="12764"/>
                    <a:pt x="4715" y="12764"/>
                  </a:cubicBezTo>
                  <a:cubicBezTo>
                    <a:pt x="6180" y="12764"/>
                    <a:pt x="7490" y="12097"/>
                    <a:pt x="8359" y="11049"/>
                  </a:cubicBezTo>
                  <a:cubicBezTo>
                    <a:pt x="9502" y="12121"/>
                    <a:pt x="11038" y="12776"/>
                    <a:pt x="12728" y="12776"/>
                  </a:cubicBezTo>
                  <a:cubicBezTo>
                    <a:pt x="13669" y="12776"/>
                    <a:pt x="14550" y="12573"/>
                    <a:pt x="15348" y="12216"/>
                  </a:cubicBezTo>
                  <a:cubicBezTo>
                    <a:pt x="16086" y="12859"/>
                    <a:pt x="17038" y="13240"/>
                    <a:pt x="18098" y="13240"/>
                  </a:cubicBezTo>
                  <a:cubicBezTo>
                    <a:pt x="19455" y="13240"/>
                    <a:pt x="20670" y="12585"/>
                    <a:pt x="21444" y="11585"/>
                  </a:cubicBezTo>
                  <a:cubicBezTo>
                    <a:pt x="21860" y="11978"/>
                    <a:pt x="22420" y="12216"/>
                    <a:pt x="23039" y="12216"/>
                  </a:cubicBezTo>
                  <a:cubicBezTo>
                    <a:pt x="24313" y="12216"/>
                    <a:pt x="25349" y="11180"/>
                    <a:pt x="25349" y="9906"/>
                  </a:cubicBezTo>
                  <a:cubicBezTo>
                    <a:pt x="25349" y="8632"/>
                    <a:pt x="24313" y="7596"/>
                    <a:pt x="23039" y="7596"/>
                  </a:cubicBezTo>
                  <a:lnTo>
                    <a:pt x="23027" y="7596"/>
                  </a:lnTo>
                  <a:cubicBezTo>
                    <a:pt x="22503" y="7596"/>
                    <a:pt x="21991" y="7346"/>
                    <a:pt x="21729" y="6894"/>
                  </a:cubicBezTo>
                  <a:cubicBezTo>
                    <a:pt x="21325" y="6215"/>
                    <a:pt x="20729" y="5656"/>
                    <a:pt x="20027" y="5287"/>
                  </a:cubicBezTo>
                  <a:cubicBezTo>
                    <a:pt x="19384" y="4953"/>
                    <a:pt x="18860" y="4429"/>
                    <a:pt x="18562" y="3763"/>
                  </a:cubicBezTo>
                  <a:cubicBezTo>
                    <a:pt x="17562" y="1548"/>
                    <a:pt x="15324" y="0"/>
                    <a:pt x="12728" y="0"/>
                  </a:cubicBezTo>
                  <a:close/>
                </a:path>
              </a:pathLst>
            </a:custGeom>
            <a:solidFill>
              <a:srgbClr val="A0EB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85" name="Google Shape;2096;p57"/>
            <p:cNvSpPr/>
            <p:nvPr/>
          </p:nvSpPr>
          <p:spPr>
            <a:xfrm>
              <a:off x="384850" y="3958950"/>
              <a:ext cx="633750" cy="331025"/>
            </a:xfrm>
            <a:custGeom>
              <a:avLst/>
              <a:gdLst/>
              <a:ahLst/>
              <a:cxnLst/>
              <a:rect l="l" t="t" r="r" b="b"/>
              <a:pathLst>
                <a:path w="25350" h="13241" extrusionOk="0">
                  <a:moveTo>
                    <a:pt x="12740" y="0"/>
                  </a:moveTo>
                  <a:cubicBezTo>
                    <a:pt x="10883" y="0"/>
                    <a:pt x="9216" y="786"/>
                    <a:pt x="8049" y="2036"/>
                  </a:cubicBezTo>
                  <a:cubicBezTo>
                    <a:pt x="7277" y="2866"/>
                    <a:pt x="6190" y="3337"/>
                    <a:pt x="5047" y="3337"/>
                  </a:cubicBezTo>
                  <a:cubicBezTo>
                    <a:pt x="4992" y="3337"/>
                    <a:pt x="4937" y="3336"/>
                    <a:pt x="4882" y="3334"/>
                  </a:cubicBezTo>
                  <a:lnTo>
                    <a:pt x="4716" y="3334"/>
                  </a:lnTo>
                  <a:cubicBezTo>
                    <a:pt x="2108" y="3334"/>
                    <a:pt x="1" y="5442"/>
                    <a:pt x="1" y="8049"/>
                  </a:cubicBezTo>
                  <a:cubicBezTo>
                    <a:pt x="1" y="10645"/>
                    <a:pt x="2108" y="12752"/>
                    <a:pt x="4716" y="12752"/>
                  </a:cubicBezTo>
                  <a:cubicBezTo>
                    <a:pt x="6180" y="12752"/>
                    <a:pt x="7490" y="12085"/>
                    <a:pt x="8359" y="11049"/>
                  </a:cubicBezTo>
                  <a:cubicBezTo>
                    <a:pt x="9502" y="12121"/>
                    <a:pt x="11038" y="12776"/>
                    <a:pt x="12740" y="12776"/>
                  </a:cubicBezTo>
                  <a:cubicBezTo>
                    <a:pt x="13669" y="12776"/>
                    <a:pt x="14550" y="12573"/>
                    <a:pt x="15348" y="12216"/>
                  </a:cubicBezTo>
                  <a:cubicBezTo>
                    <a:pt x="16086" y="12847"/>
                    <a:pt x="17051" y="13240"/>
                    <a:pt x="18098" y="13240"/>
                  </a:cubicBezTo>
                  <a:cubicBezTo>
                    <a:pt x="19456" y="13240"/>
                    <a:pt x="20670" y="12585"/>
                    <a:pt x="21444" y="11585"/>
                  </a:cubicBezTo>
                  <a:cubicBezTo>
                    <a:pt x="21861" y="11966"/>
                    <a:pt x="22420" y="12216"/>
                    <a:pt x="23039" y="12216"/>
                  </a:cubicBezTo>
                  <a:cubicBezTo>
                    <a:pt x="24313" y="12216"/>
                    <a:pt x="25349" y="11180"/>
                    <a:pt x="25349" y="9906"/>
                  </a:cubicBezTo>
                  <a:cubicBezTo>
                    <a:pt x="25349" y="8633"/>
                    <a:pt x="24313" y="7597"/>
                    <a:pt x="23039" y="7597"/>
                  </a:cubicBezTo>
                  <a:lnTo>
                    <a:pt x="23027" y="7597"/>
                  </a:lnTo>
                  <a:cubicBezTo>
                    <a:pt x="22504" y="7597"/>
                    <a:pt x="22004" y="7347"/>
                    <a:pt x="21730" y="6894"/>
                  </a:cubicBezTo>
                  <a:cubicBezTo>
                    <a:pt x="21325" y="6204"/>
                    <a:pt x="20730" y="5644"/>
                    <a:pt x="20027" y="5287"/>
                  </a:cubicBezTo>
                  <a:cubicBezTo>
                    <a:pt x="19384" y="4953"/>
                    <a:pt x="18872" y="4418"/>
                    <a:pt x="18575" y="3763"/>
                  </a:cubicBezTo>
                  <a:cubicBezTo>
                    <a:pt x="17563" y="1548"/>
                    <a:pt x="15336" y="0"/>
                    <a:pt x="12740" y="0"/>
                  </a:cubicBezTo>
                  <a:close/>
                </a:path>
              </a:pathLst>
            </a:custGeom>
            <a:solidFill>
              <a:srgbClr val="A0EB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86" name="Google Shape;2097;p57"/>
            <p:cNvSpPr/>
            <p:nvPr/>
          </p:nvSpPr>
          <p:spPr>
            <a:xfrm>
              <a:off x="5922150" y="1734275"/>
              <a:ext cx="79800" cy="61925"/>
            </a:xfrm>
            <a:custGeom>
              <a:avLst/>
              <a:gdLst/>
              <a:ahLst/>
              <a:cxnLst/>
              <a:rect l="l" t="t" r="r" b="b"/>
              <a:pathLst>
                <a:path w="3192" h="2477" extrusionOk="0">
                  <a:moveTo>
                    <a:pt x="1596" y="0"/>
                  </a:moveTo>
                  <a:cubicBezTo>
                    <a:pt x="13" y="0"/>
                    <a:pt x="1" y="2477"/>
                    <a:pt x="1596" y="2477"/>
                  </a:cubicBezTo>
                  <a:cubicBezTo>
                    <a:pt x="3192" y="2477"/>
                    <a:pt x="3192" y="0"/>
                    <a:pt x="1596" y="0"/>
                  </a:cubicBezTo>
                  <a:close/>
                </a:path>
              </a:pathLst>
            </a:custGeom>
            <a:solidFill>
              <a:srgbClr val="00435B"/>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87" name="Google Shape;2098;p57"/>
            <p:cNvSpPr/>
            <p:nvPr/>
          </p:nvSpPr>
          <p:spPr>
            <a:xfrm>
              <a:off x="5782250" y="1734275"/>
              <a:ext cx="79500" cy="61925"/>
            </a:xfrm>
            <a:custGeom>
              <a:avLst/>
              <a:gdLst/>
              <a:ahLst/>
              <a:cxnLst/>
              <a:rect l="l" t="t" r="r" b="b"/>
              <a:pathLst>
                <a:path w="3180" h="2477" extrusionOk="0">
                  <a:moveTo>
                    <a:pt x="1596" y="0"/>
                  </a:moveTo>
                  <a:cubicBezTo>
                    <a:pt x="1" y="0"/>
                    <a:pt x="1" y="2477"/>
                    <a:pt x="1596" y="2477"/>
                  </a:cubicBezTo>
                  <a:cubicBezTo>
                    <a:pt x="3180" y="2477"/>
                    <a:pt x="3180" y="0"/>
                    <a:pt x="1596" y="0"/>
                  </a:cubicBezTo>
                  <a:close/>
                </a:path>
              </a:pathLst>
            </a:custGeom>
            <a:solidFill>
              <a:srgbClr val="00435B"/>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88" name="Google Shape;2099;p57"/>
            <p:cNvSpPr/>
            <p:nvPr/>
          </p:nvSpPr>
          <p:spPr>
            <a:xfrm>
              <a:off x="6058175" y="1734275"/>
              <a:ext cx="79800" cy="61925"/>
            </a:xfrm>
            <a:custGeom>
              <a:avLst/>
              <a:gdLst/>
              <a:ahLst/>
              <a:cxnLst/>
              <a:rect l="l" t="t" r="r" b="b"/>
              <a:pathLst>
                <a:path w="3192" h="2477" extrusionOk="0">
                  <a:moveTo>
                    <a:pt x="1596" y="0"/>
                  </a:moveTo>
                  <a:cubicBezTo>
                    <a:pt x="1" y="0"/>
                    <a:pt x="1" y="2477"/>
                    <a:pt x="1596" y="2477"/>
                  </a:cubicBezTo>
                  <a:cubicBezTo>
                    <a:pt x="3192" y="2477"/>
                    <a:pt x="3192" y="0"/>
                    <a:pt x="1596" y="0"/>
                  </a:cubicBezTo>
                  <a:close/>
                </a:path>
              </a:pathLst>
            </a:custGeom>
            <a:solidFill>
              <a:srgbClr val="00435B"/>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89" name="Google Shape;2100;p57"/>
            <p:cNvSpPr/>
            <p:nvPr/>
          </p:nvSpPr>
          <p:spPr>
            <a:xfrm>
              <a:off x="1596325" y="1410425"/>
              <a:ext cx="79800" cy="61925"/>
            </a:xfrm>
            <a:custGeom>
              <a:avLst/>
              <a:gdLst/>
              <a:ahLst/>
              <a:cxnLst/>
              <a:rect l="l" t="t" r="r" b="b"/>
              <a:pathLst>
                <a:path w="3192" h="2477" extrusionOk="0">
                  <a:moveTo>
                    <a:pt x="1596" y="0"/>
                  </a:moveTo>
                  <a:cubicBezTo>
                    <a:pt x="0" y="0"/>
                    <a:pt x="0" y="2477"/>
                    <a:pt x="1596" y="2477"/>
                  </a:cubicBezTo>
                  <a:cubicBezTo>
                    <a:pt x="3191" y="2477"/>
                    <a:pt x="3191" y="0"/>
                    <a:pt x="1596"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90" name="Google Shape;2101;p57"/>
            <p:cNvSpPr/>
            <p:nvPr/>
          </p:nvSpPr>
          <p:spPr>
            <a:xfrm>
              <a:off x="1456125" y="1410425"/>
              <a:ext cx="79800" cy="61925"/>
            </a:xfrm>
            <a:custGeom>
              <a:avLst/>
              <a:gdLst/>
              <a:ahLst/>
              <a:cxnLst/>
              <a:rect l="l" t="t" r="r" b="b"/>
              <a:pathLst>
                <a:path w="3192" h="2477" extrusionOk="0">
                  <a:moveTo>
                    <a:pt x="1596" y="0"/>
                  </a:moveTo>
                  <a:cubicBezTo>
                    <a:pt x="12" y="0"/>
                    <a:pt x="0" y="2477"/>
                    <a:pt x="1596" y="2477"/>
                  </a:cubicBezTo>
                  <a:cubicBezTo>
                    <a:pt x="3191" y="2477"/>
                    <a:pt x="3191" y="0"/>
                    <a:pt x="1596"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91" name="Google Shape;2102;p57"/>
            <p:cNvSpPr/>
            <p:nvPr/>
          </p:nvSpPr>
          <p:spPr>
            <a:xfrm>
              <a:off x="1732350" y="1410425"/>
              <a:ext cx="79800" cy="61925"/>
            </a:xfrm>
            <a:custGeom>
              <a:avLst/>
              <a:gdLst/>
              <a:ahLst/>
              <a:cxnLst/>
              <a:rect l="l" t="t" r="r" b="b"/>
              <a:pathLst>
                <a:path w="3192" h="2477" extrusionOk="0">
                  <a:moveTo>
                    <a:pt x="1596" y="0"/>
                  </a:moveTo>
                  <a:cubicBezTo>
                    <a:pt x="0" y="0"/>
                    <a:pt x="0" y="2477"/>
                    <a:pt x="1596" y="2477"/>
                  </a:cubicBezTo>
                  <a:cubicBezTo>
                    <a:pt x="3179" y="2477"/>
                    <a:pt x="3191" y="0"/>
                    <a:pt x="1596"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92" name="Google Shape;2103;p57"/>
            <p:cNvSpPr/>
            <p:nvPr/>
          </p:nvSpPr>
          <p:spPr>
            <a:xfrm>
              <a:off x="514925" y="3691050"/>
              <a:ext cx="79800" cy="61950"/>
            </a:xfrm>
            <a:custGeom>
              <a:avLst/>
              <a:gdLst/>
              <a:ahLst/>
              <a:cxnLst/>
              <a:rect l="l" t="t" r="r" b="b"/>
              <a:pathLst>
                <a:path w="3192" h="2478" extrusionOk="0">
                  <a:moveTo>
                    <a:pt x="1596" y="1"/>
                  </a:moveTo>
                  <a:cubicBezTo>
                    <a:pt x="1" y="1"/>
                    <a:pt x="1" y="2477"/>
                    <a:pt x="1596" y="2477"/>
                  </a:cubicBezTo>
                  <a:cubicBezTo>
                    <a:pt x="3180" y="2477"/>
                    <a:pt x="3192" y="1"/>
                    <a:pt x="1596"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93" name="Google Shape;2104;p57"/>
            <p:cNvSpPr/>
            <p:nvPr/>
          </p:nvSpPr>
          <p:spPr>
            <a:xfrm>
              <a:off x="374725" y="3691050"/>
              <a:ext cx="79800" cy="61950"/>
            </a:xfrm>
            <a:custGeom>
              <a:avLst/>
              <a:gdLst/>
              <a:ahLst/>
              <a:cxnLst/>
              <a:rect l="l" t="t" r="r" b="b"/>
              <a:pathLst>
                <a:path w="3192" h="2478" extrusionOk="0">
                  <a:moveTo>
                    <a:pt x="1596" y="1"/>
                  </a:moveTo>
                  <a:cubicBezTo>
                    <a:pt x="13" y="1"/>
                    <a:pt x="1" y="2477"/>
                    <a:pt x="1596" y="2477"/>
                  </a:cubicBezTo>
                  <a:cubicBezTo>
                    <a:pt x="3192" y="2477"/>
                    <a:pt x="3192" y="1"/>
                    <a:pt x="1596"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94" name="Google Shape;2105;p57"/>
            <p:cNvSpPr/>
            <p:nvPr/>
          </p:nvSpPr>
          <p:spPr>
            <a:xfrm>
              <a:off x="650950" y="3691050"/>
              <a:ext cx="79500" cy="61950"/>
            </a:xfrm>
            <a:custGeom>
              <a:avLst/>
              <a:gdLst/>
              <a:ahLst/>
              <a:cxnLst/>
              <a:rect l="l" t="t" r="r" b="b"/>
              <a:pathLst>
                <a:path w="3180" h="2478" extrusionOk="0">
                  <a:moveTo>
                    <a:pt x="1596" y="1"/>
                  </a:moveTo>
                  <a:cubicBezTo>
                    <a:pt x="1" y="1"/>
                    <a:pt x="1" y="2477"/>
                    <a:pt x="1596" y="2477"/>
                  </a:cubicBezTo>
                  <a:cubicBezTo>
                    <a:pt x="3180" y="2477"/>
                    <a:pt x="3180" y="1"/>
                    <a:pt x="1596"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95" name="Google Shape;2106;p57"/>
            <p:cNvSpPr/>
            <p:nvPr/>
          </p:nvSpPr>
          <p:spPr>
            <a:xfrm>
              <a:off x="6198375" y="1177950"/>
              <a:ext cx="79500" cy="61950"/>
            </a:xfrm>
            <a:custGeom>
              <a:avLst/>
              <a:gdLst/>
              <a:ahLst/>
              <a:cxnLst/>
              <a:rect l="l" t="t" r="r" b="b"/>
              <a:pathLst>
                <a:path w="3180" h="2478" extrusionOk="0">
                  <a:moveTo>
                    <a:pt x="1596" y="1"/>
                  </a:moveTo>
                  <a:cubicBezTo>
                    <a:pt x="1" y="1"/>
                    <a:pt x="1" y="2477"/>
                    <a:pt x="1596" y="2477"/>
                  </a:cubicBezTo>
                  <a:cubicBezTo>
                    <a:pt x="3180" y="2477"/>
                    <a:pt x="3180" y="1"/>
                    <a:pt x="1596"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96" name="Google Shape;2107;p57"/>
            <p:cNvSpPr/>
            <p:nvPr/>
          </p:nvSpPr>
          <p:spPr>
            <a:xfrm>
              <a:off x="6058175" y="1177950"/>
              <a:ext cx="79800" cy="61950"/>
            </a:xfrm>
            <a:custGeom>
              <a:avLst/>
              <a:gdLst/>
              <a:ahLst/>
              <a:cxnLst/>
              <a:rect l="l" t="t" r="r" b="b"/>
              <a:pathLst>
                <a:path w="3192" h="2478" extrusionOk="0">
                  <a:moveTo>
                    <a:pt x="1596" y="1"/>
                  </a:moveTo>
                  <a:cubicBezTo>
                    <a:pt x="1" y="1"/>
                    <a:pt x="1" y="2477"/>
                    <a:pt x="1596" y="2477"/>
                  </a:cubicBezTo>
                  <a:cubicBezTo>
                    <a:pt x="3192" y="2477"/>
                    <a:pt x="3192" y="1"/>
                    <a:pt x="1596"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97" name="Google Shape;2108;p57"/>
            <p:cNvSpPr/>
            <p:nvPr/>
          </p:nvSpPr>
          <p:spPr>
            <a:xfrm>
              <a:off x="2638125" y="472500"/>
              <a:ext cx="79500" cy="61950"/>
            </a:xfrm>
            <a:custGeom>
              <a:avLst/>
              <a:gdLst/>
              <a:ahLst/>
              <a:cxnLst/>
              <a:rect l="l" t="t" r="r" b="b"/>
              <a:pathLst>
                <a:path w="3180" h="2478" extrusionOk="0">
                  <a:moveTo>
                    <a:pt x="1596" y="1"/>
                  </a:moveTo>
                  <a:cubicBezTo>
                    <a:pt x="0" y="1"/>
                    <a:pt x="0" y="2477"/>
                    <a:pt x="1596" y="2477"/>
                  </a:cubicBezTo>
                  <a:cubicBezTo>
                    <a:pt x="3179" y="2477"/>
                    <a:pt x="3179" y="1"/>
                    <a:pt x="1596"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98" name="Google Shape;2109;p57"/>
            <p:cNvSpPr/>
            <p:nvPr/>
          </p:nvSpPr>
          <p:spPr>
            <a:xfrm>
              <a:off x="2497925" y="472500"/>
              <a:ext cx="79800" cy="61950"/>
            </a:xfrm>
            <a:custGeom>
              <a:avLst/>
              <a:gdLst/>
              <a:ahLst/>
              <a:cxnLst/>
              <a:rect l="l" t="t" r="r" b="b"/>
              <a:pathLst>
                <a:path w="3192" h="2478" extrusionOk="0">
                  <a:moveTo>
                    <a:pt x="1596" y="1"/>
                  </a:moveTo>
                  <a:cubicBezTo>
                    <a:pt x="0" y="1"/>
                    <a:pt x="0" y="2477"/>
                    <a:pt x="1596" y="2477"/>
                  </a:cubicBezTo>
                  <a:cubicBezTo>
                    <a:pt x="3191" y="2477"/>
                    <a:pt x="3191" y="1"/>
                    <a:pt x="1596"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299" name="Google Shape;2110;p57"/>
            <p:cNvSpPr/>
            <p:nvPr/>
          </p:nvSpPr>
          <p:spPr>
            <a:xfrm>
              <a:off x="1765675" y="670150"/>
              <a:ext cx="1684175" cy="1723450"/>
            </a:xfrm>
            <a:custGeom>
              <a:avLst/>
              <a:gdLst/>
              <a:ahLst/>
              <a:cxnLst/>
              <a:rect l="l" t="t" r="r" b="b"/>
              <a:pathLst>
                <a:path w="67367" h="68938" extrusionOk="0">
                  <a:moveTo>
                    <a:pt x="67366" y="22992"/>
                  </a:moveTo>
                  <a:lnTo>
                    <a:pt x="37601" y="68938"/>
                  </a:lnTo>
                  <a:lnTo>
                    <a:pt x="1" y="45018"/>
                  </a:lnTo>
                  <a:lnTo>
                    <a:pt x="21908" y="12633"/>
                  </a:lnTo>
                  <a:cubicBezTo>
                    <a:pt x="27254" y="4739"/>
                    <a:pt x="36160" y="1"/>
                    <a:pt x="45697" y="1"/>
                  </a:cubicBezTo>
                  <a:lnTo>
                    <a:pt x="54091" y="1"/>
                  </a:lnTo>
                  <a:close/>
                </a:path>
              </a:pathLst>
            </a:custGeom>
            <a:solidFill>
              <a:srgbClr val="3BDA1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00" name="Google Shape;2111;p57"/>
            <p:cNvSpPr/>
            <p:nvPr/>
          </p:nvSpPr>
          <p:spPr>
            <a:xfrm>
              <a:off x="1765675" y="670150"/>
              <a:ext cx="1684175" cy="1723450"/>
            </a:xfrm>
            <a:custGeom>
              <a:avLst/>
              <a:gdLst/>
              <a:ahLst/>
              <a:cxnLst/>
              <a:rect l="l" t="t" r="r" b="b"/>
              <a:pathLst>
                <a:path w="67367" h="68938" extrusionOk="0">
                  <a:moveTo>
                    <a:pt x="45697" y="1"/>
                  </a:moveTo>
                  <a:cubicBezTo>
                    <a:pt x="36160" y="1"/>
                    <a:pt x="27254" y="4739"/>
                    <a:pt x="21908" y="12633"/>
                  </a:cubicBezTo>
                  <a:lnTo>
                    <a:pt x="1" y="45018"/>
                  </a:lnTo>
                  <a:lnTo>
                    <a:pt x="37601" y="68938"/>
                  </a:lnTo>
                  <a:lnTo>
                    <a:pt x="67366" y="22992"/>
                  </a:lnTo>
                  <a:lnTo>
                    <a:pt x="54091" y="1"/>
                  </a:lnTo>
                  <a:close/>
                </a:path>
              </a:pathLst>
            </a:custGeom>
            <a:solidFill>
              <a:srgbClr val="A0EB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01" name="Google Shape;2112;p57"/>
            <p:cNvSpPr/>
            <p:nvPr/>
          </p:nvSpPr>
          <p:spPr>
            <a:xfrm>
              <a:off x="1765675" y="1257725"/>
              <a:ext cx="1465100" cy="1135875"/>
            </a:xfrm>
            <a:custGeom>
              <a:avLst/>
              <a:gdLst/>
              <a:ahLst/>
              <a:cxnLst/>
              <a:rect l="l" t="t" r="r" b="b"/>
              <a:pathLst>
                <a:path w="58604" h="45435" extrusionOk="0">
                  <a:moveTo>
                    <a:pt x="14550" y="0"/>
                  </a:moveTo>
                  <a:lnTo>
                    <a:pt x="1" y="21515"/>
                  </a:lnTo>
                  <a:lnTo>
                    <a:pt x="37601" y="45435"/>
                  </a:lnTo>
                  <a:lnTo>
                    <a:pt x="58603" y="13026"/>
                  </a:lnTo>
                  <a:cubicBezTo>
                    <a:pt x="58520" y="12954"/>
                    <a:pt x="58461" y="12883"/>
                    <a:pt x="58377" y="12812"/>
                  </a:cubicBezTo>
                  <a:cubicBezTo>
                    <a:pt x="56236" y="10836"/>
                    <a:pt x="53362" y="9568"/>
                    <a:pt x="50479" y="9568"/>
                  </a:cubicBezTo>
                  <a:cubicBezTo>
                    <a:pt x="49835" y="9568"/>
                    <a:pt x="49191" y="9631"/>
                    <a:pt x="48555" y="9764"/>
                  </a:cubicBezTo>
                  <a:cubicBezTo>
                    <a:pt x="44317" y="10647"/>
                    <a:pt x="40741" y="14397"/>
                    <a:pt x="36525" y="14397"/>
                  </a:cubicBezTo>
                  <a:cubicBezTo>
                    <a:pt x="36251" y="14397"/>
                    <a:pt x="35975" y="14381"/>
                    <a:pt x="35696" y="14347"/>
                  </a:cubicBezTo>
                  <a:cubicBezTo>
                    <a:pt x="32898" y="14014"/>
                    <a:pt x="30648" y="11954"/>
                    <a:pt x="28754" y="9883"/>
                  </a:cubicBezTo>
                  <a:cubicBezTo>
                    <a:pt x="25564" y="6406"/>
                    <a:pt x="22551" y="2429"/>
                    <a:pt x="18134" y="774"/>
                  </a:cubicBezTo>
                  <a:cubicBezTo>
                    <a:pt x="16979" y="334"/>
                    <a:pt x="15777" y="96"/>
                    <a:pt x="14550" y="0"/>
                  </a:cubicBez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02" name="Google Shape;2113;p57"/>
            <p:cNvSpPr/>
            <p:nvPr/>
          </p:nvSpPr>
          <p:spPr>
            <a:xfrm>
              <a:off x="2443150" y="670150"/>
              <a:ext cx="2655125" cy="1596350"/>
            </a:xfrm>
            <a:custGeom>
              <a:avLst/>
              <a:gdLst/>
              <a:ahLst/>
              <a:cxnLst/>
              <a:rect l="l" t="t" r="r" b="b"/>
              <a:pathLst>
                <a:path w="106205" h="63854" extrusionOk="0">
                  <a:moveTo>
                    <a:pt x="16526" y="1"/>
                  </a:moveTo>
                  <a:cubicBezTo>
                    <a:pt x="16753" y="13"/>
                    <a:pt x="16967" y="24"/>
                    <a:pt x="17193" y="36"/>
                  </a:cubicBezTo>
                  <a:cubicBezTo>
                    <a:pt x="10811" y="358"/>
                    <a:pt x="4787" y="2787"/>
                    <a:pt x="1" y="6859"/>
                  </a:cubicBezTo>
                  <a:cubicBezTo>
                    <a:pt x="4162" y="5154"/>
                    <a:pt x="7881" y="4476"/>
                    <a:pt x="11166" y="4476"/>
                  </a:cubicBezTo>
                  <a:cubicBezTo>
                    <a:pt x="22129" y="4476"/>
                    <a:pt x="28248" y="12031"/>
                    <a:pt x="29778" y="14193"/>
                  </a:cubicBezTo>
                  <a:cubicBezTo>
                    <a:pt x="30611" y="15574"/>
                    <a:pt x="31504" y="17086"/>
                    <a:pt x="32457" y="18753"/>
                  </a:cubicBezTo>
                  <a:lnTo>
                    <a:pt x="49757" y="48709"/>
                  </a:lnTo>
                  <a:lnTo>
                    <a:pt x="36053" y="56627"/>
                  </a:lnTo>
                  <a:lnTo>
                    <a:pt x="81582" y="63854"/>
                  </a:lnTo>
                  <a:lnTo>
                    <a:pt x="106204" y="16122"/>
                  </a:lnTo>
                  <a:lnTo>
                    <a:pt x="91917" y="24373"/>
                  </a:lnTo>
                  <a:lnTo>
                    <a:pt x="86976" y="15824"/>
                  </a:lnTo>
                  <a:cubicBezTo>
                    <a:pt x="81320" y="6037"/>
                    <a:pt x="70867" y="1"/>
                    <a:pt x="59567" y="1"/>
                  </a:cubicBez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03" name="Google Shape;2114;p57"/>
            <p:cNvSpPr/>
            <p:nvPr/>
          </p:nvSpPr>
          <p:spPr>
            <a:xfrm>
              <a:off x="3231950" y="975975"/>
              <a:ext cx="1866325" cy="771125"/>
            </a:xfrm>
            <a:custGeom>
              <a:avLst/>
              <a:gdLst/>
              <a:ahLst/>
              <a:cxnLst/>
              <a:rect l="l" t="t" r="r" b="b"/>
              <a:pathLst>
                <a:path w="74653" h="30845" extrusionOk="0">
                  <a:moveTo>
                    <a:pt x="35970" y="0"/>
                  </a:moveTo>
                  <a:cubicBezTo>
                    <a:pt x="34583" y="0"/>
                    <a:pt x="33176" y="289"/>
                    <a:pt x="31885" y="793"/>
                  </a:cubicBezTo>
                  <a:cubicBezTo>
                    <a:pt x="29182" y="1865"/>
                    <a:pt x="26896" y="3781"/>
                    <a:pt x="24777" y="5782"/>
                  </a:cubicBezTo>
                  <a:cubicBezTo>
                    <a:pt x="22878" y="7577"/>
                    <a:pt x="20586" y="9614"/>
                    <a:pt x="18110" y="9614"/>
                  </a:cubicBezTo>
                  <a:cubicBezTo>
                    <a:pt x="17729" y="9614"/>
                    <a:pt x="17344" y="9566"/>
                    <a:pt x="16955" y="9461"/>
                  </a:cubicBezTo>
                  <a:cubicBezTo>
                    <a:pt x="12871" y="8353"/>
                    <a:pt x="12240" y="2031"/>
                    <a:pt x="8239" y="662"/>
                  </a:cubicBezTo>
                  <a:cubicBezTo>
                    <a:pt x="7748" y="493"/>
                    <a:pt x="7254" y="416"/>
                    <a:pt x="6763" y="416"/>
                  </a:cubicBezTo>
                  <a:cubicBezTo>
                    <a:pt x="4316" y="416"/>
                    <a:pt x="1950" y="2338"/>
                    <a:pt x="393" y="4401"/>
                  </a:cubicBezTo>
                  <a:cubicBezTo>
                    <a:pt x="262" y="4579"/>
                    <a:pt x="131" y="4770"/>
                    <a:pt x="0" y="4948"/>
                  </a:cubicBezTo>
                  <a:cubicBezTo>
                    <a:pt x="298" y="5460"/>
                    <a:pt x="595" y="5972"/>
                    <a:pt x="905" y="6520"/>
                  </a:cubicBezTo>
                  <a:lnTo>
                    <a:pt x="14883" y="30725"/>
                  </a:lnTo>
                  <a:cubicBezTo>
                    <a:pt x="15788" y="30690"/>
                    <a:pt x="16693" y="30642"/>
                    <a:pt x="17586" y="30582"/>
                  </a:cubicBezTo>
                  <a:cubicBezTo>
                    <a:pt x="25184" y="30103"/>
                    <a:pt x="32801" y="29369"/>
                    <a:pt x="40400" y="29369"/>
                  </a:cubicBezTo>
                  <a:cubicBezTo>
                    <a:pt x="43185" y="29369"/>
                    <a:pt x="45967" y="29467"/>
                    <a:pt x="48744" y="29713"/>
                  </a:cubicBezTo>
                  <a:cubicBezTo>
                    <a:pt x="52685" y="30059"/>
                    <a:pt x="56757" y="30678"/>
                    <a:pt x="60746" y="30844"/>
                  </a:cubicBezTo>
                  <a:lnTo>
                    <a:pt x="74652" y="3889"/>
                  </a:lnTo>
                  <a:lnTo>
                    <a:pt x="60365" y="12140"/>
                  </a:lnTo>
                  <a:lnTo>
                    <a:pt x="58400" y="8746"/>
                  </a:lnTo>
                  <a:cubicBezTo>
                    <a:pt x="57626" y="9080"/>
                    <a:pt x="56829" y="9366"/>
                    <a:pt x="56007" y="9592"/>
                  </a:cubicBezTo>
                  <a:cubicBezTo>
                    <a:pt x="54926" y="9881"/>
                    <a:pt x="53791" y="10043"/>
                    <a:pt x="52664" y="10043"/>
                  </a:cubicBezTo>
                  <a:cubicBezTo>
                    <a:pt x="50824" y="10043"/>
                    <a:pt x="49008" y="9611"/>
                    <a:pt x="47494" y="8592"/>
                  </a:cubicBezTo>
                  <a:cubicBezTo>
                    <a:pt x="44613" y="6651"/>
                    <a:pt x="43255" y="2972"/>
                    <a:pt x="40303" y="1150"/>
                  </a:cubicBezTo>
                  <a:cubicBezTo>
                    <a:pt x="39004" y="351"/>
                    <a:pt x="37499" y="0"/>
                    <a:pt x="35970" y="0"/>
                  </a:cubicBezTo>
                  <a:close/>
                </a:path>
              </a:pathLst>
            </a:custGeom>
            <a:solidFill>
              <a:srgbClr val="75D9C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04" name="Google Shape;2115;p57"/>
            <p:cNvSpPr/>
            <p:nvPr/>
          </p:nvSpPr>
          <p:spPr>
            <a:xfrm>
              <a:off x="4377325" y="2801025"/>
              <a:ext cx="1418950" cy="872500"/>
            </a:xfrm>
            <a:custGeom>
              <a:avLst/>
              <a:gdLst/>
              <a:ahLst/>
              <a:cxnLst/>
              <a:rect l="l" t="t" r="r" b="b"/>
              <a:pathLst>
                <a:path w="56758" h="34900" extrusionOk="0">
                  <a:moveTo>
                    <a:pt x="29242" y="0"/>
                  </a:moveTo>
                  <a:cubicBezTo>
                    <a:pt x="28722" y="0"/>
                    <a:pt x="28204" y="67"/>
                    <a:pt x="27694" y="217"/>
                  </a:cubicBezTo>
                  <a:cubicBezTo>
                    <a:pt x="26444" y="598"/>
                    <a:pt x="25396" y="1431"/>
                    <a:pt x="24456" y="2324"/>
                  </a:cubicBezTo>
                  <a:cubicBezTo>
                    <a:pt x="23027" y="3681"/>
                    <a:pt x="21777" y="5217"/>
                    <a:pt x="20753" y="6884"/>
                  </a:cubicBezTo>
                  <a:cubicBezTo>
                    <a:pt x="19538" y="8884"/>
                    <a:pt x="18300" y="11313"/>
                    <a:pt x="15990" y="11706"/>
                  </a:cubicBezTo>
                  <a:cubicBezTo>
                    <a:pt x="15794" y="11739"/>
                    <a:pt x="15599" y="11755"/>
                    <a:pt x="15404" y="11755"/>
                  </a:cubicBezTo>
                  <a:cubicBezTo>
                    <a:pt x="13772" y="11755"/>
                    <a:pt x="12234" y="10647"/>
                    <a:pt x="11180" y="9349"/>
                  </a:cubicBezTo>
                  <a:cubicBezTo>
                    <a:pt x="9990" y="7896"/>
                    <a:pt x="9180" y="6158"/>
                    <a:pt x="7906" y="4789"/>
                  </a:cubicBezTo>
                  <a:cubicBezTo>
                    <a:pt x="6909" y="3707"/>
                    <a:pt x="5474" y="2867"/>
                    <a:pt x="4058" y="2867"/>
                  </a:cubicBezTo>
                  <a:cubicBezTo>
                    <a:pt x="3665" y="2867"/>
                    <a:pt x="3274" y="2932"/>
                    <a:pt x="2894" y="3074"/>
                  </a:cubicBezTo>
                  <a:cubicBezTo>
                    <a:pt x="1774" y="3491"/>
                    <a:pt x="989" y="4479"/>
                    <a:pt x="310" y="5455"/>
                  </a:cubicBezTo>
                  <a:cubicBezTo>
                    <a:pt x="203" y="5610"/>
                    <a:pt x="107" y="5777"/>
                    <a:pt x="0" y="5932"/>
                  </a:cubicBezTo>
                  <a:lnTo>
                    <a:pt x="14788" y="34899"/>
                  </a:lnTo>
                  <a:cubicBezTo>
                    <a:pt x="20050" y="32959"/>
                    <a:pt x="24908" y="29268"/>
                    <a:pt x="30504" y="28351"/>
                  </a:cubicBezTo>
                  <a:cubicBezTo>
                    <a:pt x="31659" y="28160"/>
                    <a:pt x="32820" y="28091"/>
                    <a:pt x="33984" y="28091"/>
                  </a:cubicBezTo>
                  <a:cubicBezTo>
                    <a:pt x="36992" y="28091"/>
                    <a:pt x="40024" y="28551"/>
                    <a:pt x="43043" y="28551"/>
                  </a:cubicBezTo>
                  <a:cubicBezTo>
                    <a:pt x="43289" y="28551"/>
                    <a:pt x="43534" y="28548"/>
                    <a:pt x="43780" y="28541"/>
                  </a:cubicBezTo>
                  <a:cubicBezTo>
                    <a:pt x="48447" y="28411"/>
                    <a:pt x="53150" y="26887"/>
                    <a:pt x="56757" y="23970"/>
                  </a:cubicBezTo>
                  <a:cubicBezTo>
                    <a:pt x="56317" y="21172"/>
                    <a:pt x="55472" y="18421"/>
                    <a:pt x="54209" y="15814"/>
                  </a:cubicBezTo>
                  <a:lnTo>
                    <a:pt x="48530" y="4134"/>
                  </a:lnTo>
                  <a:cubicBezTo>
                    <a:pt x="48340" y="4253"/>
                    <a:pt x="48161" y="4372"/>
                    <a:pt x="47959" y="4479"/>
                  </a:cubicBezTo>
                  <a:cubicBezTo>
                    <a:pt x="46544" y="5261"/>
                    <a:pt x="44925" y="5661"/>
                    <a:pt x="43307" y="5661"/>
                  </a:cubicBezTo>
                  <a:cubicBezTo>
                    <a:pt x="42217" y="5661"/>
                    <a:pt x="41127" y="5479"/>
                    <a:pt x="40101" y="5110"/>
                  </a:cubicBezTo>
                  <a:cubicBezTo>
                    <a:pt x="37946" y="4336"/>
                    <a:pt x="36160" y="2824"/>
                    <a:pt x="34195" y="1645"/>
                  </a:cubicBezTo>
                  <a:cubicBezTo>
                    <a:pt x="32696" y="731"/>
                    <a:pt x="30959" y="0"/>
                    <a:pt x="29242" y="0"/>
                  </a:cubicBezTo>
                  <a:close/>
                </a:path>
              </a:pathLst>
            </a:custGeom>
            <a:solidFill>
              <a:srgbClr val="FFD17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05" name="Google Shape;2116;p57"/>
            <p:cNvSpPr/>
            <p:nvPr/>
          </p:nvSpPr>
          <p:spPr>
            <a:xfrm>
              <a:off x="1342725" y="3880075"/>
              <a:ext cx="1698750" cy="1183200"/>
            </a:xfrm>
            <a:custGeom>
              <a:avLst/>
              <a:gdLst/>
              <a:ahLst/>
              <a:cxnLst/>
              <a:rect l="l" t="t" r="r" b="b"/>
              <a:pathLst>
                <a:path w="67950" h="47328" extrusionOk="0">
                  <a:moveTo>
                    <a:pt x="13276" y="0"/>
                  </a:moveTo>
                  <a:lnTo>
                    <a:pt x="0" y="22991"/>
                  </a:lnTo>
                  <a:lnTo>
                    <a:pt x="4191" y="30254"/>
                  </a:lnTo>
                  <a:cubicBezTo>
                    <a:pt x="8966" y="38517"/>
                    <a:pt x="17514" y="43875"/>
                    <a:pt x="27027" y="44542"/>
                  </a:cubicBezTo>
                  <a:lnTo>
                    <a:pt x="66020" y="47328"/>
                  </a:lnTo>
                  <a:lnTo>
                    <a:pt x="67949" y="2810"/>
                  </a:lnTo>
                  <a:lnTo>
                    <a:pt x="13276" y="0"/>
                  </a:lnTo>
                  <a:close/>
                </a:path>
              </a:pathLst>
            </a:custGeom>
            <a:solidFill>
              <a:srgbClr val="A0EB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06" name="Google Shape;2117;p57"/>
            <p:cNvSpPr/>
            <p:nvPr/>
          </p:nvSpPr>
          <p:spPr>
            <a:xfrm>
              <a:off x="1342725" y="4074175"/>
              <a:ext cx="1688625" cy="989100"/>
            </a:xfrm>
            <a:custGeom>
              <a:avLst/>
              <a:gdLst/>
              <a:ahLst/>
              <a:cxnLst/>
              <a:rect l="l" t="t" r="r" b="b"/>
              <a:pathLst>
                <a:path w="67545" h="39564" extrusionOk="0">
                  <a:moveTo>
                    <a:pt x="59634" y="1"/>
                  </a:moveTo>
                  <a:cubicBezTo>
                    <a:pt x="55783" y="1"/>
                    <a:pt x="52103" y="2512"/>
                    <a:pt x="49042" y="5059"/>
                  </a:cubicBezTo>
                  <a:cubicBezTo>
                    <a:pt x="45506" y="8012"/>
                    <a:pt x="41708" y="11358"/>
                    <a:pt x="37100" y="11477"/>
                  </a:cubicBezTo>
                  <a:cubicBezTo>
                    <a:pt x="37018" y="11479"/>
                    <a:pt x="36936" y="11480"/>
                    <a:pt x="36854" y="11480"/>
                  </a:cubicBezTo>
                  <a:cubicBezTo>
                    <a:pt x="31668" y="11480"/>
                    <a:pt x="27416" y="7433"/>
                    <a:pt x="22598" y="5428"/>
                  </a:cubicBezTo>
                  <a:cubicBezTo>
                    <a:pt x="20420" y="4516"/>
                    <a:pt x="18089" y="4086"/>
                    <a:pt x="15748" y="4086"/>
                  </a:cubicBezTo>
                  <a:cubicBezTo>
                    <a:pt x="11767" y="4086"/>
                    <a:pt x="7758" y="5328"/>
                    <a:pt x="4429" y="7548"/>
                  </a:cubicBezTo>
                  <a:lnTo>
                    <a:pt x="0" y="15227"/>
                  </a:lnTo>
                  <a:lnTo>
                    <a:pt x="4191" y="22490"/>
                  </a:lnTo>
                  <a:cubicBezTo>
                    <a:pt x="8966" y="30753"/>
                    <a:pt x="17514" y="36111"/>
                    <a:pt x="27027" y="36778"/>
                  </a:cubicBezTo>
                  <a:lnTo>
                    <a:pt x="66020" y="39564"/>
                  </a:lnTo>
                  <a:lnTo>
                    <a:pt x="67544" y="4452"/>
                  </a:lnTo>
                  <a:cubicBezTo>
                    <a:pt x="65949" y="2380"/>
                    <a:pt x="64056" y="773"/>
                    <a:pt x="61484" y="202"/>
                  </a:cubicBezTo>
                  <a:cubicBezTo>
                    <a:pt x="60864" y="64"/>
                    <a:pt x="60247" y="1"/>
                    <a:pt x="59634" y="1"/>
                  </a:cubicBezTo>
                  <a:close/>
                </a:path>
              </a:pathLst>
            </a:custGeom>
            <a:solidFill>
              <a:srgbClr val="75D9C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07" name="Google Shape;2118;p57"/>
            <p:cNvSpPr/>
            <p:nvPr/>
          </p:nvSpPr>
          <p:spPr>
            <a:xfrm>
              <a:off x="4927100" y="3012700"/>
              <a:ext cx="133950" cy="298275"/>
            </a:xfrm>
            <a:custGeom>
              <a:avLst/>
              <a:gdLst/>
              <a:ahLst/>
              <a:cxnLst/>
              <a:rect l="l" t="t" r="r" b="b"/>
              <a:pathLst>
                <a:path w="5358" h="11931" extrusionOk="0">
                  <a:moveTo>
                    <a:pt x="1917" y="1"/>
                  </a:moveTo>
                  <a:cubicBezTo>
                    <a:pt x="405" y="3703"/>
                    <a:pt x="0" y="8025"/>
                    <a:pt x="846" y="11931"/>
                  </a:cubicBezTo>
                  <a:cubicBezTo>
                    <a:pt x="2370" y="11645"/>
                    <a:pt x="3632" y="10859"/>
                    <a:pt x="5156" y="10561"/>
                  </a:cubicBezTo>
                  <a:cubicBezTo>
                    <a:pt x="5358" y="6811"/>
                    <a:pt x="4191" y="3001"/>
                    <a:pt x="1917" y="1"/>
                  </a:cubicBezTo>
                  <a:close/>
                </a:path>
              </a:pathLst>
            </a:custGeom>
            <a:solidFill>
              <a:srgbClr val="449E8B"/>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08" name="Google Shape;2119;p57"/>
            <p:cNvSpPr/>
            <p:nvPr/>
          </p:nvSpPr>
          <p:spPr>
            <a:xfrm>
              <a:off x="5381325" y="2920725"/>
              <a:ext cx="208075" cy="329225"/>
            </a:xfrm>
            <a:custGeom>
              <a:avLst/>
              <a:gdLst/>
              <a:ahLst/>
              <a:cxnLst/>
              <a:rect l="l" t="t" r="r" b="b"/>
              <a:pathLst>
                <a:path w="8323" h="13169" extrusionOk="0">
                  <a:moveTo>
                    <a:pt x="7430" y="1"/>
                  </a:moveTo>
                  <a:cubicBezTo>
                    <a:pt x="3846" y="3215"/>
                    <a:pt x="1131" y="7704"/>
                    <a:pt x="0" y="12395"/>
                  </a:cubicBezTo>
                  <a:cubicBezTo>
                    <a:pt x="1798" y="12883"/>
                    <a:pt x="3572" y="12681"/>
                    <a:pt x="5382" y="13169"/>
                  </a:cubicBezTo>
                  <a:cubicBezTo>
                    <a:pt x="7584" y="9204"/>
                    <a:pt x="8323" y="4442"/>
                    <a:pt x="7430" y="1"/>
                  </a:cubicBezTo>
                  <a:close/>
                </a:path>
              </a:pathLst>
            </a:custGeom>
            <a:solidFill>
              <a:srgbClr val="5AD19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09" name="Google Shape;2120;p57"/>
            <p:cNvSpPr/>
            <p:nvPr/>
          </p:nvSpPr>
          <p:spPr>
            <a:xfrm>
              <a:off x="4654450" y="3288650"/>
              <a:ext cx="280400" cy="139600"/>
            </a:xfrm>
            <a:custGeom>
              <a:avLst/>
              <a:gdLst/>
              <a:ahLst/>
              <a:cxnLst/>
              <a:rect l="l" t="t" r="r" b="b"/>
              <a:pathLst>
                <a:path w="11216" h="5584" extrusionOk="0">
                  <a:moveTo>
                    <a:pt x="5258" y="0"/>
                  </a:moveTo>
                  <a:cubicBezTo>
                    <a:pt x="3471" y="0"/>
                    <a:pt x="1685" y="293"/>
                    <a:pt x="0" y="881"/>
                  </a:cubicBezTo>
                  <a:cubicBezTo>
                    <a:pt x="3048" y="3464"/>
                    <a:pt x="7037" y="5179"/>
                    <a:pt x="11013" y="5584"/>
                  </a:cubicBezTo>
                  <a:cubicBezTo>
                    <a:pt x="11216" y="4048"/>
                    <a:pt x="10847" y="2607"/>
                    <a:pt x="11049" y="1071"/>
                  </a:cubicBezTo>
                  <a:cubicBezTo>
                    <a:pt x="9211" y="358"/>
                    <a:pt x="7234" y="0"/>
                    <a:pt x="5258" y="0"/>
                  </a:cubicBezTo>
                  <a:close/>
                </a:path>
              </a:pathLst>
            </a:custGeom>
            <a:solidFill>
              <a:srgbClr val="449E8B"/>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10" name="Google Shape;2121;p57"/>
            <p:cNvSpPr/>
            <p:nvPr/>
          </p:nvSpPr>
          <p:spPr>
            <a:xfrm>
              <a:off x="4966975" y="3104375"/>
              <a:ext cx="192325" cy="264950"/>
            </a:xfrm>
            <a:custGeom>
              <a:avLst/>
              <a:gdLst/>
              <a:ahLst/>
              <a:cxnLst/>
              <a:rect l="l" t="t" r="r" b="b"/>
              <a:pathLst>
                <a:path w="7693" h="10598" extrusionOk="0">
                  <a:moveTo>
                    <a:pt x="7442" y="1"/>
                  </a:moveTo>
                  <a:cubicBezTo>
                    <a:pt x="4144" y="2263"/>
                    <a:pt x="1429" y="5656"/>
                    <a:pt x="1" y="9383"/>
                  </a:cubicBezTo>
                  <a:cubicBezTo>
                    <a:pt x="1429" y="9978"/>
                    <a:pt x="2906" y="10002"/>
                    <a:pt x="4334" y="10597"/>
                  </a:cubicBezTo>
                  <a:cubicBezTo>
                    <a:pt x="6573" y="7573"/>
                    <a:pt x="7692" y="3751"/>
                    <a:pt x="7442" y="1"/>
                  </a:cubicBezTo>
                  <a:close/>
                </a:path>
              </a:pathLst>
            </a:custGeom>
            <a:solidFill>
              <a:srgbClr val="449E8B"/>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11" name="Google Shape;2122;p57"/>
            <p:cNvSpPr/>
            <p:nvPr/>
          </p:nvSpPr>
          <p:spPr>
            <a:xfrm>
              <a:off x="4700275" y="3012700"/>
              <a:ext cx="336075" cy="448300"/>
            </a:xfrm>
            <a:custGeom>
              <a:avLst/>
              <a:gdLst/>
              <a:ahLst/>
              <a:cxnLst/>
              <a:rect l="l" t="t" r="r" b="b"/>
              <a:pathLst>
                <a:path w="13443" h="17932" extrusionOk="0">
                  <a:moveTo>
                    <a:pt x="1" y="1"/>
                  </a:moveTo>
                  <a:lnTo>
                    <a:pt x="1" y="1"/>
                  </a:lnTo>
                  <a:cubicBezTo>
                    <a:pt x="929" y="6549"/>
                    <a:pt x="3965" y="13062"/>
                    <a:pt x="8442" y="17931"/>
                  </a:cubicBezTo>
                  <a:cubicBezTo>
                    <a:pt x="10383" y="16241"/>
                    <a:pt x="11502" y="14074"/>
                    <a:pt x="13443" y="12383"/>
                  </a:cubicBezTo>
                  <a:cubicBezTo>
                    <a:pt x="10609" y="6847"/>
                    <a:pt x="5751" y="2382"/>
                    <a:pt x="1" y="1"/>
                  </a:cubicBezTo>
                  <a:close/>
                </a:path>
              </a:pathLst>
            </a:custGeom>
            <a:solidFill>
              <a:srgbClr val="5AD19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12" name="Google Shape;2123;p57"/>
            <p:cNvSpPr/>
            <p:nvPr/>
          </p:nvSpPr>
          <p:spPr>
            <a:xfrm>
              <a:off x="5091400" y="2954950"/>
              <a:ext cx="335775" cy="448300"/>
            </a:xfrm>
            <a:custGeom>
              <a:avLst/>
              <a:gdLst/>
              <a:ahLst/>
              <a:cxnLst/>
              <a:rect l="l" t="t" r="r" b="b"/>
              <a:pathLst>
                <a:path w="13431" h="17932" extrusionOk="0">
                  <a:moveTo>
                    <a:pt x="0" y="1"/>
                  </a:moveTo>
                  <a:cubicBezTo>
                    <a:pt x="929" y="6549"/>
                    <a:pt x="3965" y="13050"/>
                    <a:pt x="8442" y="17932"/>
                  </a:cubicBezTo>
                  <a:cubicBezTo>
                    <a:pt x="10371" y="16241"/>
                    <a:pt x="11502" y="14062"/>
                    <a:pt x="13431" y="12383"/>
                  </a:cubicBezTo>
                  <a:cubicBezTo>
                    <a:pt x="10597" y="6847"/>
                    <a:pt x="5739" y="2382"/>
                    <a:pt x="0" y="1"/>
                  </a:cubicBezTo>
                  <a:close/>
                </a:path>
              </a:pathLst>
            </a:custGeom>
            <a:solidFill>
              <a:srgbClr val="5AD19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13" name="Google Shape;2124;p57"/>
            <p:cNvSpPr/>
            <p:nvPr/>
          </p:nvSpPr>
          <p:spPr>
            <a:xfrm>
              <a:off x="1947250" y="1636350"/>
              <a:ext cx="635825" cy="281000"/>
            </a:xfrm>
            <a:custGeom>
              <a:avLst/>
              <a:gdLst/>
              <a:ahLst/>
              <a:cxnLst/>
              <a:rect l="l" t="t" r="r" b="b"/>
              <a:pathLst>
                <a:path w="25433" h="11240" extrusionOk="0">
                  <a:moveTo>
                    <a:pt x="11621" y="0"/>
                  </a:moveTo>
                  <a:cubicBezTo>
                    <a:pt x="11074" y="1048"/>
                    <a:pt x="10657" y="2191"/>
                    <a:pt x="10407" y="3382"/>
                  </a:cubicBezTo>
                  <a:cubicBezTo>
                    <a:pt x="9359" y="1965"/>
                    <a:pt x="7966" y="810"/>
                    <a:pt x="6371" y="60"/>
                  </a:cubicBezTo>
                  <a:lnTo>
                    <a:pt x="6371" y="60"/>
                  </a:lnTo>
                  <a:cubicBezTo>
                    <a:pt x="6513" y="1548"/>
                    <a:pt x="6930" y="3036"/>
                    <a:pt x="7573" y="4417"/>
                  </a:cubicBezTo>
                  <a:cubicBezTo>
                    <a:pt x="5669" y="3723"/>
                    <a:pt x="3654" y="3362"/>
                    <a:pt x="1633" y="3362"/>
                  </a:cubicBezTo>
                  <a:cubicBezTo>
                    <a:pt x="1089" y="3362"/>
                    <a:pt x="544" y="3388"/>
                    <a:pt x="1" y="3441"/>
                  </a:cubicBezTo>
                  <a:cubicBezTo>
                    <a:pt x="1477" y="5477"/>
                    <a:pt x="3358" y="7287"/>
                    <a:pt x="5489" y="8727"/>
                  </a:cubicBezTo>
                  <a:cubicBezTo>
                    <a:pt x="4406" y="9287"/>
                    <a:pt x="3418" y="10025"/>
                    <a:pt x="2596" y="10906"/>
                  </a:cubicBezTo>
                  <a:cubicBezTo>
                    <a:pt x="3513" y="11110"/>
                    <a:pt x="4467" y="11210"/>
                    <a:pt x="5425" y="11210"/>
                  </a:cubicBezTo>
                  <a:cubicBezTo>
                    <a:pt x="6656" y="11210"/>
                    <a:pt x="7895" y="11044"/>
                    <a:pt x="9073" y="10716"/>
                  </a:cubicBezTo>
                  <a:cubicBezTo>
                    <a:pt x="9514" y="10906"/>
                    <a:pt x="9954" y="11085"/>
                    <a:pt x="10395" y="11240"/>
                  </a:cubicBezTo>
                  <a:cubicBezTo>
                    <a:pt x="10871" y="10013"/>
                    <a:pt x="10966" y="8751"/>
                    <a:pt x="11276" y="7513"/>
                  </a:cubicBezTo>
                  <a:cubicBezTo>
                    <a:pt x="11752" y="7382"/>
                    <a:pt x="12217" y="7239"/>
                    <a:pt x="12717" y="7156"/>
                  </a:cubicBezTo>
                  <a:cubicBezTo>
                    <a:pt x="13217" y="7239"/>
                    <a:pt x="13681" y="7382"/>
                    <a:pt x="14157" y="7513"/>
                  </a:cubicBezTo>
                  <a:cubicBezTo>
                    <a:pt x="14467" y="8751"/>
                    <a:pt x="14562" y="10013"/>
                    <a:pt x="15038" y="11240"/>
                  </a:cubicBezTo>
                  <a:cubicBezTo>
                    <a:pt x="15479" y="11085"/>
                    <a:pt x="15919" y="10906"/>
                    <a:pt x="16360" y="10716"/>
                  </a:cubicBezTo>
                  <a:cubicBezTo>
                    <a:pt x="17538" y="11044"/>
                    <a:pt x="18777" y="11210"/>
                    <a:pt x="20008" y="11210"/>
                  </a:cubicBezTo>
                  <a:cubicBezTo>
                    <a:pt x="20966" y="11210"/>
                    <a:pt x="21920" y="11110"/>
                    <a:pt x="22837" y="10906"/>
                  </a:cubicBezTo>
                  <a:cubicBezTo>
                    <a:pt x="22015" y="10025"/>
                    <a:pt x="21027" y="9287"/>
                    <a:pt x="19956" y="8727"/>
                  </a:cubicBezTo>
                  <a:cubicBezTo>
                    <a:pt x="22075" y="7287"/>
                    <a:pt x="23956" y="5477"/>
                    <a:pt x="25432" y="3441"/>
                  </a:cubicBezTo>
                  <a:cubicBezTo>
                    <a:pt x="24892" y="3388"/>
                    <a:pt x="24348" y="3362"/>
                    <a:pt x="23804" y="3362"/>
                  </a:cubicBezTo>
                  <a:cubicBezTo>
                    <a:pt x="21786" y="3362"/>
                    <a:pt x="19764" y="3723"/>
                    <a:pt x="17860" y="4417"/>
                  </a:cubicBezTo>
                  <a:cubicBezTo>
                    <a:pt x="18503" y="3036"/>
                    <a:pt x="18920" y="1548"/>
                    <a:pt x="19063" y="60"/>
                  </a:cubicBezTo>
                  <a:lnTo>
                    <a:pt x="19063" y="60"/>
                  </a:lnTo>
                  <a:cubicBezTo>
                    <a:pt x="17467" y="810"/>
                    <a:pt x="16074" y="1965"/>
                    <a:pt x="15026" y="3382"/>
                  </a:cubicBezTo>
                  <a:cubicBezTo>
                    <a:pt x="14776" y="2191"/>
                    <a:pt x="14360" y="1048"/>
                    <a:pt x="13812" y="0"/>
                  </a:cubicBezTo>
                  <a:cubicBezTo>
                    <a:pt x="13348" y="762"/>
                    <a:pt x="12979" y="1572"/>
                    <a:pt x="12717" y="2429"/>
                  </a:cubicBezTo>
                  <a:cubicBezTo>
                    <a:pt x="12455" y="1572"/>
                    <a:pt x="12086" y="762"/>
                    <a:pt x="11621" y="0"/>
                  </a:cubicBezTo>
                  <a:close/>
                </a:path>
              </a:pathLst>
            </a:custGeom>
            <a:solidFill>
              <a:srgbClr val="FFD17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14" name="Google Shape;2125;p57"/>
            <p:cNvSpPr/>
            <p:nvPr/>
          </p:nvSpPr>
          <p:spPr>
            <a:xfrm>
              <a:off x="1815100" y="4378650"/>
              <a:ext cx="651300" cy="287550"/>
            </a:xfrm>
            <a:custGeom>
              <a:avLst/>
              <a:gdLst/>
              <a:ahLst/>
              <a:cxnLst/>
              <a:rect l="l" t="t" r="r" b="b"/>
              <a:pathLst>
                <a:path w="26052" h="11502" extrusionOk="0">
                  <a:moveTo>
                    <a:pt x="11907" y="0"/>
                  </a:moveTo>
                  <a:cubicBezTo>
                    <a:pt x="11347" y="1072"/>
                    <a:pt x="10930" y="2251"/>
                    <a:pt x="10668" y="3453"/>
                  </a:cubicBezTo>
                  <a:cubicBezTo>
                    <a:pt x="9597" y="2001"/>
                    <a:pt x="8168" y="822"/>
                    <a:pt x="6525" y="60"/>
                  </a:cubicBezTo>
                  <a:lnTo>
                    <a:pt x="6525" y="60"/>
                  </a:lnTo>
                  <a:cubicBezTo>
                    <a:pt x="6680" y="1584"/>
                    <a:pt x="7108" y="3108"/>
                    <a:pt x="7763" y="4513"/>
                  </a:cubicBezTo>
                  <a:cubicBezTo>
                    <a:pt x="5803" y="3806"/>
                    <a:pt x="3723" y="3435"/>
                    <a:pt x="1642" y="3435"/>
                  </a:cubicBezTo>
                  <a:cubicBezTo>
                    <a:pt x="1094" y="3435"/>
                    <a:pt x="546" y="3460"/>
                    <a:pt x="0" y="3513"/>
                  </a:cubicBezTo>
                  <a:cubicBezTo>
                    <a:pt x="1524" y="5608"/>
                    <a:pt x="3453" y="7454"/>
                    <a:pt x="5620" y="8930"/>
                  </a:cubicBezTo>
                  <a:cubicBezTo>
                    <a:pt x="4513" y="9501"/>
                    <a:pt x="3513" y="10252"/>
                    <a:pt x="2667" y="11168"/>
                  </a:cubicBezTo>
                  <a:cubicBezTo>
                    <a:pt x="3604" y="11376"/>
                    <a:pt x="4578" y="11480"/>
                    <a:pt x="5558" y="11480"/>
                  </a:cubicBezTo>
                  <a:cubicBezTo>
                    <a:pt x="6821" y="11480"/>
                    <a:pt x="8092" y="11308"/>
                    <a:pt x="9299" y="10966"/>
                  </a:cubicBezTo>
                  <a:cubicBezTo>
                    <a:pt x="9752" y="11168"/>
                    <a:pt x="10204" y="11347"/>
                    <a:pt x="10656" y="11502"/>
                  </a:cubicBezTo>
                  <a:cubicBezTo>
                    <a:pt x="11145" y="10252"/>
                    <a:pt x="11240" y="8966"/>
                    <a:pt x="11549" y="7692"/>
                  </a:cubicBezTo>
                  <a:cubicBezTo>
                    <a:pt x="12038" y="7561"/>
                    <a:pt x="12526" y="7406"/>
                    <a:pt x="13026" y="7323"/>
                  </a:cubicBezTo>
                  <a:cubicBezTo>
                    <a:pt x="13538" y="7406"/>
                    <a:pt x="14014" y="7561"/>
                    <a:pt x="14514" y="7692"/>
                  </a:cubicBezTo>
                  <a:cubicBezTo>
                    <a:pt x="14824" y="8966"/>
                    <a:pt x="14919" y="10252"/>
                    <a:pt x="15407" y="11502"/>
                  </a:cubicBezTo>
                  <a:cubicBezTo>
                    <a:pt x="15859" y="11347"/>
                    <a:pt x="16312" y="11168"/>
                    <a:pt x="16764" y="10966"/>
                  </a:cubicBezTo>
                  <a:cubicBezTo>
                    <a:pt x="17971" y="11308"/>
                    <a:pt x="19242" y="11480"/>
                    <a:pt x="20505" y="11480"/>
                  </a:cubicBezTo>
                  <a:cubicBezTo>
                    <a:pt x="21485" y="11480"/>
                    <a:pt x="22460" y="11376"/>
                    <a:pt x="23396" y="11168"/>
                  </a:cubicBezTo>
                  <a:cubicBezTo>
                    <a:pt x="22551" y="10252"/>
                    <a:pt x="21539" y="9501"/>
                    <a:pt x="20443" y="8930"/>
                  </a:cubicBezTo>
                  <a:cubicBezTo>
                    <a:pt x="22610" y="7454"/>
                    <a:pt x="24539" y="5608"/>
                    <a:pt x="26051" y="3513"/>
                  </a:cubicBezTo>
                  <a:cubicBezTo>
                    <a:pt x="25508" y="3460"/>
                    <a:pt x="24961" y="3435"/>
                    <a:pt x="24414" y="3435"/>
                  </a:cubicBezTo>
                  <a:cubicBezTo>
                    <a:pt x="22336" y="3435"/>
                    <a:pt x="20251" y="3806"/>
                    <a:pt x="18300" y="4513"/>
                  </a:cubicBezTo>
                  <a:cubicBezTo>
                    <a:pt x="18955" y="3108"/>
                    <a:pt x="19384" y="1584"/>
                    <a:pt x="19538" y="60"/>
                  </a:cubicBezTo>
                  <a:lnTo>
                    <a:pt x="19538" y="60"/>
                  </a:lnTo>
                  <a:cubicBezTo>
                    <a:pt x="17895" y="822"/>
                    <a:pt x="16467" y="2001"/>
                    <a:pt x="15395" y="3453"/>
                  </a:cubicBezTo>
                  <a:cubicBezTo>
                    <a:pt x="15133" y="2251"/>
                    <a:pt x="14716" y="1072"/>
                    <a:pt x="14157" y="0"/>
                  </a:cubicBezTo>
                  <a:cubicBezTo>
                    <a:pt x="13681" y="774"/>
                    <a:pt x="13300" y="1608"/>
                    <a:pt x="13026" y="2477"/>
                  </a:cubicBezTo>
                  <a:cubicBezTo>
                    <a:pt x="12764" y="1608"/>
                    <a:pt x="12383" y="774"/>
                    <a:pt x="11907" y="0"/>
                  </a:cubicBezTo>
                  <a:close/>
                </a:path>
              </a:pathLst>
            </a:custGeom>
            <a:solidFill>
              <a:srgbClr val="FFD17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15" name="Google Shape;2126;p57"/>
            <p:cNvSpPr/>
            <p:nvPr/>
          </p:nvSpPr>
          <p:spPr>
            <a:xfrm>
              <a:off x="2199075" y="4333700"/>
              <a:ext cx="651300" cy="287850"/>
            </a:xfrm>
            <a:custGeom>
              <a:avLst/>
              <a:gdLst/>
              <a:ahLst/>
              <a:cxnLst/>
              <a:rect l="l" t="t" r="r" b="b"/>
              <a:pathLst>
                <a:path w="26052" h="11514" extrusionOk="0">
                  <a:moveTo>
                    <a:pt x="11907" y="0"/>
                  </a:moveTo>
                  <a:cubicBezTo>
                    <a:pt x="11335" y="1072"/>
                    <a:pt x="10918" y="2251"/>
                    <a:pt x="10656" y="3453"/>
                  </a:cubicBezTo>
                  <a:cubicBezTo>
                    <a:pt x="9597" y="2001"/>
                    <a:pt x="8156" y="822"/>
                    <a:pt x="6525" y="60"/>
                  </a:cubicBezTo>
                  <a:lnTo>
                    <a:pt x="6525" y="60"/>
                  </a:lnTo>
                  <a:cubicBezTo>
                    <a:pt x="6680" y="1584"/>
                    <a:pt x="7108" y="3108"/>
                    <a:pt x="7763" y="4513"/>
                  </a:cubicBezTo>
                  <a:cubicBezTo>
                    <a:pt x="5803" y="3806"/>
                    <a:pt x="3723" y="3435"/>
                    <a:pt x="1642" y="3435"/>
                  </a:cubicBezTo>
                  <a:cubicBezTo>
                    <a:pt x="1094" y="3435"/>
                    <a:pt x="546" y="3461"/>
                    <a:pt x="0" y="3513"/>
                  </a:cubicBezTo>
                  <a:cubicBezTo>
                    <a:pt x="1512" y="5608"/>
                    <a:pt x="3453" y="7454"/>
                    <a:pt x="5620" y="8930"/>
                  </a:cubicBezTo>
                  <a:cubicBezTo>
                    <a:pt x="4513" y="9502"/>
                    <a:pt x="3501" y="10264"/>
                    <a:pt x="2655" y="11168"/>
                  </a:cubicBezTo>
                  <a:cubicBezTo>
                    <a:pt x="3597" y="11377"/>
                    <a:pt x="4575" y="11480"/>
                    <a:pt x="5556" y="11480"/>
                  </a:cubicBezTo>
                  <a:cubicBezTo>
                    <a:pt x="6821" y="11480"/>
                    <a:pt x="8092" y="11308"/>
                    <a:pt x="9299" y="10966"/>
                  </a:cubicBezTo>
                  <a:cubicBezTo>
                    <a:pt x="9740" y="11168"/>
                    <a:pt x="10192" y="11347"/>
                    <a:pt x="10656" y="11514"/>
                  </a:cubicBezTo>
                  <a:cubicBezTo>
                    <a:pt x="11133" y="10252"/>
                    <a:pt x="11228" y="8966"/>
                    <a:pt x="11549" y="7692"/>
                  </a:cubicBezTo>
                  <a:cubicBezTo>
                    <a:pt x="12038" y="7561"/>
                    <a:pt x="12514" y="7406"/>
                    <a:pt x="13026" y="7323"/>
                  </a:cubicBezTo>
                  <a:cubicBezTo>
                    <a:pt x="13538" y="7406"/>
                    <a:pt x="14014" y="7561"/>
                    <a:pt x="14502" y="7692"/>
                  </a:cubicBezTo>
                  <a:cubicBezTo>
                    <a:pt x="14824" y="8966"/>
                    <a:pt x="14919" y="10252"/>
                    <a:pt x="15407" y="11514"/>
                  </a:cubicBezTo>
                  <a:cubicBezTo>
                    <a:pt x="15860" y="11347"/>
                    <a:pt x="16312" y="11168"/>
                    <a:pt x="16752" y="10966"/>
                  </a:cubicBezTo>
                  <a:cubicBezTo>
                    <a:pt x="17966" y="11308"/>
                    <a:pt x="19236" y="11480"/>
                    <a:pt x="20499" y="11480"/>
                  </a:cubicBezTo>
                  <a:cubicBezTo>
                    <a:pt x="21479" y="11480"/>
                    <a:pt x="22455" y="11377"/>
                    <a:pt x="23396" y="11168"/>
                  </a:cubicBezTo>
                  <a:cubicBezTo>
                    <a:pt x="22551" y="10264"/>
                    <a:pt x="21539" y="9502"/>
                    <a:pt x="20432" y="8930"/>
                  </a:cubicBezTo>
                  <a:cubicBezTo>
                    <a:pt x="22610" y="7454"/>
                    <a:pt x="24539" y="5608"/>
                    <a:pt x="26051" y="3513"/>
                  </a:cubicBezTo>
                  <a:cubicBezTo>
                    <a:pt x="25505" y="3461"/>
                    <a:pt x="24957" y="3435"/>
                    <a:pt x="24409" y="3435"/>
                  </a:cubicBezTo>
                  <a:cubicBezTo>
                    <a:pt x="22328" y="3435"/>
                    <a:pt x="20249" y="3806"/>
                    <a:pt x="18288" y="4513"/>
                  </a:cubicBezTo>
                  <a:cubicBezTo>
                    <a:pt x="18955" y="3108"/>
                    <a:pt x="19384" y="1584"/>
                    <a:pt x="19527" y="60"/>
                  </a:cubicBezTo>
                  <a:lnTo>
                    <a:pt x="19527" y="60"/>
                  </a:lnTo>
                  <a:cubicBezTo>
                    <a:pt x="17895" y="822"/>
                    <a:pt x="16467" y="2001"/>
                    <a:pt x="15395" y="3453"/>
                  </a:cubicBezTo>
                  <a:cubicBezTo>
                    <a:pt x="15133" y="2251"/>
                    <a:pt x="14717" y="1072"/>
                    <a:pt x="14157" y="0"/>
                  </a:cubicBezTo>
                  <a:cubicBezTo>
                    <a:pt x="13669" y="774"/>
                    <a:pt x="13300" y="1608"/>
                    <a:pt x="13026" y="2477"/>
                  </a:cubicBezTo>
                  <a:cubicBezTo>
                    <a:pt x="12764" y="1608"/>
                    <a:pt x="12383" y="774"/>
                    <a:pt x="11907" y="0"/>
                  </a:cubicBezTo>
                  <a:close/>
                </a:path>
              </a:pathLst>
            </a:custGeom>
            <a:solidFill>
              <a:srgbClr val="449E8B"/>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16" name="Google Shape;2127;p57"/>
            <p:cNvSpPr/>
            <p:nvPr/>
          </p:nvSpPr>
          <p:spPr>
            <a:xfrm>
              <a:off x="5345600" y="1783075"/>
              <a:ext cx="105400" cy="1452600"/>
            </a:xfrm>
            <a:custGeom>
              <a:avLst/>
              <a:gdLst/>
              <a:ahLst/>
              <a:cxnLst/>
              <a:rect l="l" t="t" r="r" b="b"/>
              <a:pathLst>
                <a:path w="4216" h="58104" extrusionOk="0">
                  <a:moveTo>
                    <a:pt x="0" y="1"/>
                  </a:moveTo>
                  <a:lnTo>
                    <a:pt x="0" y="58103"/>
                  </a:lnTo>
                  <a:cubicBezTo>
                    <a:pt x="1405" y="57972"/>
                    <a:pt x="2810" y="57865"/>
                    <a:pt x="4215" y="57806"/>
                  </a:cubicBezTo>
                  <a:lnTo>
                    <a:pt x="4215"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17" name="Google Shape;2128;p57"/>
            <p:cNvSpPr/>
            <p:nvPr/>
          </p:nvSpPr>
          <p:spPr>
            <a:xfrm>
              <a:off x="5177425" y="1684575"/>
              <a:ext cx="481025" cy="197350"/>
            </a:xfrm>
            <a:custGeom>
              <a:avLst/>
              <a:gdLst/>
              <a:ahLst/>
              <a:cxnLst/>
              <a:rect l="l" t="t" r="r" b="b"/>
              <a:pathLst>
                <a:path w="19241" h="7894" extrusionOk="0">
                  <a:moveTo>
                    <a:pt x="0" y="0"/>
                  </a:moveTo>
                  <a:lnTo>
                    <a:pt x="0" y="7894"/>
                  </a:lnTo>
                  <a:lnTo>
                    <a:pt x="15288" y="7894"/>
                  </a:lnTo>
                  <a:cubicBezTo>
                    <a:pt x="17479" y="7894"/>
                    <a:pt x="19241" y="6132"/>
                    <a:pt x="19241" y="3953"/>
                  </a:cubicBezTo>
                  <a:cubicBezTo>
                    <a:pt x="19241" y="1762"/>
                    <a:pt x="17479" y="0"/>
                    <a:pt x="1528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18" name="Google Shape;2129;p57"/>
            <p:cNvSpPr/>
            <p:nvPr/>
          </p:nvSpPr>
          <p:spPr>
            <a:xfrm>
              <a:off x="5177425" y="1684575"/>
              <a:ext cx="481025" cy="197350"/>
            </a:xfrm>
            <a:custGeom>
              <a:avLst/>
              <a:gdLst/>
              <a:ahLst/>
              <a:cxnLst/>
              <a:rect l="l" t="t" r="r" b="b"/>
              <a:pathLst>
                <a:path w="19241" h="7894" extrusionOk="0">
                  <a:moveTo>
                    <a:pt x="0" y="0"/>
                  </a:moveTo>
                  <a:lnTo>
                    <a:pt x="0" y="7894"/>
                  </a:lnTo>
                  <a:lnTo>
                    <a:pt x="15288" y="7894"/>
                  </a:lnTo>
                  <a:cubicBezTo>
                    <a:pt x="17479" y="7894"/>
                    <a:pt x="19241" y="6132"/>
                    <a:pt x="19241" y="3953"/>
                  </a:cubicBezTo>
                  <a:cubicBezTo>
                    <a:pt x="19241" y="1762"/>
                    <a:pt x="17479" y="0"/>
                    <a:pt x="1528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19" name="Google Shape;2130;p57"/>
            <p:cNvSpPr/>
            <p:nvPr/>
          </p:nvSpPr>
          <p:spPr>
            <a:xfrm>
              <a:off x="5177425" y="1733975"/>
              <a:ext cx="481025" cy="147950"/>
            </a:xfrm>
            <a:custGeom>
              <a:avLst/>
              <a:gdLst/>
              <a:ahLst/>
              <a:cxnLst/>
              <a:rect l="l" t="t" r="r" b="b"/>
              <a:pathLst>
                <a:path w="19241" h="5918" extrusionOk="0">
                  <a:moveTo>
                    <a:pt x="18693" y="0"/>
                  </a:moveTo>
                  <a:cubicBezTo>
                    <a:pt x="18014" y="1167"/>
                    <a:pt x="16752" y="1977"/>
                    <a:pt x="15288" y="1977"/>
                  </a:cubicBezTo>
                  <a:lnTo>
                    <a:pt x="0" y="1977"/>
                  </a:lnTo>
                  <a:lnTo>
                    <a:pt x="0" y="5918"/>
                  </a:lnTo>
                  <a:lnTo>
                    <a:pt x="15288" y="5918"/>
                  </a:lnTo>
                  <a:cubicBezTo>
                    <a:pt x="17479" y="5918"/>
                    <a:pt x="19241" y="4156"/>
                    <a:pt x="19241" y="1977"/>
                  </a:cubicBezTo>
                  <a:cubicBezTo>
                    <a:pt x="19241" y="1251"/>
                    <a:pt x="19038" y="584"/>
                    <a:pt x="1869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20" name="Google Shape;2131;p57"/>
            <p:cNvSpPr/>
            <p:nvPr/>
          </p:nvSpPr>
          <p:spPr>
            <a:xfrm>
              <a:off x="5127425" y="1151750"/>
              <a:ext cx="100325" cy="631650"/>
            </a:xfrm>
            <a:custGeom>
              <a:avLst/>
              <a:gdLst/>
              <a:ahLst/>
              <a:cxnLst/>
              <a:rect l="l" t="t" r="r" b="b"/>
              <a:pathLst>
                <a:path w="4013" h="25266" extrusionOk="0">
                  <a:moveTo>
                    <a:pt x="2000" y="1"/>
                  </a:moveTo>
                  <a:cubicBezTo>
                    <a:pt x="834" y="1870"/>
                    <a:pt x="0" y="6823"/>
                    <a:pt x="0" y="12633"/>
                  </a:cubicBezTo>
                  <a:cubicBezTo>
                    <a:pt x="0" y="18456"/>
                    <a:pt x="834" y="23397"/>
                    <a:pt x="2000" y="25266"/>
                  </a:cubicBezTo>
                  <a:cubicBezTo>
                    <a:pt x="3179" y="23397"/>
                    <a:pt x="4012" y="18456"/>
                    <a:pt x="4012" y="12633"/>
                  </a:cubicBezTo>
                  <a:cubicBezTo>
                    <a:pt x="4012" y="6823"/>
                    <a:pt x="3179" y="1870"/>
                    <a:pt x="200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21" name="Google Shape;2132;p57"/>
            <p:cNvSpPr/>
            <p:nvPr/>
          </p:nvSpPr>
          <p:spPr>
            <a:xfrm>
              <a:off x="5177425" y="1151750"/>
              <a:ext cx="50325" cy="631650"/>
            </a:xfrm>
            <a:custGeom>
              <a:avLst/>
              <a:gdLst/>
              <a:ahLst/>
              <a:cxnLst/>
              <a:rect l="l" t="t" r="r" b="b"/>
              <a:pathLst>
                <a:path w="2013" h="25266" extrusionOk="0">
                  <a:moveTo>
                    <a:pt x="0" y="1"/>
                  </a:moveTo>
                  <a:lnTo>
                    <a:pt x="0" y="25266"/>
                  </a:lnTo>
                  <a:cubicBezTo>
                    <a:pt x="1179" y="23397"/>
                    <a:pt x="2012" y="18456"/>
                    <a:pt x="2012" y="12633"/>
                  </a:cubicBezTo>
                  <a:cubicBezTo>
                    <a:pt x="2012" y="6823"/>
                    <a:pt x="1179" y="1870"/>
                    <a:pt x="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22" name="Google Shape;2133;p57"/>
            <p:cNvSpPr/>
            <p:nvPr/>
          </p:nvSpPr>
          <p:spPr>
            <a:xfrm>
              <a:off x="4630625" y="1783325"/>
              <a:ext cx="546825" cy="315675"/>
            </a:xfrm>
            <a:custGeom>
              <a:avLst/>
              <a:gdLst/>
              <a:ahLst/>
              <a:cxnLst/>
              <a:rect l="l" t="t" r="r" b="b"/>
              <a:pathLst>
                <a:path w="21873" h="12627" extrusionOk="0">
                  <a:moveTo>
                    <a:pt x="21717" y="0"/>
                  </a:moveTo>
                  <a:cubicBezTo>
                    <a:pt x="19465" y="0"/>
                    <a:pt x="14863" y="1725"/>
                    <a:pt x="9942" y="4575"/>
                  </a:cubicBezTo>
                  <a:cubicBezTo>
                    <a:pt x="4906" y="7480"/>
                    <a:pt x="1036" y="10683"/>
                    <a:pt x="1" y="12623"/>
                  </a:cubicBezTo>
                  <a:cubicBezTo>
                    <a:pt x="51" y="12625"/>
                    <a:pt x="102" y="12626"/>
                    <a:pt x="155" y="12626"/>
                  </a:cubicBezTo>
                  <a:cubicBezTo>
                    <a:pt x="2418" y="12626"/>
                    <a:pt x="7021" y="10890"/>
                    <a:pt x="11943" y="8052"/>
                  </a:cubicBezTo>
                  <a:cubicBezTo>
                    <a:pt x="16979" y="5146"/>
                    <a:pt x="20848" y="1944"/>
                    <a:pt x="21872" y="3"/>
                  </a:cubicBezTo>
                  <a:cubicBezTo>
                    <a:pt x="21822" y="1"/>
                    <a:pt x="21770" y="0"/>
                    <a:pt x="2171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23" name="Google Shape;2134;p57"/>
            <p:cNvSpPr/>
            <p:nvPr/>
          </p:nvSpPr>
          <p:spPr>
            <a:xfrm>
              <a:off x="4630625" y="1783325"/>
              <a:ext cx="546825" cy="315600"/>
            </a:xfrm>
            <a:custGeom>
              <a:avLst/>
              <a:gdLst/>
              <a:ahLst/>
              <a:cxnLst/>
              <a:rect l="l" t="t" r="r" b="b"/>
              <a:pathLst>
                <a:path w="21873" h="12624" extrusionOk="0">
                  <a:moveTo>
                    <a:pt x="21717" y="0"/>
                  </a:moveTo>
                  <a:cubicBezTo>
                    <a:pt x="19465" y="0"/>
                    <a:pt x="14863" y="1725"/>
                    <a:pt x="9942" y="4575"/>
                  </a:cubicBezTo>
                  <a:cubicBezTo>
                    <a:pt x="4894" y="7480"/>
                    <a:pt x="1036" y="10683"/>
                    <a:pt x="1" y="12623"/>
                  </a:cubicBezTo>
                  <a:lnTo>
                    <a:pt x="21872" y="3"/>
                  </a:lnTo>
                  <a:cubicBezTo>
                    <a:pt x="21822" y="1"/>
                    <a:pt x="21770" y="0"/>
                    <a:pt x="2171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24" name="Google Shape;2135;p57"/>
            <p:cNvSpPr/>
            <p:nvPr/>
          </p:nvSpPr>
          <p:spPr>
            <a:xfrm>
              <a:off x="5177425" y="1783325"/>
              <a:ext cx="546825" cy="315675"/>
            </a:xfrm>
            <a:custGeom>
              <a:avLst/>
              <a:gdLst/>
              <a:ahLst/>
              <a:cxnLst/>
              <a:rect l="l" t="t" r="r" b="b"/>
              <a:pathLst>
                <a:path w="21873" h="12627" extrusionOk="0">
                  <a:moveTo>
                    <a:pt x="156" y="0"/>
                  </a:moveTo>
                  <a:cubicBezTo>
                    <a:pt x="103" y="0"/>
                    <a:pt x="51" y="1"/>
                    <a:pt x="0" y="3"/>
                  </a:cubicBezTo>
                  <a:cubicBezTo>
                    <a:pt x="1036" y="1944"/>
                    <a:pt x="4894" y="5146"/>
                    <a:pt x="9942" y="8052"/>
                  </a:cubicBezTo>
                  <a:cubicBezTo>
                    <a:pt x="14863" y="10890"/>
                    <a:pt x="19466" y="12626"/>
                    <a:pt x="21718" y="12626"/>
                  </a:cubicBezTo>
                  <a:cubicBezTo>
                    <a:pt x="21771" y="12626"/>
                    <a:pt x="21822" y="12625"/>
                    <a:pt x="21872" y="12623"/>
                  </a:cubicBezTo>
                  <a:cubicBezTo>
                    <a:pt x="20848" y="10683"/>
                    <a:pt x="16979" y="7480"/>
                    <a:pt x="11942" y="4575"/>
                  </a:cubicBezTo>
                  <a:cubicBezTo>
                    <a:pt x="7022" y="1725"/>
                    <a:pt x="2419" y="0"/>
                    <a:pt x="15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25" name="Google Shape;2136;p57"/>
            <p:cNvSpPr/>
            <p:nvPr/>
          </p:nvSpPr>
          <p:spPr>
            <a:xfrm>
              <a:off x="5177425" y="1783375"/>
              <a:ext cx="546825" cy="315625"/>
            </a:xfrm>
            <a:custGeom>
              <a:avLst/>
              <a:gdLst/>
              <a:ahLst/>
              <a:cxnLst/>
              <a:rect l="l" t="t" r="r" b="b"/>
              <a:pathLst>
                <a:path w="21873" h="12625" extrusionOk="0">
                  <a:moveTo>
                    <a:pt x="0" y="1"/>
                  </a:moveTo>
                  <a:cubicBezTo>
                    <a:pt x="1036" y="1942"/>
                    <a:pt x="4894" y="5144"/>
                    <a:pt x="9942" y="8050"/>
                  </a:cubicBezTo>
                  <a:cubicBezTo>
                    <a:pt x="14863" y="10888"/>
                    <a:pt x="19466" y="12624"/>
                    <a:pt x="21718" y="12624"/>
                  </a:cubicBezTo>
                  <a:cubicBezTo>
                    <a:pt x="21771" y="12624"/>
                    <a:pt x="21822" y="12623"/>
                    <a:pt x="21872" y="12621"/>
                  </a:cubicBezTo>
                  <a:lnTo>
                    <a:pt x="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26" name="Google Shape;2137;p57"/>
            <p:cNvSpPr/>
            <p:nvPr/>
          </p:nvSpPr>
          <p:spPr>
            <a:xfrm>
              <a:off x="5078900" y="1684575"/>
              <a:ext cx="197375" cy="197350"/>
            </a:xfrm>
            <a:custGeom>
              <a:avLst/>
              <a:gdLst/>
              <a:ahLst/>
              <a:cxnLst/>
              <a:rect l="l" t="t" r="r" b="b"/>
              <a:pathLst>
                <a:path w="7895" h="7894" extrusionOk="0">
                  <a:moveTo>
                    <a:pt x="3941" y="0"/>
                  </a:moveTo>
                  <a:cubicBezTo>
                    <a:pt x="1762" y="0"/>
                    <a:pt x="0" y="1762"/>
                    <a:pt x="0" y="3953"/>
                  </a:cubicBezTo>
                  <a:cubicBezTo>
                    <a:pt x="0" y="6132"/>
                    <a:pt x="1762" y="7894"/>
                    <a:pt x="3941" y="7894"/>
                  </a:cubicBezTo>
                  <a:cubicBezTo>
                    <a:pt x="6132" y="7894"/>
                    <a:pt x="7894" y="6132"/>
                    <a:pt x="7894" y="3953"/>
                  </a:cubicBezTo>
                  <a:cubicBezTo>
                    <a:pt x="7894" y="1762"/>
                    <a:pt x="6132" y="0"/>
                    <a:pt x="394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27" name="Google Shape;2138;p57"/>
            <p:cNvSpPr/>
            <p:nvPr/>
          </p:nvSpPr>
          <p:spPr>
            <a:xfrm>
              <a:off x="4982750" y="2572775"/>
              <a:ext cx="81000" cy="1117425"/>
            </a:xfrm>
            <a:custGeom>
              <a:avLst/>
              <a:gdLst/>
              <a:ahLst/>
              <a:cxnLst/>
              <a:rect l="l" t="t" r="r" b="b"/>
              <a:pathLst>
                <a:path w="3240" h="44697" extrusionOk="0">
                  <a:moveTo>
                    <a:pt x="1" y="0"/>
                  </a:moveTo>
                  <a:lnTo>
                    <a:pt x="1" y="44696"/>
                  </a:lnTo>
                  <a:cubicBezTo>
                    <a:pt x="1084" y="44589"/>
                    <a:pt x="2168" y="44506"/>
                    <a:pt x="3239" y="44458"/>
                  </a:cubicBezTo>
                  <a:lnTo>
                    <a:pt x="3239"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28" name="Google Shape;2139;p57"/>
            <p:cNvSpPr/>
            <p:nvPr/>
          </p:nvSpPr>
          <p:spPr>
            <a:xfrm>
              <a:off x="4853575" y="2496575"/>
              <a:ext cx="370000" cy="152125"/>
            </a:xfrm>
            <a:custGeom>
              <a:avLst/>
              <a:gdLst/>
              <a:ahLst/>
              <a:cxnLst/>
              <a:rect l="l" t="t" r="r" b="b"/>
              <a:pathLst>
                <a:path w="14800" h="6085" extrusionOk="0">
                  <a:moveTo>
                    <a:pt x="0" y="0"/>
                  </a:moveTo>
                  <a:lnTo>
                    <a:pt x="0" y="6084"/>
                  </a:lnTo>
                  <a:lnTo>
                    <a:pt x="11764" y="6084"/>
                  </a:lnTo>
                  <a:cubicBezTo>
                    <a:pt x="13442" y="6084"/>
                    <a:pt x="14800" y="4727"/>
                    <a:pt x="14800" y="3048"/>
                  </a:cubicBezTo>
                  <a:cubicBezTo>
                    <a:pt x="14800" y="1369"/>
                    <a:pt x="13442" y="0"/>
                    <a:pt x="1176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29" name="Google Shape;2140;p57"/>
            <p:cNvSpPr/>
            <p:nvPr/>
          </p:nvSpPr>
          <p:spPr>
            <a:xfrm>
              <a:off x="4853575" y="2496575"/>
              <a:ext cx="370000" cy="152125"/>
            </a:xfrm>
            <a:custGeom>
              <a:avLst/>
              <a:gdLst/>
              <a:ahLst/>
              <a:cxnLst/>
              <a:rect l="l" t="t" r="r" b="b"/>
              <a:pathLst>
                <a:path w="14800" h="6085" extrusionOk="0">
                  <a:moveTo>
                    <a:pt x="0" y="0"/>
                  </a:moveTo>
                  <a:lnTo>
                    <a:pt x="0" y="6084"/>
                  </a:lnTo>
                  <a:lnTo>
                    <a:pt x="11764" y="6084"/>
                  </a:lnTo>
                  <a:cubicBezTo>
                    <a:pt x="13442" y="6084"/>
                    <a:pt x="14800" y="4727"/>
                    <a:pt x="14800" y="3048"/>
                  </a:cubicBezTo>
                  <a:cubicBezTo>
                    <a:pt x="14800" y="1369"/>
                    <a:pt x="13442" y="0"/>
                    <a:pt x="1176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30" name="Google Shape;2141;p57"/>
            <p:cNvSpPr/>
            <p:nvPr/>
          </p:nvSpPr>
          <p:spPr>
            <a:xfrm>
              <a:off x="4853575" y="2534675"/>
              <a:ext cx="370000" cy="114025"/>
            </a:xfrm>
            <a:custGeom>
              <a:avLst/>
              <a:gdLst/>
              <a:ahLst/>
              <a:cxnLst/>
              <a:rect l="l" t="t" r="r" b="b"/>
              <a:pathLst>
                <a:path w="14800" h="4561" extrusionOk="0">
                  <a:moveTo>
                    <a:pt x="14383" y="0"/>
                  </a:moveTo>
                  <a:cubicBezTo>
                    <a:pt x="13847" y="905"/>
                    <a:pt x="12883" y="1524"/>
                    <a:pt x="11764" y="1524"/>
                  </a:cubicBezTo>
                  <a:lnTo>
                    <a:pt x="0" y="1524"/>
                  </a:lnTo>
                  <a:lnTo>
                    <a:pt x="0" y="4560"/>
                  </a:lnTo>
                  <a:lnTo>
                    <a:pt x="11764" y="4560"/>
                  </a:lnTo>
                  <a:cubicBezTo>
                    <a:pt x="13442" y="4560"/>
                    <a:pt x="14800" y="3203"/>
                    <a:pt x="14800" y="1524"/>
                  </a:cubicBezTo>
                  <a:cubicBezTo>
                    <a:pt x="14800" y="965"/>
                    <a:pt x="14645" y="453"/>
                    <a:pt x="1438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31" name="Google Shape;2142;p57"/>
            <p:cNvSpPr/>
            <p:nvPr/>
          </p:nvSpPr>
          <p:spPr>
            <a:xfrm>
              <a:off x="4814875" y="2087000"/>
              <a:ext cx="77425" cy="485800"/>
            </a:xfrm>
            <a:custGeom>
              <a:avLst/>
              <a:gdLst/>
              <a:ahLst/>
              <a:cxnLst/>
              <a:rect l="l" t="t" r="r" b="b"/>
              <a:pathLst>
                <a:path w="3097" h="19432" extrusionOk="0">
                  <a:moveTo>
                    <a:pt x="1548" y="0"/>
                  </a:moveTo>
                  <a:cubicBezTo>
                    <a:pt x="643" y="1429"/>
                    <a:pt x="1" y="5239"/>
                    <a:pt x="1" y="9716"/>
                  </a:cubicBezTo>
                  <a:cubicBezTo>
                    <a:pt x="1" y="14192"/>
                    <a:pt x="643" y="17991"/>
                    <a:pt x="1548" y="19431"/>
                  </a:cubicBezTo>
                  <a:cubicBezTo>
                    <a:pt x="2453" y="17991"/>
                    <a:pt x="3096" y="14192"/>
                    <a:pt x="3096" y="9716"/>
                  </a:cubicBezTo>
                  <a:cubicBezTo>
                    <a:pt x="3096" y="5239"/>
                    <a:pt x="2453" y="1429"/>
                    <a:pt x="154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32" name="Google Shape;2143;p57"/>
            <p:cNvSpPr/>
            <p:nvPr/>
          </p:nvSpPr>
          <p:spPr>
            <a:xfrm>
              <a:off x="4853575" y="2087000"/>
              <a:ext cx="38725" cy="485800"/>
            </a:xfrm>
            <a:custGeom>
              <a:avLst/>
              <a:gdLst/>
              <a:ahLst/>
              <a:cxnLst/>
              <a:rect l="l" t="t" r="r" b="b"/>
              <a:pathLst>
                <a:path w="1549" h="19432" extrusionOk="0">
                  <a:moveTo>
                    <a:pt x="0" y="0"/>
                  </a:moveTo>
                  <a:lnTo>
                    <a:pt x="0" y="19431"/>
                  </a:lnTo>
                  <a:cubicBezTo>
                    <a:pt x="905" y="17991"/>
                    <a:pt x="1548" y="14192"/>
                    <a:pt x="1548" y="9716"/>
                  </a:cubicBezTo>
                  <a:cubicBezTo>
                    <a:pt x="1548" y="5239"/>
                    <a:pt x="905" y="1429"/>
                    <a:pt x="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33" name="Google Shape;2144;p57"/>
            <p:cNvSpPr/>
            <p:nvPr/>
          </p:nvSpPr>
          <p:spPr>
            <a:xfrm>
              <a:off x="4432975" y="2572700"/>
              <a:ext cx="420625" cy="243025"/>
            </a:xfrm>
            <a:custGeom>
              <a:avLst/>
              <a:gdLst/>
              <a:ahLst/>
              <a:cxnLst/>
              <a:rect l="l" t="t" r="r" b="b"/>
              <a:pathLst>
                <a:path w="16825" h="9721" extrusionOk="0">
                  <a:moveTo>
                    <a:pt x="16692" y="0"/>
                  </a:moveTo>
                  <a:cubicBezTo>
                    <a:pt x="14950" y="0"/>
                    <a:pt x="11416" y="1334"/>
                    <a:pt x="7633" y="3516"/>
                  </a:cubicBezTo>
                  <a:cubicBezTo>
                    <a:pt x="3763" y="5754"/>
                    <a:pt x="787" y="8218"/>
                    <a:pt x="1" y="9719"/>
                  </a:cubicBezTo>
                  <a:cubicBezTo>
                    <a:pt x="37" y="9720"/>
                    <a:pt x="74" y="9721"/>
                    <a:pt x="111" y="9721"/>
                  </a:cubicBezTo>
                  <a:cubicBezTo>
                    <a:pt x="1846" y="9721"/>
                    <a:pt x="5393" y="8385"/>
                    <a:pt x="9181" y="6194"/>
                  </a:cubicBezTo>
                  <a:cubicBezTo>
                    <a:pt x="13062" y="3956"/>
                    <a:pt x="16039" y="1491"/>
                    <a:pt x="16824" y="3"/>
                  </a:cubicBezTo>
                  <a:cubicBezTo>
                    <a:pt x="16781" y="1"/>
                    <a:pt x="16737" y="0"/>
                    <a:pt x="1669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34" name="Google Shape;2145;p57"/>
            <p:cNvSpPr/>
            <p:nvPr/>
          </p:nvSpPr>
          <p:spPr>
            <a:xfrm>
              <a:off x="4432975" y="2572700"/>
              <a:ext cx="420625" cy="242975"/>
            </a:xfrm>
            <a:custGeom>
              <a:avLst/>
              <a:gdLst/>
              <a:ahLst/>
              <a:cxnLst/>
              <a:rect l="l" t="t" r="r" b="b"/>
              <a:pathLst>
                <a:path w="16825" h="9719" extrusionOk="0">
                  <a:moveTo>
                    <a:pt x="16692" y="0"/>
                  </a:moveTo>
                  <a:cubicBezTo>
                    <a:pt x="14950" y="0"/>
                    <a:pt x="11416" y="1334"/>
                    <a:pt x="7633" y="3516"/>
                  </a:cubicBezTo>
                  <a:cubicBezTo>
                    <a:pt x="3763" y="5754"/>
                    <a:pt x="787" y="8218"/>
                    <a:pt x="1" y="9719"/>
                  </a:cubicBezTo>
                  <a:lnTo>
                    <a:pt x="16824" y="3"/>
                  </a:lnTo>
                  <a:cubicBezTo>
                    <a:pt x="16781" y="1"/>
                    <a:pt x="16737" y="0"/>
                    <a:pt x="1669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35" name="Google Shape;2146;p57"/>
            <p:cNvSpPr/>
            <p:nvPr/>
          </p:nvSpPr>
          <p:spPr>
            <a:xfrm>
              <a:off x="4853575" y="2572700"/>
              <a:ext cx="420600" cy="243025"/>
            </a:xfrm>
            <a:custGeom>
              <a:avLst/>
              <a:gdLst/>
              <a:ahLst/>
              <a:cxnLst/>
              <a:rect l="l" t="t" r="r" b="b"/>
              <a:pathLst>
                <a:path w="16824" h="9721" extrusionOk="0">
                  <a:moveTo>
                    <a:pt x="132" y="0"/>
                  </a:moveTo>
                  <a:cubicBezTo>
                    <a:pt x="87" y="0"/>
                    <a:pt x="43" y="1"/>
                    <a:pt x="0" y="3"/>
                  </a:cubicBezTo>
                  <a:cubicBezTo>
                    <a:pt x="786" y="1491"/>
                    <a:pt x="3763" y="3956"/>
                    <a:pt x="7644" y="6194"/>
                  </a:cubicBezTo>
                  <a:cubicBezTo>
                    <a:pt x="11431" y="8385"/>
                    <a:pt x="14979" y="9721"/>
                    <a:pt x="16713" y="9721"/>
                  </a:cubicBezTo>
                  <a:cubicBezTo>
                    <a:pt x="16751" y="9721"/>
                    <a:pt x="16788" y="9720"/>
                    <a:pt x="16824" y="9719"/>
                  </a:cubicBezTo>
                  <a:cubicBezTo>
                    <a:pt x="16038" y="8218"/>
                    <a:pt x="13061" y="5754"/>
                    <a:pt x="9180" y="3516"/>
                  </a:cubicBezTo>
                  <a:cubicBezTo>
                    <a:pt x="5409" y="1334"/>
                    <a:pt x="1875" y="0"/>
                    <a:pt x="13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36" name="Google Shape;2147;p57"/>
            <p:cNvSpPr/>
            <p:nvPr/>
          </p:nvSpPr>
          <p:spPr>
            <a:xfrm>
              <a:off x="4853575" y="2572775"/>
              <a:ext cx="420600" cy="242950"/>
            </a:xfrm>
            <a:custGeom>
              <a:avLst/>
              <a:gdLst/>
              <a:ahLst/>
              <a:cxnLst/>
              <a:rect l="l" t="t" r="r" b="b"/>
              <a:pathLst>
                <a:path w="16824" h="9718" extrusionOk="0">
                  <a:moveTo>
                    <a:pt x="0" y="0"/>
                  </a:moveTo>
                  <a:cubicBezTo>
                    <a:pt x="786" y="1488"/>
                    <a:pt x="3763" y="3953"/>
                    <a:pt x="7644" y="6191"/>
                  </a:cubicBezTo>
                  <a:cubicBezTo>
                    <a:pt x="11431" y="8382"/>
                    <a:pt x="14979" y="9718"/>
                    <a:pt x="16713" y="9718"/>
                  </a:cubicBezTo>
                  <a:cubicBezTo>
                    <a:pt x="16751" y="9718"/>
                    <a:pt x="16788" y="9717"/>
                    <a:pt x="16824" y="9716"/>
                  </a:cubicBez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37" name="Google Shape;2148;p57"/>
            <p:cNvSpPr/>
            <p:nvPr/>
          </p:nvSpPr>
          <p:spPr>
            <a:xfrm>
              <a:off x="4777675" y="2496575"/>
              <a:ext cx="151825" cy="152125"/>
            </a:xfrm>
            <a:custGeom>
              <a:avLst/>
              <a:gdLst/>
              <a:ahLst/>
              <a:cxnLst/>
              <a:rect l="l" t="t" r="r" b="b"/>
              <a:pathLst>
                <a:path w="6073" h="6085" extrusionOk="0">
                  <a:moveTo>
                    <a:pt x="3036" y="0"/>
                  </a:moveTo>
                  <a:cubicBezTo>
                    <a:pt x="1358" y="0"/>
                    <a:pt x="0" y="1369"/>
                    <a:pt x="0" y="3048"/>
                  </a:cubicBezTo>
                  <a:cubicBezTo>
                    <a:pt x="0" y="4727"/>
                    <a:pt x="1358" y="6084"/>
                    <a:pt x="3036" y="6084"/>
                  </a:cubicBezTo>
                  <a:cubicBezTo>
                    <a:pt x="4715" y="6084"/>
                    <a:pt x="6072" y="4727"/>
                    <a:pt x="6072" y="3048"/>
                  </a:cubicBezTo>
                  <a:cubicBezTo>
                    <a:pt x="6072" y="1369"/>
                    <a:pt x="4715" y="0"/>
                    <a:pt x="30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38" name="Google Shape;2149;p57"/>
            <p:cNvSpPr/>
            <p:nvPr/>
          </p:nvSpPr>
          <p:spPr>
            <a:xfrm>
              <a:off x="2151150" y="1239275"/>
              <a:ext cx="215225" cy="646825"/>
            </a:xfrm>
            <a:custGeom>
              <a:avLst/>
              <a:gdLst/>
              <a:ahLst/>
              <a:cxnLst/>
              <a:rect l="l" t="t" r="r" b="b"/>
              <a:pathLst>
                <a:path w="8609" h="25873" extrusionOk="0">
                  <a:moveTo>
                    <a:pt x="4442" y="0"/>
                  </a:moveTo>
                  <a:cubicBezTo>
                    <a:pt x="3572" y="929"/>
                    <a:pt x="3358" y="1512"/>
                    <a:pt x="2477" y="2429"/>
                  </a:cubicBezTo>
                  <a:cubicBezTo>
                    <a:pt x="3656" y="10287"/>
                    <a:pt x="2787" y="18443"/>
                    <a:pt x="0" y="25873"/>
                  </a:cubicBezTo>
                  <a:cubicBezTo>
                    <a:pt x="2858" y="25539"/>
                    <a:pt x="5727" y="25289"/>
                    <a:pt x="8609" y="25134"/>
                  </a:cubicBezTo>
                  <a:cubicBezTo>
                    <a:pt x="6037" y="17895"/>
                    <a:pt x="5263" y="10025"/>
                    <a:pt x="6406" y="2429"/>
                  </a:cubicBezTo>
                  <a:cubicBezTo>
                    <a:pt x="5525" y="1512"/>
                    <a:pt x="5311" y="929"/>
                    <a:pt x="444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39" name="Google Shape;2150;p57"/>
            <p:cNvSpPr/>
            <p:nvPr/>
          </p:nvSpPr>
          <p:spPr>
            <a:xfrm>
              <a:off x="1847550" y="503500"/>
              <a:ext cx="771550" cy="891775"/>
            </a:xfrm>
            <a:custGeom>
              <a:avLst/>
              <a:gdLst/>
              <a:ahLst/>
              <a:cxnLst/>
              <a:rect l="l" t="t" r="r" b="b"/>
              <a:pathLst>
                <a:path w="30862" h="35671" extrusionOk="0">
                  <a:moveTo>
                    <a:pt x="15673" y="0"/>
                  </a:moveTo>
                  <a:cubicBezTo>
                    <a:pt x="14673" y="0"/>
                    <a:pt x="13552" y="301"/>
                    <a:pt x="12847" y="868"/>
                  </a:cubicBezTo>
                  <a:cubicBezTo>
                    <a:pt x="12678" y="846"/>
                    <a:pt x="12507" y="835"/>
                    <a:pt x="12337" y="835"/>
                  </a:cubicBezTo>
                  <a:cubicBezTo>
                    <a:pt x="10961" y="835"/>
                    <a:pt x="9585" y="1546"/>
                    <a:pt x="8823" y="2690"/>
                  </a:cubicBezTo>
                  <a:cubicBezTo>
                    <a:pt x="7953" y="3988"/>
                    <a:pt x="7894" y="5762"/>
                    <a:pt x="8656" y="7119"/>
                  </a:cubicBezTo>
                  <a:cubicBezTo>
                    <a:pt x="7013" y="7464"/>
                    <a:pt x="5298" y="7833"/>
                    <a:pt x="4251" y="9167"/>
                  </a:cubicBezTo>
                  <a:cubicBezTo>
                    <a:pt x="3203" y="10489"/>
                    <a:pt x="2977" y="12548"/>
                    <a:pt x="4084" y="13822"/>
                  </a:cubicBezTo>
                  <a:cubicBezTo>
                    <a:pt x="2250" y="14525"/>
                    <a:pt x="857" y="16084"/>
                    <a:pt x="429" y="18001"/>
                  </a:cubicBezTo>
                  <a:cubicBezTo>
                    <a:pt x="0" y="19918"/>
                    <a:pt x="595" y="22038"/>
                    <a:pt x="1965" y="23454"/>
                  </a:cubicBezTo>
                  <a:cubicBezTo>
                    <a:pt x="1944" y="23453"/>
                    <a:pt x="1924" y="23452"/>
                    <a:pt x="1903" y="23452"/>
                  </a:cubicBezTo>
                  <a:cubicBezTo>
                    <a:pt x="1004" y="23452"/>
                    <a:pt x="558" y="24987"/>
                    <a:pt x="464" y="25907"/>
                  </a:cubicBezTo>
                  <a:cubicBezTo>
                    <a:pt x="274" y="27622"/>
                    <a:pt x="1000" y="29419"/>
                    <a:pt x="2334" y="30527"/>
                  </a:cubicBezTo>
                  <a:cubicBezTo>
                    <a:pt x="3279" y="31311"/>
                    <a:pt x="4505" y="31731"/>
                    <a:pt x="5728" y="31731"/>
                  </a:cubicBezTo>
                  <a:cubicBezTo>
                    <a:pt x="6231" y="31731"/>
                    <a:pt x="6733" y="31661"/>
                    <a:pt x="7215" y="31515"/>
                  </a:cubicBezTo>
                  <a:lnTo>
                    <a:pt x="7215" y="31515"/>
                  </a:lnTo>
                  <a:cubicBezTo>
                    <a:pt x="6930" y="32158"/>
                    <a:pt x="6834" y="33337"/>
                    <a:pt x="7239" y="33920"/>
                  </a:cubicBezTo>
                  <a:cubicBezTo>
                    <a:pt x="7615" y="34479"/>
                    <a:pt x="8417" y="34983"/>
                    <a:pt x="9101" y="34983"/>
                  </a:cubicBezTo>
                  <a:cubicBezTo>
                    <a:pt x="9132" y="34983"/>
                    <a:pt x="9162" y="34982"/>
                    <a:pt x="9192" y="34980"/>
                  </a:cubicBezTo>
                  <a:cubicBezTo>
                    <a:pt x="9986" y="35449"/>
                    <a:pt x="10872" y="35671"/>
                    <a:pt x="11762" y="35671"/>
                  </a:cubicBezTo>
                  <a:cubicBezTo>
                    <a:pt x="13061" y="35671"/>
                    <a:pt x="14368" y="35199"/>
                    <a:pt x="15407" y="34337"/>
                  </a:cubicBezTo>
                  <a:cubicBezTo>
                    <a:pt x="16134" y="34787"/>
                    <a:pt x="16958" y="34996"/>
                    <a:pt x="17788" y="34996"/>
                  </a:cubicBezTo>
                  <a:cubicBezTo>
                    <a:pt x="19349" y="34996"/>
                    <a:pt x="20928" y="34254"/>
                    <a:pt x="21908" y="32979"/>
                  </a:cubicBezTo>
                  <a:cubicBezTo>
                    <a:pt x="22496" y="33218"/>
                    <a:pt x="23131" y="33336"/>
                    <a:pt x="23766" y="33336"/>
                  </a:cubicBezTo>
                  <a:cubicBezTo>
                    <a:pt x="24559" y="33336"/>
                    <a:pt x="25351" y="33152"/>
                    <a:pt x="26051" y="32789"/>
                  </a:cubicBezTo>
                  <a:cubicBezTo>
                    <a:pt x="27325" y="32134"/>
                    <a:pt x="28373" y="30610"/>
                    <a:pt x="28718" y="29217"/>
                  </a:cubicBezTo>
                  <a:cubicBezTo>
                    <a:pt x="29897" y="28538"/>
                    <a:pt x="30706" y="27241"/>
                    <a:pt x="30778" y="25883"/>
                  </a:cubicBezTo>
                  <a:cubicBezTo>
                    <a:pt x="30861" y="24514"/>
                    <a:pt x="30040" y="23014"/>
                    <a:pt x="28944" y="22204"/>
                  </a:cubicBezTo>
                  <a:cubicBezTo>
                    <a:pt x="29813" y="20942"/>
                    <a:pt x="30087" y="19275"/>
                    <a:pt x="29659" y="17799"/>
                  </a:cubicBezTo>
                  <a:cubicBezTo>
                    <a:pt x="29218" y="16323"/>
                    <a:pt x="28218" y="15120"/>
                    <a:pt x="26801" y="14525"/>
                  </a:cubicBezTo>
                  <a:cubicBezTo>
                    <a:pt x="27623" y="11727"/>
                    <a:pt x="26372" y="8357"/>
                    <a:pt x="23658" y="7274"/>
                  </a:cubicBezTo>
                  <a:cubicBezTo>
                    <a:pt x="24170" y="6000"/>
                    <a:pt x="23836" y="4428"/>
                    <a:pt x="22836" y="3488"/>
                  </a:cubicBezTo>
                  <a:cubicBezTo>
                    <a:pt x="22042" y="2732"/>
                    <a:pt x="21023" y="1960"/>
                    <a:pt x="20012" y="1960"/>
                  </a:cubicBezTo>
                  <a:cubicBezTo>
                    <a:pt x="19749" y="1960"/>
                    <a:pt x="19486" y="2012"/>
                    <a:pt x="19229" y="2130"/>
                  </a:cubicBezTo>
                  <a:cubicBezTo>
                    <a:pt x="18693" y="1094"/>
                    <a:pt x="17669" y="321"/>
                    <a:pt x="16526" y="82"/>
                  </a:cubicBezTo>
                  <a:cubicBezTo>
                    <a:pt x="16262" y="27"/>
                    <a:pt x="15973" y="0"/>
                    <a:pt x="15673" y="0"/>
                  </a:cubicBezTo>
                  <a:close/>
                </a:path>
              </a:pathLst>
            </a:custGeom>
            <a:solidFill>
              <a:srgbClr val="5AD19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40" name="Google Shape;2151;p57"/>
            <p:cNvSpPr/>
            <p:nvPr/>
          </p:nvSpPr>
          <p:spPr>
            <a:xfrm>
              <a:off x="2060650" y="503575"/>
              <a:ext cx="558450" cy="869975"/>
            </a:xfrm>
            <a:custGeom>
              <a:avLst/>
              <a:gdLst/>
              <a:ahLst/>
              <a:cxnLst/>
              <a:rect l="l" t="t" r="r" b="b"/>
              <a:pathLst>
                <a:path w="22338" h="34799" extrusionOk="0">
                  <a:moveTo>
                    <a:pt x="7202" y="1"/>
                  </a:moveTo>
                  <a:cubicBezTo>
                    <a:pt x="7055" y="1"/>
                    <a:pt x="6904" y="8"/>
                    <a:pt x="6752" y="20"/>
                  </a:cubicBezTo>
                  <a:cubicBezTo>
                    <a:pt x="8002" y="984"/>
                    <a:pt x="8752" y="2627"/>
                    <a:pt x="8550" y="4211"/>
                  </a:cubicBezTo>
                  <a:cubicBezTo>
                    <a:pt x="8762" y="4109"/>
                    <a:pt x="8976" y="4063"/>
                    <a:pt x="9188" y="4063"/>
                  </a:cubicBezTo>
                  <a:cubicBezTo>
                    <a:pt x="9569" y="4063"/>
                    <a:pt x="9943" y="4212"/>
                    <a:pt x="10288" y="4449"/>
                  </a:cubicBezTo>
                  <a:cubicBezTo>
                    <a:pt x="10836" y="4818"/>
                    <a:pt x="11157" y="5485"/>
                    <a:pt x="11110" y="6152"/>
                  </a:cubicBezTo>
                  <a:cubicBezTo>
                    <a:pt x="9967" y="6187"/>
                    <a:pt x="8681" y="7152"/>
                    <a:pt x="8383" y="8259"/>
                  </a:cubicBezTo>
                  <a:cubicBezTo>
                    <a:pt x="8781" y="7871"/>
                    <a:pt x="9371" y="7691"/>
                    <a:pt x="9943" y="7691"/>
                  </a:cubicBezTo>
                  <a:cubicBezTo>
                    <a:pt x="10055" y="7691"/>
                    <a:pt x="10167" y="7698"/>
                    <a:pt x="10276" y="7711"/>
                  </a:cubicBezTo>
                  <a:cubicBezTo>
                    <a:pt x="10943" y="7795"/>
                    <a:pt x="11550" y="8200"/>
                    <a:pt x="11895" y="8771"/>
                  </a:cubicBezTo>
                  <a:cubicBezTo>
                    <a:pt x="10967" y="9092"/>
                    <a:pt x="10002" y="10200"/>
                    <a:pt x="9740" y="11152"/>
                  </a:cubicBezTo>
                  <a:cubicBezTo>
                    <a:pt x="10258" y="10826"/>
                    <a:pt x="10885" y="10669"/>
                    <a:pt x="11517" y="10669"/>
                  </a:cubicBezTo>
                  <a:cubicBezTo>
                    <a:pt x="12384" y="10669"/>
                    <a:pt x="13259" y="10964"/>
                    <a:pt x="13872" y="11521"/>
                  </a:cubicBezTo>
                  <a:cubicBezTo>
                    <a:pt x="12181" y="11736"/>
                    <a:pt x="10717" y="13664"/>
                    <a:pt x="10764" y="15367"/>
                  </a:cubicBezTo>
                  <a:cubicBezTo>
                    <a:pt x="10238" y="15040"/>
                    <a:pt x="9551" y="14912"/>
                    <a:pt x="8860" y="14912"/>
                  </a:cubicBezTo>
                  <a:cubicBezTo>
                    <a:pt x="8317" y="14912"/>
                    <a:pt x="7771" y="14991"/>
                    <a:pt x="7300" y="15117"/>
                  </a:cubicBezTo>
                  <a:cubicBezTo>
                    <a:pt x="6228" y="15403"/>
                    <a:pt x="5287" y="16153"/>
                    <a:pt x="4775" y="17141"/>
                  </a:cubicBezTo>
                  <a:cubicBezTo>
                    <a:pt x="5134" y="16800"/>
                    <a:pt x="5550" y="16684"/>
                    <a:pt x="6010" y="16684"/>
                  </a:cubicBezTo>
                  <a:cubicBezTo>
                    <a:pt x="6176" y="16684"/>
                    <a:pt x="6348" y="16699"/>
                    <a:pt x="6526" y="16724"/>
                  </a:cubicBezTo>
                  <a:cubicBezTo>
                    <a:pt x="7180" y="16820"/>
                    <a:pt x="7788" y="17236"/>
                    <a:pt x="8133" y="17820"/>
                  </a:cubicBezTo>
                  <a:cubicBezTo>
                    <a:pt x="8126" y="17820"/>
                    <a:pt x="8118" y="17820"/>
                    <a:pt x="8111" y="17820"/>
                  </a:cubicBezTo>
                  <a:cubicBezTo>
                    <a:pt x="6782" y="17820"/>
                    <a:pt x="5214" y="18875"/>
                    <a:pt x="4787" y="20130"/>
                  </a:cubicBezTo>
                  <a:cubicBezTo>
                    <a:pt x="5282" y="19865"/>
                    <a:pt x="5831" y="19739"/>
                    <a:pt x="6381" y="19739"/>
                  </a:cubicBezTo>
                  <a:cubicBezTo>
                    <a:pt x="7340" y="19739"/>
                    <a:pt x="8302" y="20120"/>
                    <a:pt x="8990" y="20808"/>
                  </a:cubicBezTo>
                  <a:cubicBezTo>
                    <a:pt x="9550" y="20106"/>
                    <a:pt x="10645" y="19927"/>
                    <a:pt x="11550" y="19880"/>
                  </a:cubicBezTo>
                  <a:cubicBezTo>
                    <a:pt x="11603" y="19877"/>
                    <a:pt x="11656" y="19875"/>
                    <a:pt x="11709" y="19875"/>
                  </a:cubicBezTo>
                  <a:cubicBezTo>
                    <a:pt x="12549" y="19875"/>
                    <a:pt x="13385" y="20227"/>
                    <a:pt x="13979" y="20832"/>
                  </a:cubicBezTo>
                  <a:cubicBezTo>
                    <a:pt x="12288" y="20963"/>
                    <a:pt x="10717" y="22308"/>
                    <a:pt x="9907" y="23785"/>
                  </a:cubicBezTo>
                  <a:cubicBezTo>
                    <a:pt x="10359" y="23574"/>
                    <a:pt x="10850" y="23477"/>
                    <a:pt x="11346" y="23477"/>
                  </a:cubicBezTo>
                  <a:cubicBezTo>
                    <a:pt x="12732" y="23477"/>
                    <a:pt x="14166" y="24232"/>
                    <a:pt x="14955" y="25380"/>
                  </a:cubicBezTo>
                  <a:cubicBezTo>
                    <a:pt x="14758" y="25330"/>
                    <a:pt x="14556" y="25307"/>
                    <a:pt x="14353" y="25307"/>
                  </a:cubicBezTo>
                  <a:cubicBezTo>
                    <a:pt x="13151" y="25307"/>
                    <a:pt x="11906" y="26127"/>
                    <a:pt x="11193" y="27095"/>
                  </a:cubicBezTo>
                  <a:cubicBezTo>
                    <a:pt x="10324" y="26178"/>
                    <a:pt x="8883" y="25571"/>
                    <a:pt x="7621" y="25523"/>
                  </a:cubicBezTo>
                  <a:cubicBezTo>
                    <a:pt x="7560" y="25521"/>
                    <a:pt x="7499" y="25520"/>
                    <a:pt x="7438" y="25520"/>
                  </a:cubicBezTo>
                  <a:cubicBezTo>
                    <a:pt x="6226" y="25520"/>
                    <a:pt x="5027" y="25968"/>
                    <a:pt x="4121" y="26773"/>
                  </a:cubicBezTo>
                  <a:cubicBezTo>
                    <a:pt x="3796" y="26272"/>
                    <a:pt x="3211" y="26089"/>
                    <a:pt x="2608" y="26089"/>
                  </a:cubicBezTo>
                  <a:cubicBezTo>
                    <a:pt x="2437" y="26089"/>
                    <a:pt x="2265" y="26104"/>
                    <a:pt x="2096" y="26130"/>
                  </a:cubicBezTo>
                  <a:cubicBezTo>
                    <a:pt x="1346" y="26249"/>
                    <a:pt x="668" y="26654"/>
                    <a:pt x="1" y="27059"/>
                  </a:cubicBezTo>
                  <a:cubicBezTo>
                    <a:pt x="172" y="27022"/>
                    <a:pt x="344" y="27004"/>
                    <a:pt x="517" y="27004"/>
                  </a:cubicBezTo>
                  <a:cubicBezTo>
                    <a:pt x="1779" y="27004"/>
                    <a:pt x="3038" y="27953"/>
                    <a:pt x="3394" y="29178"/>
                  </a:cubicBezTo>
                  <a:cubicBezTo>
                    <a:pt x="3837" y="28870"/>
                    <a:pt x="4564" y="28740"/>
                    <a:pt x="5236" y="28740"/>
                  </a:cubicBezTo>
                  <a:cubicBezTo>
                    <a:pt x="5575" y="28740"/>
                    <a:pt x="5901" y="28773"/>
                    <a:pt x="6168" y="28833"/>
                  </a:cubicBezTo>
                  <a:cubicBezTo>
                    <a:pt x="6954" y="29012"/>
                    <a:pt x="7657" y="29535"/>
                    <a:pt x="8062" y="30238"/>
                  </a:cubicBezTo>
                  <a:cubicBezTo>
                    <a:pt x="8000" y="30235"/>
                    <a:pt x="7938" y="30233"/>
                    <a:pt x="7876" y="30233"/>
                  </a:cubicBezTo>
                  <a:cubicBezTo>
                    <a:pt x="6215" y="30233"/>
                    <a:pt x="4315" y="31291"/>
                    <a:pt x="3466" y="32691"/>
                  </a:cubicBezTo>
                  <a:cubicBezTo>
                    <a:pt x="4133" y="32111"/>
                    <a:pt x="5414" y="31973"/>
                    <a:pt x="6365" y="31973"/>
                  </a:cubicBezTo>
                  <a:cubicBezTo>
                    <a:pt x="6449" y="31973"/>
                    <a:pt x="6531" y="31974"/>
                    <a:pt x="6609" y="31976"/>
                  </a:cubicBezTo>
                  <a:cubicBezTo>
                    <a:pt x="7573" y="32000"/>
                    <a:pt x="8526" y="32381"/>
                    <a:pt x="9228" y="33036"/>
                  </a:cubicBezTo>
                  <a:cubicBezTo>
                    <a:pt x="10212" y="31476"/>
                    <a:pt x="11861" y="30528"/>
                    <a:pt x="13697" y="30528"/>
                  </a:cubicBezTo>
                  <a:cubicBezTo>
                    <a:pt x="13794" y="30528"/>
                    <a:pt x="13892" y="30530"/>
                    <a:pt x="13991" y="30536"/>
                  </a:cubicBezTo>
                  <a:cubicBezTo>
                    <a:pt x="12312" y="31250"/>
                    <a:pt x="11086" y="33000"/>
                    <a:pt x="10633" y="34798"/>
                  </a:cubicBezTo>
                  <a:cubicBezTo>
                    <a:pt x="11705" y="34500"/>
                    <a:pt x="12693" y="33869"/>
                    <a:pt x="13384" y="32976"/>
                  </a:cubicBezTo>
                  <a:cubicBezTo>
                    <a:pt x="13972" y="33215"/>
                    <a:pt x="14607" y="33333"/>
                    <a:pt x="15242" y="33333"/>
                  </a:cubicBezTo>
                  <a:cubicBezTo>
                    <a:pt x="16035" y="33333"/>
                    <a:pt x="16827" y="33149"/>
                    <a:pt x="17527" y="32786"/>
                  </a:cubicBezTo>
                  <a:cubicBezTo>
                    <a:pt x="18801" y="32131"/>
                    <a:pt x="19849" y="30607"/>
                    <a:pt x="20194" y="29214"/>
                  </a:cubicBezTo>
                  <a:cubicBezTo>
                    <a:pt x="21373" y="28535"/>
                    <a:pt x="22182" y="27238"/>
                    <a:pt x="22254" y="25880"/>
                  </a:cubicBezTo>
                  <a:cubicBezTo>
                    <a:pt x="22337" y="24511"/>
                    <a:pt x="21516" y="23011"/>
                    <a:pt x="20420" y="22201"/>
                  </a:cubicBezTo>
                  <a:cubicBezTo>
                    <a:pt x="21289" y="20939"/>
                    <a:pt x="21563" y="19272"/>
                    <a:pt x="21135" y="17796"/>
                  </a:cubicBezTo>
                  <a:cubicBezTo>
                    <a:pt x="20694" y="16320"/>
                    <a:pt x="19694" y="15117"/>
                    <a:pt x="18277" y="14522"/>
                  </a:cubicBezTo>
                  <a:cubicBezTo>
                    <a:pt x="19099" y="11712"/>
                    <a:pt x="17848" y="8354"/>
                    <a:pt x="15134" y="7271"/>
                  </a:cubicBezTo>
                  <a:cubicBezTo>
                    <a:pt x="15646" y="5997"/>
                    <a:pt x="15312" y="4425"/>
                    <a:pt x="14312" y="3485"/>
                  </a:cubicBezTo>
                  <a:cubicBezTo>
                    <a:pt x="13518" y="2729"/>
                    <a:pt x="12499" y="1957"/>
                    <a:pt x="11488" y="1957"/>
                  </a:cubicBezTo>
                  <a:cubicBezTo>
                    <a:pt x="11225" y="1957"/>
                    <a:pt x="10962" y="2009"/>
                    <a:pt x="10705" y="2127"/>
                  </a:cubicBezTo>
                  <a:cubicBezTo>
                    <a:pt x="10169" y="1091"/>
                    <a:pt x="9145" y="318"/>
                    <a:pt x="8002" y="79"/>
                  </a:cubicBezTo>
                  <a:cubicBezTo>
                    <a:pt x="7752" y="25"/>
                    <a:pt x="7483" y="1"/>
                    <a:pt x="7202" y="1"/>
                  </a:cubicBezTo>
                  <a:close/>
                </a:path>
              </a:pathLst>
            </a:custGeom>
            <a:solidFill>
              <a:srgbClr val="449E8B"/>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41" name="Google Shape;2152;p57"/>
            <p:cNvSpPr/>
            <p:nvPr/>
          </p:nvSpPr>
          <p:spPr>
            <a:xfrm>
              <a:off x="2796475" y="1452400"/>
              <a:ext cx="137825" cy="414050"/>
            </a:xfrm>
            <a:custGeom>
              <a:avLst/>
              <a:gdLst/>
              <a:ahLst/>
              <a:cxnLst/>
              <a:rect l="l" t="t" r="r" b="b"/>
              <a:pathLst>
                <a:path w="5513" h="16562" extrusionOk="0">
                  <a:moveTo>
                    <a:pt x="2846" y="0"/>
                  </a:moveTo>
                  <a:cubicBezTo>
                    <a:pt x="2286" y="584"/>
                    <a:pt x="2155" y="953"/>
                    <a:pt x="1596" y="1548"/>
                  </a:cubicBezTo>
                  <a:cubicBezTo>
                    <a:pt x="2346" y="6584"/>
                    <a:pt x="1786" y="11799"/>
                    <a:pt x="0" y="16562"/>
                  </a:cubicBezTo>
                  <a:cubicBezTo>
                    <a:pt x="1834" y="16347"/>
                    <a:pt x="3679" y="16193"/>
                    <a:pt x="5513" y="16097"/>
                  </a:cubicBezTo>
                  <a:cubicBezTo>
                    <a:pt x="3870" y="11454"/>
                    <a:pt x="3370" y="6418"/>
                    <a:pt x="4108" y="1548"/>
                  </a:cubicBezTo>
                  <a:cubicBezTo>
                    <a:pt x="3548" y="953"/>
                    <a:pt x="3405" y="584"/>
                    <a:pt x="284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42" name="Google Shape;2153;p57"/>
            <p:cNvSpPr/>
            <p:nvPr/>
          </p:nvSpPr>
          <p:spPr>
            <a:xfrm>
              <a:off x="2602100" y="980775"/>
              <a:ext cx="494125" cy="571350"/>
            </a:xfrm>
            <a:custGeom>
              <a:avLst/>
              <a:gdLst/>
              <a:ahLst/>
              <a:cxnLst/>
              <a:rect l="l" t="t" r="r" b="b"/>
              <a:pathLst>
                <a:path w="19765" h="22854" extrusionOk="0">
                  <a:moveTo>
                    <a:pt x="10039" y="0"/>
                  </a:moveTo>
                  <a:cubicBezTo>
                    <a:pt x="9395" y="0"/>
                    <a:pt x="8677" y="196"/>
                    <a:pt x="8228" y="553"/>
                  </a:cubicBezTo>
                  <a:cubicBezTo>
                    <a:pt x="8125" y="541"/>
                    <a:pt x="8022" y="535"/>
                    <a:pt x="7918" y="535"/>
                  </a:cubicBezTo>
                  <a:cubicBezTo>
                    <a:pt x="7029" y="535"/>
                    <a:pt x="6145" y="985"/>
                    <a:pt x="5644" y="1732"/>
                  </a:cubicBezTo>
                  <a:cubicBezTo>
                    <a:pt x="5096" y="2554"/>
                    <a:pt x="5049" y="3697"/>
                    <a:pt x="5549" y="4566"/>
                  </a:cubicBezTo>
                  <a:cubicBezTo>
                    <a:pt x="4489" y="4780"/>
                    <a:pt x="3394" y="5030"/>
                    <a:pt x="2715" y="5875"/>
                  </a:cubicBezTo>
                  <a:cubicBezTo>
                    <a:pt x="2048" y="6721"/>
                    <a:pt x="1905" y="8042"/>
                    <a:pt x="2620" y="8864"/>
                  </a:cubicBezTo>
                  <a:cubicBezTo>
                    <a:pt x="1441" y="9304"/>
                    <a:pt x="548" y="10305"/>
                    <a:pt x="274" y="11543"/>
                  </a:cubicBezTo>
                  <a:cubicBezTo>
                    <a:pt x="0" y="12769"/>
                    <a:pt x="381" y="14126"/>
                    <a:pt x="1263" y="15031"/>
                  </a:cubicBezTo>
                  <a:cubicBezTo>
                    <a:pt x="1249" y="15030"/>
                    <a:pt x="1235" y="15030"/>
                    <a:pt x="1221" y="15030"/>
                  </a:cubicBezTo>
                  <a:cubicBezTo>
                    <a:pt x="642" y="15030"/>
                    <a:pt x="356" y="16010"/>
                    <a:pt x="298" y="16603"/>
                  </a:cubicBezTo>
                  <a:cubicBezTo>
                    <a:pt x="179" y="17698"/>
                    <a:pt x="643" y="18853"/>
                    <a:pt x="1489" y="19556"/>
                  </a:cubicBezTo>
                  <a:cubicBezTo>
                    <a:pt x="2094" y="20060"/>
                    <a:pt x="2878" y="20327"/>
                    <a:pt x="3659" y="20327"/>
                  </a:cubicBezTo>
                  <a:cubicBezTo>
                    <a:pt x="3984" y="20327"/>
                    <a:pt x="4309" y="20281"/>
                    <a:pt x="4620" y="20187"/>
                  </a:cubicBezTo>
                  <a:lnTo>
                    <a:pt x="4620" y="20187"/>
                  </a:lnTo>
                  <a:cubicBezTo>
                    <a:pt x="4441" y="20603"/>
                    <a:pt x="4370" y="21365"/>
                    <a:pt x="4632" y="21735"/>
                  </a:cubicBezTo>
                  <a:cubicBezTo>
                    <a:pt x="4885" y="22091"/>
                    <a:pt x="5394" y="22414"/>
                    <a:pt x="5836" y="22414"/>
                  </a:cubicBezTo>
                  <a:cubicBezTo>
                    <a:pt x="5851" y="22414"/>
                    <a:pt x="5867" y="22414"/>
                    <a:pt x="5882" y="22413"/>
                  </a:cubicBezTo>
                  <a:cubicBezTo>
                    <a:pt x="6390" y="22713"/>
                    <a:pt x="6958" y="22854"/>
                    <a:pt x="7530" y="22854"/>
                  </a:cubicBezTo>
                  <a:cubicBezTo>
                    <a:pt x="8365" y="22854"/>
                    <a:pt x="9206" y="22553"/>
                    <a:pt x="9871" y="22008"/>
                  </a:cubicBezTo>
                  <a:cubicBezTo>
                    <a:pt x="10334" y="22292"/>
                    <a:pt x="10857" y="22423"/>
                    <a:pt x="11383" y="22423"/>
                  </a:cubicBezTo>
                  <a:cubicBezTo>
                    <a:pt x="12383" y="22423"/>
                    <a:pt x="13394" y="21947"/>
                    <a:pt x="14026" y="21127"/>
                  </a:cubicBezTo>
                  <a:cubicBezTo>
                    <a:pt x="14408" y="21281"/>
                    <a:pt x="14816" y="21357"/>
                    <a:pt x="15223" y="21357"/>
                  </a:cubicBezTo>
                  <a:cubicBezTo>
                    <a:pt x="15731" y="21357"/>
                    <a:pt x="16237" y="21239"/>
                    <a:pt x="16693" y="21008"/>
                  </a:cubicBezTo>
                  <a:cubicBezTo>
                    <a:pt x="17503" y="20592"/>
                    <a:pt x="18169" y="19615"/>
                    <a:pt x="18396" y="18722"/>
                  </a:cubicBezTo>
                  <a:cubicBezTo>
                    <a:pt x="19146" y="18294"/>
                    <a:pt x="19670" y="17460"/>
                    <a:pt x="19717" y="16579"/>
                  </a:cubicBezTo>
                  <a:cubicBezTo>
                    <a:pt x="19765" y="15710"/>
                    <a:pt x="19241" y="14746"/>
                    <a:pt x="18538" y="14234"/>
                  </a:cubicBezTo>
                  <a:cubicBezTo>
                    <a:pt x="19098" y="13424"/>
                    <a:pt x="19265" y="12352"/>
                    <a:pt x="18991" y="11412"/>
                  </a:cubicBezTo>
                  <a:cubicBezTo>
                    <a:pt x="18717" y="10459"/>
                    <a:pt x="18074" y="9685"/>
                    <a:pt x="17169" y="9304"/>
                  </a:cubicBezTo>
                  <a:cubicBezTo>
                    <a:pt x="17693" y="7519"/>
                    <a:pt x="16895" y="5352"/>
                    <a:pt x="15157" y="4661"/>
                  </a:cubicBezTo>
                  <a:cubicBezTo>
                    <a:pt x="15479" y="3851"/>
                    <a:pt x="15264" y="2839"/>
                    <a:pt x="14621" y="2232"/>
                  </a:cubicBezTo>
                  <a:cubicBezTo>
                    <a:pt x="14121" y="1760"/>
                    <a:pt x="13470" y="1265"/>
                    <a:pt x="12824" y="1265"/>
                  </a:cubicBezTo>
                  <a:cubicBezTo>
                    <a:pt x="12656" y="1265"/>
                    <a:pt x="12488" y="1299"/>
                    <a:pt x="12323" y="1375"/>
                  </a:cubicBezTo>
                  <a:cubicBezTo>
                    <a:pt x="11966" y="708"/>
                    <a:pt x="11311" y="220"/>
                    <a:pt x="10585" y="53"/>
                  </a:cubicBezTo>
                  <a:cubicBezTo>
                    <a:pt x="10416" y="18"/>
                    <a:pt x="10230" y="0"/>
                    <a:pt x="10039" y="0"/>
                  </a:cubicBezTo>
                  <a:close/>
                </a:path>
              </a:pathLst>
            </a:custGeom>
            <a:solidFill>
              <a:srgbClr val="5AD19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43" name="Google Shape;2154;p57"/>
            <p:cNvSpPr/>
            <p:nvPr/>
          </p:nvSpPr>
          <p:spPr>
            <a:xfrm>
              <a:off x="2738725" y="980900"/>
              <a:ext cx="357500" cy="557250"/>
            </a:xfrm>
            <a:custGeom>
              <a:avLst/>
              <a:gdLst/>
              <a:ahLst/>
              <a:cxnLst/>
              <a:rect l="l" t="t" r="r" b="b"/>
              <a:pathLst>
                <a:path w="14300" h="22290" extrusionOk="0">
                  <a:moveTo>
                    <a:pt x="4595" y="1"/>
                  </a:moveTo>
                  <a:cubicBezTo>
                    <a:pt x="4505" y="1"/>
                    <a:pt x="4414" y="5"/>
                    <a:pt x="4322" y="13"/>
                  </a:cubicBezTo>
                  <a:cubicBezTo>
                    <a:pt x="5120" y="632"/>
                    <a:pt x="5596" y="1679"/>
                    <a:pt x="5465" y="2703"/>
                  </a:cubicBezTo>
                  <a:cubicBezTo>
                    <a:pt x="5601" y="2636"/>
                    <a:pt x="5738" y="2606"/>
                    <a:pt x="5873" y="2606"/>
                  </a:cubicBezTo>
                  <a:cubicBezTo>
                    <a:pt x="6120" y="2606"/>
                    <a:pt x="6362" y="2705"/>
                    <a:pt x="6585" y="2858"/>
                  </a:cubicBezTo>
                  <a:cubicBezTo>
                    <a:pt x="6930" y="3084"/>
                    <a:pt x="7144" y="3525"/>
                    <a:pt x="7108" y="3942"/>
                  </a:cubicBezTo>
                  <a:cubicBezTo>
                    <a:pt x="6370" y="3965"/>
                    <a:pt x="5549" y="4585"/>
                    <a:pt x="5358" y="5299"/>
                  </a:cubicBezTo>
                  <a:cubicBezTo>
                    <a:pt x="5618" y="5039"/>
                    <a:pt x="6004" y="4930"/>
                    <a:pt x="6368" y="4930"/>
                  </a:cubicBezTo>
                  <a:cubicBezTo>
                    <a:pt x="6437" y="4930"/>
                    <a:pt x="6506" y="4934"/>
                    <a:pt x="6573" y="4942"/>
                  </a:cubicBezTo>
                  <a:cubicBezTo>
                    <a:pt x="7001" y="5001"/>
                    <a:pt x="7394" y="5251"/>
                    <a:pt x="7609" y="5620"/>
                  </a:cubicBezTo>
                  <a:cubicBezTo>
                    <a:pt x="7013" y="5823"/>
                    <a:pt x="6406" y="6537"/>
                    <a:pt x="6239" y="7144"/>
                  </a:cubicBezTo>
                  <a:cubicBezTo>
                    <a:pt x="6566" y="6938"/>
                    <a:pt x="6965" y="6838"/>
                    <a:pt x="7370" y="6838"/>
                  </a:cubicBezTo>
                  <a:cubicBezTo>
                    <a:pt x="7922" y="6838"/>
                    <a:pt x="8484" y="7025"/>
                    <a:pt x="8882" y="7383"/>
                  </a:cubicBezTo>
                  <a:cubicBezTo>
                    <a:pt x="7799" y="7514"/>
                    <a:pt x="6858" y="8764"/>
                    <a:pt x="6882" y="9847"/>
                  </a:cubicBezTo>
                  <a:cubicBezTo>
                    <a:pt x="6549" y="9634"/>
                    <a:pt x="6110" y="9551"/>
                    <a:pt x="5668" y="9551"/>
                  </a:cubicBezTo>
                  <a:cubicBezTo>
                    <a:pt x="5321" y="9551"/>
                    <a:pt x="4971" y="9602"/>
                    <a:pt x="4668" y="9680"/>
                  </a:cubicBezTo>
                  <a:cubicBezTo>
                    <a:pt x="3977" y="9871"/>
                    <a:pt x="3382" y="10347"/>
                    <a:pt x="3048" y="10978"/>
                  </a:cubicBezTo>
                  <a:cubicBezTo>
                    <a:pt x="3285" y="10768"/>
                    <a:pt x="3553" y="10687"/>
                    <a:pt x="3844" y="10687"/>
                  </a:cubicBezTo>
                  <a:cubicBezTo>
                    <a:pt x="3949" y="10687"/>
                    <a:pt x="4057" y="10697"/>
                    <a:pt x="4168" y="10716"/>
                  </a:cubicBezTo>
                  <a:cubicBezTo>
                    <a:pt x="4596" y="10776"/>
                    <a:pt x="4989" y="11038"/>
                    <a:pt x="5203" y="11419"/>
                  </a:cubicBezTo>
                  <a:cubicBezTo>
                    <a:pt x="5196" y="11419"/>
                    <a:pt x="5189" y="11419"/>
                    <a:pt x="5181" y="11419"/>
                  </a:cubicBezTo>
                  <a:cubicBezTo>
                    <a:pt x="4329" y="11419"/>
                    <a:pt x="3332" y="12093"/>
                    <a:pt x="3060" y="12895"/>
                  </a:cubicBezTo>
                  <a:cubicBezTo>
                    <a:pt x="3379" y="12725"/>
                    <a:pt x="3732" y="12644"/>
                    <a:pt x="4086" y="12644"/>
                  </a:cubicBezTo>
                  <a:cubicBezTo>
                    <a:pt x="4699" y="12644"/>
                    <a:pt x="5313" y="12886"/>
                    <a:pt x="5751" y="13324"/>
                  </a:cubicBezTo>
                  <a:cubicBezTo>
                    <a:pt x="6108" y="12883"/>
                    <a:pt x="6811" y="12764"/>
                    <a:pt x="7394" y="12740"/>
                  </a:cubicBezTo>
                  <a:cubicBezTo>
                    <a:pt x="7434" y="12738"/>
                    <a:pt x="7473" y="12737"/>
                    <a:pt x="7512" y="12737"/>
                  </a:cubicBezTo>
                  <a:cubicBezTo>
                    <a:pt x="8045" y="12737"/>
                    <a:pt x="8576" y="12960"/>
                    <a:pt x="8942" y="13348"/>
                  </a:cubicBezTo>
                  <a:cubicBezTo>
                    <a:pt x="7870" y="13431"/>
                    <a:pt x="6858" y="14288"/>
                    <a:pt x="6335" y="15241"/>
                  </a:cubicBezTo>
                  <a:cubicBezTo>
                    <a:pt x="6626" y="15106"/>
                    <a:pt x="6942" y="15044"/>
                    <a:pt x="7260" y="15044"/>
                  </a:cubicBezTo>
                  <a:cubicBezTo>
                    <a:pt x="8149" y="15044"/>
                    <a:pt x="9065" y="15528"/>
                    <a:pt x="9573" y="16265"/>
                  </a:cubicBezTo>
                  <a:cubicBezTo>
                    <a:pt x="9444" y="16231"/>
                    <a:pt x="9312" y="16216"/>
                    <a:pt x="9180" y="16216"/>
                  </a:cubicBezTo>
                  <a:cubicBezTo>
                    <a:pt x="8412" y="16216"/>
                    <a:pt x="7625" y="16740"/>
                    <a:pt x="7168" y="17360"/>
                  </a:cubicBezTo>
                  <a:cubicBezTo>
                    <a:pt x="6608" y="16777"/>
                    <a:pt x="5692" y="16384"/>
                    <a:pt x="4870" y="16348"/>
                  </a:cubicBezTo>
                  <a:cubicBezTo>
                    <a:pt x="4839" y="16347"/>
                    <a:pt x="4808" y="16347"/>
                    <a:pt x="4776" y="16347"/>
                  </a:cubicBezTo>
                  <a:cubicBezTo>
                    <a:pt x="3997" y="16347"/>
                    <a:pt x="3215" y="16631"/>
                    <a:pt x="2632" y="17158"/>
                  </a:cubicBezTo>
                  <a:cubicBezTo>
                    <a:pt x="2427" y="16831"/>
                    <a:pt x="2046" y="16717"/>
                    <a:pt x="1662" y="16717"/>
                  </a:cubicBezTo>
                  <a:cubicBezTo>
                    <a:pt x="1556" y="16717"/>
                    <a:pt x="1449" y="16725"/>
                    <a:pt x="1346" y="16741"/>
                  </a:cubicBezTo>
                  <a:cubicBezTo>
                    <a:pt x="858" y="16824"/>
                    <a:pt x="417" y="17074"/>
                    <a:pt x="0" y="17336"/>
                  </a:cubicBezTo>
                  <a:cubicBezTo>
                    <a:pt x="111" y="17311"/>
                    <a:pt x="223" y="17300"/>
                    <a:pt x="334" y="17300"/>
                  </a:cubicBezTo>
                  <a:cubicBezTo>
                    <a:pt x="1138" y="17300"/>
                    <a:pt x="1937" y="17909"/>
                    <a:pt x="2167" y="18693"/>
                  </a:cubicBezTo>
                  <a:cubicBezTo>
                    <a:pt x="2455" y="18494"/>
                    <a:pt x="2929" y="18412"/>
                    <a:pt x="3361" y="18412"/>
                  </a:cubicBezTo>
                  <a:cubicBezTo>
                    <a:pt x="3574" y="18412"/>
                    <a:pt x="3777" y="18432"/>
                    <a:pt x="3941" y="18467"/>
                  </a:cubicBezTo>
                  <a:cubicBezTo>
                    <a:pt x="4453" y="18586"/>
                    <a:pt x="4894" y="18920"/>
                    <a:pt x="5156" y="19372"/>
                  </a:cubicBezTo>
                  <a:cubicBezTo>
                    <a:pt x="5113" y="19370"/>
                    <a:pt x="5070" y="19369"/>
                    <a:pt x="5026" y="19369"/>
                  </a:cubicBezTo>
                  <a:cubicBezTo>
                    <a:pt x="3971" y="19369"/>
                    <a:pt x="2752" y="20052"/>
                    <a:pt x="2215" y="20944"/>
                  </a:cubicBezTo>
                  <a:cubicBezTo>
                    <a:pt x="2649" y="20565"/>
                    <a:pt x="3489" y="20478"/>
                    <a:pt x="4103" y="20478"/>
                  </a:cubicBezTo>
                  <a:cubicBezTo>
                    <a:pt x="4145" y="20478"/>
                    <a:pt x="4187" y="20479"/>
                    <a:pt x="4227" y="20479"/>
                  </a:cubicBezTo>
                  <a:cubicBezTo>
                    <a:pt x="4846" y="20503"/>
                    <a:pt x="5453" y="20741"/>
                    <a:pt x="5906" y="21170"/>
                  </a:cubicBezTo>
                  <a:cubicBezTo>
                    <a:pt x="6527" y="20166"/>
                    <a:pt x="7586" y="19557"/>
                    <a:pt x="8759" y="19557"/>
                  </a:cubicBezTo>
                  <a:cubicBezTo>
                    <a:pt x="8824" y="19557"/>
                    <a:pt x="8889" y="19559"/>
                    <a:pt x="8954" y="19563"/>
                  </a:cubicBezTo>
                  <a:cubicBezTo>
                    <a:pt x="7882" y="20015"/>
                    <a:pt x="7097" y="21134"/>
                    <a:pt x="6799" y="22289"/>
                  </a:cubicBezTo>
                  <a:cubicBezTo>
                    <a:pt x="7489" y="22099"/>
                    <a:pt x="8120" y="21694"/>
                    <a:pt x="8561" y="21122"/>
                  </a:cubicBezTo>
                  <a:cubicBezTo>
                    <a:pt x="8943" y="21276"/>
                    <a:pt x="9351" y="21352"/>
                    <a:pt x="9758" y="21352"/>
                  </a:cubicBezTo>
                  <a:cubicBezTo>
                    <a:pt x="10266" y="21352"/>
                    <a:pt x="10772" y="21234"/>
                    <a:pt x="11228" y="21003"/>
                  </a:cubicBezTo>
                  <a:cubicBezTo>
                    <a:pt x="12038" y="20587"/>
                    <a:pt x="12704" y="19610"/>
                    <a:pt x="12931" y="18717"/>
                  </a:cubicBezTo>
                  <a:cubicBezTo>
                    <a:pt x="13681" y="18289"/>
                    <a:pt x="14205" y="17455"/>
                    <a:pt x="14252" y="16574"/>
                  </a:cubicBezTo>
                  <a:cubicBezTo>
                    <a:pt x="14300" y="15705"/>
                    <a:pt x="13776" y="14741"/>
                    <a:pt x="13073" y="14229"/>
                  </a:cubicBezTo>
                  <a:cubicBezTo>
                    <a:pt x="13633" y="13419"/>
                    <a:pt x="13800" y="12347"/>
                    <a:pt x="13526" y="11407"/>
                  </a:cubicBezTo>
                  <a:cubicBezTo>
                    <a:pt x="13252" y="10454"/>
                    <a:pt x="12609" y="9680"/>
                    <a:pt x="11704" y="9299"/>
                  </a:cubicBezTo>
                  <a:cubicBezTo>
                    <a:pt x="12228" y="7514"/>
                    <a:pt x="11430" y="5347"/>
                    <a:pt x="9692" y="4656"/>
                  </a:cubicBezTo>
                  <a:cubicBezTo>
                    <a:pt x="10014" y="3846"/>
                    <a:pt x="9799" y="2834"/>
                    <a:pt x="9156" y="2227"/>
                  </a:cubicBezTo>
                  <a:cubicBezTo>
                    <a:pt x="8656" y="1755"/>
                    <a:pt x="8005" y="1260"/>
                    <a:pt x="7359" y="1260"/>
                  </a:cubicBezTo>
                  <a:cubicBezTo>
                    <a:pt x="7191" y="1260"/>
                    <a:pt x="7023" y="1294"/>
                    <a:pt x="6858" y="1370"/>
                  </a:cubicBezTo>
                  <a:cubicBezTo>
                    <a:pt x="6501" y="703"/>
                    <a:pt x="5846" y="203"/>
                    <a:pt x="5120" y="48"/>
                  </a:cubicBezTo>
                  <a:cubicBezTo>
                    <a:pt x="4953" y="17"/>
                    <a:pt x="4776" y="1"/>
                    <a:pt x="4595" y="1"/>
                  </a:cubicBezTo>
                  <a:close/>
                </a:path>
              </a:pathLst>
            </a:custGeom>
            <a:solidFill>
              <a:srgbClr val="449E8B"/>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44" name="Google Shape;2155;p57"/>
            <p:cNvSpPr/>
            <p:nvPr/>
          </p:nvSpPr>
          <p:spPr>
            <a:xfrm>
              <a:off x="2895875" y="2421575"/>
              <a:ext cx="912050" cy="1238550"/>
            </a:xfrm>
            <a:custGeom>
              <a:avLst/>
              <a:gdLst/>
              <a:ahLst/>
              <a:cxnLst/>
              <a:rect l="l" t="t" r="r" b="b"/>
              <a:pathLst>
                <a:path w="36482" h="49542" extrusionOk="0">
                  <a:moveTo>
                    <a:pt x="18430" y="1"/>
                  </a:moveTo>
                  <a:cubicBezTo>
                    <a:pt x="17993" y="1"/>
                    <a:pt x="17553" y="16"/>
                    <a:pt x="17110" y="47"/>
                  </a:cubicBezTo>
                  <a:cubicBezTo>
                    <a:pt x="8264" y="678"/>
                    <a:pt x="1096" y="7810"/>
                    <a:pt x="430" y="16657"/>
                  </a:cubicBezTo>
                  <a:cubicBezTo>
                    <a:pt x="1" y="22288"/>
                    <a:pt x="2168" y="27432"/>
                    <a:pt x="5859" y="31016"/>
                  </a:cubicBezTo>
                  <a:cubicBezTo>
                    <a:pt x="8788" y="33849"/>
                    <a:pt x="10336" y="37826"/>
                    <a:pt x="10336" y="41898"/>
                  </a:cubicBezTo>
                  <a:lnTo>
                    <a:pt x="10336" y="49542"/>
                  </a:lnTo>
                  <a:lnTo>
                    <a:pt x="26528" y="49542"/>
                  </a:lnTo>
                  <a:lnTo>
                    <a:pt x="26528" y="42088"/>
                  </a:lnTo>
                  <a:cubicBezTo>
                    <a:pt x="26528" y="37921"/>
                    <a:pt x="28100" y="33849"/>
                    <a:pt x="31076" y="30932"/>
                  </a:cubicBezTo>
                  <a:cubicBezTo>
                    <a:pt x="34410" y="27658"/>
                    <a:pt x="36482" y="23098"/>
                    <a:pt x="36482" y="18050"/>
                  </a:cubicBezTo>
                  <a:cubicBezTo>
                    <a:pt x="36482" y="8080"/>
                    <a:pt x="28405" y="1"/>
                    <a:pt x="18430" y="1"/>
                  </a:cubicBezTo>
                  <a:close/>
                </a:path>
              </a:pathLst>
            </a:custGeom>
            <a:solidFill>
              <a:srgbClr val="FFD17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45" name="Google Shape;2156;p57"/>
            <p:cNvSpPr/>
            <p:nvPr/>
          </p:nvSpPr>
          <p:spPr>
            <a:xfrm>
              <a:off x="3253075" y="3687500"/>
              <a:ext cx="206900" cy="175625"/>
            </a:xfrm>
            <a:custGeom>
              <a:avLst/>
              <a:gdLst/>
              <a:ahLst/>
              <a:cxnLst/>
              <a:rect l="l" t="t" r="r" b="b"/>
              <a:pathLst>
                <a:path w="8276" h="7025" extrusionOk="0">
                  <a:moveTo>
                    <a:pt x="0" y="0"/>
                  </a:moveTo>
                  <a:lnTo>
                    <a:pt x="0" y="4917"/>
                  </a:lnTo>
                  <a:cubicBezTo>
                    <a:pt x="0" y="6084"/>
                    <a:pt x="941" y="7025"/>
                    <a:pt x="2108" y="7025"/>
                  </a:cubicBezTo>
                  <a:lnTo>
                    <a:pt x="6180" y="7025"/>
                  </a:lnTo>
                  <a:cubicBezTo>
                    <a:pt x="7335" y="7025"/>
                    <a:pt x="8275" y="6084"/>
                    <a:pt x="8275" y="4917"/>
                  </a:cubicBezTo>
                  <a:lnTo>
                    <a:pt x="8275" y="0"/>
                  </a:lnTo>
                  <a:close/>
                </a:path>
              </a:pathLst>
            </a:custGeom>
            <a:solidFill>
              <a:srgbClr val="DFDFD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46" name="Google Shape;2157;p57"/>
            <p:cNvSpPr/>
            <p:nvPr/>
          </p:nvSpPr>
          <p:spPr>
            <a:xfrm>
              <a:off x="3253075" y="3687500"/>
              <a:ext cx="206900" cy="175625"/>
            </a:xfrm>
            <a:custGeom>
              <a:avLst/>
              <a:gdLst/>
              <a:ahLst/>
              <a:cxnLst/>
              <a:rect l="l" t="t" r="r" b="b"/>
              <a:pathLst>
                <a:path w="8276" h="7025" extrusionOk="0">
                  <a:moveTo>
                    <a:pt x="0" y="0"/>
                  </a:moveTo>
                  <a:lnTo>
                    <a:pt x="0" y="4917"/>
                  </a:lnTo>
                  <a:cubicBezTo>
                    <a:pt x="0" y="6084"/>
                    <a:pt x="941" y="7025"/>
                    <a:pt x="2108" y="7025"/>
                  </a:cubicBezTo>
                  <a:lnTo>
                    <a:pt x="6180" y="7025"/>
                  </a:lnTo>
                  <a:cubicBezTo>
                    <a:pt x="7335" y="7025"/>
                    <a:pt x="8275" y="6084"/>
                    <a:pt x="8275" y="4917"/>
                  </a:cubicBezTo>
                  <a:lnTo>
                    <a:pt x="8275" y="0"/>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47" name="Google Shape;2158;p57"/>
            <p:cNvSpPr/>
            <p:nvPr/>
          </p:nvSpPr>
          <p:spPr>
            <a:xfrm>
              <a:off x="3153050" y="3462750"/>
              <a:ext cx="406925" cy="345600"/>
            </a:xfrm>
            <a:custGeom>
              <a:avLst/>
              <a:gdLst/>
              <a:ahLst/>
              <a:cxnLst/>
              <a:rect l="l" t="t" r="r" b="b"/>
              <a:pathLst>
                <a:path w="16277" h="13824" extrusionOk="0">
                  <a:moveTo>
                    <a:pt x="1" y="1"/>
                  </a:moveTo>
                  <a:lnTo>
                    <a:pt x="1" y="9692"/>
                  </a:lnTo>
                  <a:cubicBezTo>
                    <a:pt x="1" y="11978"/>
                    <a:pt x="1846" y="13824"/>
                    <a:pt x="4132" y="13824"/>
                  </a:cubicBezTo>
                  <a:lnTo>
                    <a:pt x="12145" y="13824"/>
                  </a:lnTo>
                  <a:cubicBezTo>
                    <a:pt x="14431" y="13824"/>
                    <a:pt x="16277" y="11978"/>
                    <a:pt x="16277" y="9692"/>
                  </a:cubicBezTo>
                  <a:lnTo>
                    <a:pt x="16277"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48" name="Google Shape;2159;p57"/>
            <p:cNvSpPr/>
            <p:nvPr/>
          </p:nvSpPr>
          <p:spPr>
            <a:xfrm>
              <a:off x="3083400" y="3505125"/>
              <a:ext cx="546225" cy="124250"/>
            </a:xfrm>
            <a:custGeom>
              <a:avLst/>
              <a:gdLst/>
              <a:ahLst/>
              <a:cxnLst/>
              <a:rect l="l" t="t" r="r" b="b"/>
              <a:pathLst>
                <a:path w="21849" h="4970" extrusionOk="0">
                  <a:moveTo>
                    <a:pt x="20523" y="1"/>
                  </a:moveTo>
                  <a:cubicBezTo>
                    <a:pt x="20473" y="1"/>
                    <a:pt x="20423" y="3"/>
                    <a:pt x="20372" y="8"/>
                  </a:cubicBezTo>
                  <a:lnTo>
                    <a:pt x="1489" y="1997"/>
                  </a:lnTo>
                  <a:cubicBezTo>
                    <a:pt x="668" y="2080"/>
                    <a:pt x="1" y="2806"/>
                    <a:pt x="1" y="3628"/>
                  </a:cubicBezTo>
                  <a:cubicBezTo>
                    <a:pt x="1" y="4398"/>
                    <a:pt x="587" y="4969"/>
                    <a:pt x="1337" y="4969"/>
                  </a:cubicBezTo>
                  <a:cubicBezTo>
                    <a:pt x="1387" y="4969"/>
                    <a:pt x="1438" y="4967"/>
                    <a:pt x="1489" y="4961"/>
                  </a:cubicBezTo>
                  <a:lnTo>
                    <a:pt x="20372" y="2973"/>
                  </a:lnTo>
                  <a:cubicBezTo>
                    <a:pt x="21182" y="2890"/>
                    <a:pt x="21849" y="2152"/>
                    <a:pt x="21849" y="1330"/>
                  </a:cubicBezTo>
                  <a:cubicBezTo>
                    <a:pt x="21849" y="571"/>
                    <a:pt x="21263" y="1"/>
                    <a:pt x="20523" y="1"/>
                  </a:cubicBezTo>
                  <a:close/>
                </a:path>
              </a:pathLst>
            </a:custGeom>
            <a:solidFill>
              <a:srgbClr val="DFDFD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49" name="Google Shape;2160;p57"/>
            <p:cNvSpPr/>
            <p:nvPr/>
          </p:nvSpPr>
          <p:spPr>
            <a:xfrm>
              <a:off x="3083400" y="3635500"/>
              <a:ext cx="546225" cy="124250"/>
            </a:xfrm>
            <a:custGeom>
              <a:avLst/>
              <a:gdLst/>
              <a:ahLst/>
              <a:cxnLst/>
              <a:rect l="l" t="t" r="r" b="b"/>
              <a:pathLst>
                <a:path w="21849" h="4970" extrusionOk="0">
                  <a:moveTo>
                    <a:pt x="20523" y="1"/>
                  </a:moveTo>
                  <a:cubicBezTo>
                    <a:pt x="20473" y="1"/>
                    <a:pt x="20423" y="3"/>
                    <a:pt x="20372" y="8"/>
                  </a:cubicBezTo>
                  <a:lnTo>
                    <a:pt x="1489" y="1997"/>
                  </a:lnTo>
                  <a:cubicBezTo>
                    <a:pt x="668" y="2080"/>
                    <a:pt x="1" y="2818"/>
                    <a:pt x="1" y="3640"/>
                  </a:cubicBezTo>
                  <a:cubicBezTo>
                    <a:pt x="1" y="4399"/>
                    <a:pt x="587" y="4969"/>
                    <a:pt x="1336" y="4969"/>
                  </a:cubicBezTo>
                  <a:cubicBezTo>
                    <a:pt x="1387" y="4969"/>
                    <a:pt x="1438" y="4967"/>
                    <a:pt x="1489" y="4961"/>
                  </a:cubicBezTo>
                  <a:lnTo>
                    <a:pt x="20372" y="2973"/>
                  </a:lnTo>
                  <a:cubicBezTo>
                    <a:pt x="21182" y="2890"/>
                    <a:pt x="21849" y="2163"/>
                    <a:pt x="21849" y="1342"/>
                  </a:cubicBezTo>
                  <a:cubicBezTo>
                    <a:pt x="21849" y="572"/>
                    <a:pt x="21263" y="1"/>
                    <a:pt x="20523" y="1"/>
                  </a:cubicBezTo>
                  <a:close/>
                </a:path>
              </a:pathLst>
            </a:custGeom>
            <a:solidFill>
              <a:srgbClr val="DFDFD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50" name="Google Shape;2161;p57"/>
            <p:cNvSpPr/>
            <p:nvPr/>
          </p:nvSpPr>
          <p:spPr>
            <a:xfrm>
              <a:off x="3083400" y="3505125"/>
              <a:ext cx="546225" cy="124250"/>
            </a:xfrm>
            <a:custGeom>
              <a:avLst/>
              <a:gdLst/>
              <a:ahLst/>
              <a:cxnLst/>
              <a:rect l="l" t="t" r="r" b="b"/>
              <a:pathLst>
                <a:path w="21849" h="4970" extrusionOk="0">
                  <a:moveTo>
                    <a:pt x="20523" y="1"/>
                  </a:moveTo>
                  <a:cubicBezTo>
                    <a:pt x="20473" y="1"/>
                    <a:pt x="20423" y="3"/>
                    <a:pt x="20372" y="8"/>
                  </a:cubicBezTo>
                  <a:lnTo>
                    <a:pt x="1489" y="1997"/>
                  </a:lnTo>
                  <a:cubicBezTo>
                    <a:pt x="668" y="2080"/>
                    <a:pt x="1" y="2806"/>
                    <a:pt x="1" y="3628"/>
                  </a:cubicBezTo>
                  <a:cubicBezTo>
                    <a:pt x="1" y="4398"/>
                    <a:pt x="587" y="4969"/>
                    <a:pt x="1337" y="4969"/>
                  </a:cubicBezTo>
                  <a:cubicBezTo>
                    <a:pt x="1387" y="4969"/>
                    <a:pt x="1438" y="4967"/>
                    <a:pt x="1489" y="4961"/>
                  </a:cubicBezTo>
                  <a:lnTo>
                    <a:pt x="20372" y="2973"/>
                  </a:lnTo>
                  <a:cubicBezTo>
                    <a:pt x="21182" y="2890"/>
                    <a:pt x="21849" y="2152"/>
                    <a:pt x="21849" y="1330"/>
                  </a:cubicBezTo>
                  <a:cubicBezTo>
                    <a:pt x="21849" y="571"/>
                    <a:pt x="21263" y="1"/>
                    <a:pt x="20523"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51" name="Google Shape;2162;p57"/>
            <p:cNvSpPr/>
            <p:nvPr/>
          </p:nvSpPr>
          <p:spPr>
            <a:xfrm>
              <a:off x="3083400" y="3635500"/>
              <a:ext cx="546225" cy="124250"/>
            </a:xfrm>
            <a:custGeom>
              <a:avLst/>
              <a:gdLst/>
              <a:ahLst/>
              <a:cxnLst/>
              <a:rect l="l" t="t" r="r" b="b"/>
              <a:pathLst>
                <a:path w="21849" h="4970" extrusionOk="0">
                  <a:moveTo>
                    <a:pt x="20523" y="1"/>
                  </a:moveTo>
                  <a:cubicBezTo>
                    <a:pt x="20473" y="1"/>
                    <a:pt x="20423" y="3"/>
                    <a:pt x="20372" y="8"/>
                  </a:cubicBezTo>
                  <a:lnTo>
                    <a:pt x="1489" y="1997"/>
                  </a:lnTo>
                  <a:cubicBezTo>
                    <a:pt x="668" y="2080"/>
                    <a:pt x="1" y="2818"/>
                    <a:pt x="1" y="3640"/>
                  </a:cubicBezTo>
                  <a:cubicBezTo>
                    <a:pt x="1" y="4399"/>
                    <a:pt x="587" y="4969"/>
                    <a:pt x="1336" y="4969"/>
                  </a:cubicBezTo>
                  <a:cubicBezTo>
                    <a:pt x="1387" y="4969"/>
                    <a:pt x="1438" y="4967"/>
                    <a:pt x="1489" y="4961"/>
                  </a:cubicBezTo>
                  <a:lnTo>
                    <a:pt x="20372" y="2973"/>
                  </a:lnTo>
                  <a:cubicBezTo>
                    <a:pt x="21182" y="2890"/>
                    <a:pt x="21849" y="2163"/>
                    <a:pt x="21849" y="1342"/>
                  </a:cubicBezTo>
                  <a:cubicBezTo>
                    <a:pt x="21849" y="572"/>
                    <a:pt x="21263" y="1"/>
                    <a:pt x="20523"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52" name="Google Shape;2163;p57"/>
            <p:cNvSpPr/>
            <p:nvPr/>
          </p:nvSpPr>
          <p:spPr>
            <a:xfrm>
              <a:off x="3131025" y="3445500"/>
              <a:ext cx="450975" cy="34550"/>
            </a:xfrm>
            <a:custGeom>
              <a:avLst/>
              <a:gdLst/>
              <a:ahLst/>
              <a:cxnLst/>
              <a:rect l="l" t="t" r="r" b="b"/>
              <a:pathLst>
                <a:path w="18039" h="1382" extrusionOk="0">
                  <a:moveTo>
                    <a:pt x="691" y="0"/>
                  </a:moveTo>
                  <a:cubicBezTo>
                    <a:pt x="310" y="0"/>
                    <a:pt x="1" y="310"/>
                    <a:pt x="1" y="691"/>
                  </a:cubicBezTo>
                  <a:cubicBezTo>
                    <a:pt x="1" y="1072"/>
                    <a:pt x="310" y="1381"/>
                    <a:pt x="691" y="1381"/>
                  </a:cubicBezTo>
                  <a:lnTo>
                    <a:pt x="17348" y="1381"/>
                  </a:lnTo>
                  <a:cubicBezTo>
                    <a:pt x="17729" y="1381"/>
                    <a:pt x="18039" y="1072"/>
                    <a:pt x="18039" y="691"/>
                  </a:cubicBezTo>
                  <a:cubicBezTo>
                    <a:pt x="18039" y="310"/>
                    <a:pt x="17729" y="0"/>
                    <a:pt x="17348" y="0"/>
                  </a:cubicBezTo>
                  <a:close/>
                </a:path>
              </a:pathLst>
            </a:custGeom>
            <a:solidFill>
              <a:srgbClr val="DFDFD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53" name="Google Shape;2164;p57"/>
            <p:cNvSpPr/>
            <p:nvPr/>
          </p:nvSpPr>
          <p:spPr>
            <a:xfrm>
              <a:off x="3131025" y="3445500"/>
              <a:ext cx="450975" cy="34550"/>
            </a:xfrm>
            <a:custGeom>
              <a:avLst/>
              <a:gdLst/>
              <a:ahLst/>
              <a:cxnLst/>
              <a:rect l="l" t="t" r="r" b="b"/>
              <a:pathLst>
                <a:path w="18039" h="1382" extrusionOk="0">
                  <a:moveTo>
                    <a:pt x="691" y="0"/>
                  </a:moveTo>
                  <a:cubicBezTo>
                    <a:pt x="310" y="0"/>
                    <a:pt x="1" y="310"/>
                    <a:pt x="1" y="691"/>
                  </a:cubicBezTo>
                  <a:cubicBezTo>
                    <a:pt x="1" y="1072"/>
                    <a:pt x="310" y="1381"/>
                    <a:pt x="691" y="1381"/>
                  </a:cubicBezTo>
                  <a:lnTo>
                    <a:pt x="17348" y="1381"/>
                  </a:lnTo>
                  <a:cubicBezTo>
                    <a:pt x="17729" y="1381"/>
                    <a:pt x="18039" y="1072"/>
                    <a:pt x="18039" y="691"/>
                  </a:cubicBezTo>
                  <a:cubicBezTo>
                    <a:pt x="18039" y="310"/>
                    <a:pt x="17729" y="0"/>
                    <a:pt x="17348"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54" name="Google Shape;2165;p57"/>
            <p:cNvSpPr/>
            <p:nvPr/>
          </p:nvSpPr>
          <p:spPr>
            <a:xfrm>
              <a:off x="2950650" y="2500725"/>
              <a:ext cx="341150" cy="469150"/>
            </a:xfrm>
            <a:custGeom>
              <a:avLst/>
              <a:gdLst/>
              <a:ahLst/>
              <a:cxnLst/>
              <a:rect l="l" t="t" r="r" b="b"/>
              <a:pathLst>
                <a:path w="13646" h="18766" extrusionOk="0">
                  <a:moveTo>
                    <a:pt x="10192" y="1"/>
                  </a:moveTo>
                  <a:cubicBezTo>
                    <a:pt x="6787" y="1620"/>
                    <a:pt x="3954" y="4394"/>
                    <a:pt x="2251" y="7764"/>
                  </a:cubicBezTo>
                  <a:cubicBezTo>
                    <a:pt x="548" y="11133"/>
                    <a:pt x="1" y="15062"/>
                    <a:pt x="703" y="18765"/>
                  </a:cubicBezTo>
                  <a:cubicBezTo>
                    <a:pt x="1001" y="15241"/>
                    <a:pt x="2572" y="11609"/>
                    <a:pt x="4847" y="8883"/>
                  </a:cubicBezTo>
                  <a:cubicBezTo>
                    <a:pt x="7109" y="6168"/>
                    <a:pt x="10228" y="4156"/>
                    <a:pt x="13645" y="3239"/>
                  </a:cubicBezTo>
                  <a:cubicBezTo>
                    <a:pt x="12419" y="2132"/>
                    <a:pt x="11419" y="1108"/>
                    <a:pt x="1019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55" name="Google Shape;2166;p57"/>
            <p:cNvSpPr/>
            <p:nvPr/>
          </p:nvSpPr>
          <p:spPr>
            <a:xfrm>
              <a:off x="1890100" y="1775950"/>
              <a:ext cx="1213875" cy="617650"/>
            </a:xfrm>
            <a:custGeom>
              <a:avLst/>
              <a:gdLst/>
              <a:ahLst/>
              <a:cxnLst/>
              <a:rect l="l" t="t" r="r" b="b"/>
              <a:pathLst>
                <a:path w="48555" h="24706" extrusionOk="0">
                  <a:moveTo>
                    <a:pt x="41367" y="1"/>
                  </a:moveTo>
                  <a:cubicBezTo>
                    <a:pt x="27493" y="1"/>
                    <a:pt x="13626" y="1322"/>
                    <a:pt x="1" y="3941"/>
                  </a:cubicBezTo>
                  <a:lnTo>
                    <a:pt x="32624" y="24706"/>
                  </a:lnTo>
                  <a:lnTo>
                    <a:pt x="48554" y="119"/>
                  </a:lnTo>
                  <a:cubicBezTo>
                    <a:pt x="46159" y="40"/>
                    <a:pt x="43763" y="1"/>
                    <a:pt x="41367" y="1"/>
                  </a:cubicBezTo>
                  <a:close/>
                </a:path>
              </a:pathLst>
            </a:custGeom>
            <a:solidFill>
              <a:srgbClr val="A0EB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56" name="Google Shape;2167;p57"/>
            <p:cNvSpPr/>
            <p:nvPr/>
          </p:nvSpPr>
          <p:spPr>
            <a:xfrm>
              <a:off x="4707125" y="3177350"/>
              <a:ext cx="1129625" cy="862850"/>
            </a:xfrm>
            <a:custGeom>
              <a:avLst/>
              <a:gdLst/>
              <a:ahLst/>
              <a:cxnLst/>
              <a:rect l="l" t="t" r="r" b="b"/>
              <a:pathLst>
                <a:path w="45185" h="34514" extrusionOk="0">
                  <a:moveTo>
                    <a:pt x="37827" y="0"/>
                  </a:moveTo>
                  <a:cubicBezTo>
                    <a:pt x="16417" y="0"/>
                    <a:pt x="4290" y="11993"/>
                    <a:pt x="0" y="16727"/>
                  </a:cubicBezTo>
                  <a:lnTo>
                    <a:pt x="6966" y="30372"/>
                  </a:lnTo>
                  <a:cubicBezTo>
                    <a:pt x="10692" y="32550"/>
                    <a:pt x="14740" y="34003"/>
                    <a:pt x="18908" y="34396"/>
                  </a:cubicBezTo>
                  <a:cubicBezTo>
                    <a:pt x="19765" y="34475"/>
                    <a:pt x="20625" y="34514"/>
                    <a:pt x="21486" y="34514"/>
                  </a:cubicBezTo>
                  <a:cubicBezTo>
                    <a:pt x="28005" y="34514"/>
                    <a:pt x="34540" y="32279"/>
                    <a:pt x="39672" y="28336"/>
                  </a:cubicBezTo>
                  <a:lnTo>
                    <a:pt x="40053" y="27681"/>
                  </a:lnTo>
                  <a:cubicBezTo>
                    <a:pt x="44827" y="19418"/>
                    <a:pt x="45185" y="9333"/>
                    <a:pt x="41017" y="761"/>
                  </a:cubicBezTo>
                  <a:lnTo>
                    <a:pt x="40684" y="70"/>
                  </a:lnTo>
                  <a:cubicBezTo>
                    <a:pt x="39714" y="23"/>
                    <a:pt x="38762" y="0"/>
                    <a:pt x="37827" y="0"/>
                  </a:cubicBezTo>
                  <a:close/>
                </a:path>
              </a:pathLst>
            </a:custGeom>
            <a:solidFill>
              <a:srgbClr val="A0EB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57" name="Google Shape;2168;p57"/>
            <p:cNvSpPr/>
            <p:nvPr/>
          </p:nvSpPr>
          <p:spPr>
            <a:xfrm>
              <a:off x="3538825" y="3380900"/>
              <a:ext cx="2282150" cy="2183325"/>
            </a:xfrm>
            <a:custGeom>
              <a:avLst/>
              <a:gdLst/>
              <a:ahLst/>
              <a:cxnLst/>
              <a:rect l="l" t="t" r="r" b="b"/>
              <a:pathLst>
                <a:path w="91286" h="87333" extrusionOk="0">
                  <a:moveTo>
                    <a:pt x="87821" y="17741"/>
                  </a:moveTo>
                  <a:lnTo>
                    <a:pt x="87761" y="17843"/>
                  </a:lnTo>
                  <a:lnTo>
                    <a:pt x="87761" y="17843"/>
                  </a:lnTo>
                  <a:cubicBezTo>
                    <a:pt x="87782" y="17810"/>
                    <a:pt x="87801" y="17775"/>
                    <a:pt x="87821" y="17741"/>
                  </a:cubicBezTo>
                  <a:close/>
                  <a:moveTo>
                    <a:pt x="90155" y="1"/>
                  </a:moveTo>
                  <a:lnTo>
                    <a:pt x="90155" y="1"/>
                  </a:lnTo>
                  <a:cubicBezTo>
                    <a:pt x="87523" y="19312"/>
                    <a:pt x="72331" y="21801"/>
                    <a:pt x="68914" y="22110"/>
                  </a:cubicBezTo>
                  <a:cubicBezTo>
                    <a:pt x="67306" y="22146"/>
                    <a:pt x="65544" y="22158"/>
                    <a:pt x="63627" y="22158"/>
                  </a:cubicBezTo>
                  <a:lnTo>
                    <a:pt x="29028" y="22158"/>
                  </a:lnTo>
                  <a:lnTo>
                    <a:pt x="29028" y="6323"/>
                  </a:lnTo>
                  <a:lnTo>
                    <a:pt x="0" y="42149"/>
                  </a:lnTo>
                  <a:lnTo>
                    <a:pt x="29028" y="87333"/>
                  </a:lnTo>
                  <a:lnTo>
                    <a:pt x="29028" y="70831"/>
                  </a:lnTo>
                  <a:lnTo>
                    <a:pt x="38898" y="70831"/>
                  </a:lnTo>
                  <a:cubicBezTo>
                    <a:pt x="50209" y="70831"/>
                    <a:pt x="60651" y="64806"/>
                    <a:pt x="66306" y="55007"/>
                  </a:cubicBezTo>
                  <a:lnTo>
                    <a:pt x="83916" y="24516"/>
                  </a:lnTo>
                  <a:lnTo>
                    <a:pt x="86785" y="19539"/>
                  </a:lnTo>
                  <a:cubicBezTo>
                    <a:pt x="86785" y="19539"/>
                    <a:pt x="86785" y="19539"/>
                    <a:pt x="86785" y="19527"/>
                  </a:cubicBezTo>
                  <a:lnTo>
                    <a:pt x="87761" y="17843"/>
                  </a:lnTo>
                  <a:lnTo>
                    <a:pt x="87761" y="17843"/>
                  </a:lnTo>
                  <a:cubicBezTo>
                    <a:pt x="87670" y="17996"/>
                    <a:pt x="87571" y="18142"/>
                    <a:pt x="87464" y="18289"/>
                  </a:cubicBezTo>
                  <a:cubicBezTo>
                    <a:pt x="90381" y="12609"/>
                    <a:pt x="91286" y="6168"/>
                    <a:pt x="90155" y="1"/>
                  </a:cubicBez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58" name="Google Shape;2169;p57"/>
            <p:cNvSpPr/>
            <p:nvPr/>
          </p:nvSpPr>
          <p:spPr>
            <a:xfrm>
              <a:off x="3620375" y="4104425"/>
              <a:ext cx="1742500" cy="925225"/>
            </a:xfrm>
            <a:custGeom>
              <a:avLst/>
              <a:gdLst/>
              <a:ahLst/>
              <a:cxnLst/>
              <a:rect l="l" t="t" r="r" b="b"/>
              <a:pathLst>
                <a:path w="69700" h="37009" extrusionOk="0">
                  <a:moveTo>
                    <a:pt x="52665" y="0"/>
                  </a:moveTo>
                  <a:cubicBezTo>
                    <a:pt x="50351" y="0"/>
                    <a:pt x="48172" y="1779"/>
                    <a:pt x="46899" y="3814"/>
                  </a:cubicBezTo>
                  <a:cubicBezTo>
                    <a:pt x="45447" y="6135"/>
                    <a:pt x="44733" y="8862"/>
                    <a:pt x="43244" y="11160"/>
                  </a:cubicBezTo>
                  <a:cubicBezTo>
                    <a:pt x="41968" y="13131"/>
                    <a:pt x="39806" y="14831"/>
                    <a:pt x="37549" y="14831"/>
                  </a:cubicBezTo>
                  <a:cubicBezTo>
                    <a:pt x="37174" y="14831"/>
                    <a:pt x="36798" y="14784"/>
                    <a:pt x="36422" y="14684"/>
                  </a:cubicBezTo>
                  <a:cubicBezTo>
                    <a:pt x="32576" y="13660"/>
                    <a:pt x="31445" y="8040"/>
                    <a:pt x="27599" y="7028"/>
                  </a:cubicBezTo>
                  <a:cubicBezTo>
                    <a:pt x="27215" y="6927"/>
                    <a:pt x="26829" y="6880"/>
                    <a:pt x="26444" y="6880"/>
                  </a:cubicBezTo>
                  <a:cubicBezTo>
                    <a:pt x="24480" y="6880"/>
                    <a:pt x="22558" y="8109"/>
                    <a:pt x="21194" y="9612"/>
                  </a:cubicBezTo>
                  <a:cubicBezTo>
                    <a:pt x="19551" y="11398"/>
                    <a:pt x="18396" y="13589"/>
                    <a:pt x="16658" y="15279"/>
                  </a:cubicBezTo>
                  <a:cubicBezTo>
                    <a:pt x="15376" y="16526"/>
                    <a:pt x="13596" y="17462"/>
                    <a:pt x="11866" y="17462"/>
                  </a:cubicBezTo>
                  <a:cubicBezTo>
                    <a:pt x="11250" y="17462"/>
                    <a:pt x="10640" y="17343"/>
                    <a:pt x="10062" y="17077"/>
                  </a:cubicBezTo>
                  <a:cubicBezTo>
                    <a:pt x="8335" y="16279"/>
                    <a:pt x="7192" y="14291"/>
                    <a:pt x="5311" y="14041"/>
                  </a:cubicBezTo>
                  <a:cubicBezTo>
                    <a:pt x="5184" y="14025"/>
                    <a:pt x="5059" y="14017"/>
                    <a:pt x="4934" y="14017"/>
                  </a:cubicBezTo>
                  <a:cubicBezTo>
                    <a:pt x="3429" y="14017"/>
                    <a:pt x="2080" y="15168"/>
                    <a:pt x="1168" y="16410"/>
                  </a:cubicBezTo>
                  <a:cubicBezTo>
                    <a:pt x="727" y="17006"/>
                    <a:pt x="334" y="17637"/>
                    <a:pt x="1" y="18292"/>
                  </a:cubicBezTo>
                  <a:lnTo>
                    <a:pt x="9954" y="33794"/>
                  </a:lnTo>
                  <a:cubicBezTo>
                    <a:pt x="12776" y="33389"/>
                    <a:pt x="15479" y="32400"/>
                    <a:pt x="18229" y="31674"/>
                  </a:cubicBezTo>
                  <a:cubicBezTo>
                    <a:pt x="21771" y="30744"/>
                    <a:pt x="25428" y="30288"/>
                    <a:pt x="29086" y="30288"/>
                  </a:cubicBezTo>
                  <a:cubicBezTo>
                    <a:pt x="37320" y="30288"/>
                    <a:pt x="45562" y="32598"/>
                    <a:pt x="52519" y="37008"/>
                  </a:cubicBezTo>
                  <a:cubicBezTo>
                    <a:pt x="56794" y="34317"/>
                    <a:pt x="60437" y="30591"/>
                    <a:pt x="63044" y="26066"/>
                  </a:cubicBezTo>
                  <a:lnTo>
                    <a:pt x="69700" y="14541"/>
                  </a:lnTo>
                  <a:cubicBezTo>
                    <a:pt x="69681" y="14541"/>
                    <a:pt x="69662" y="14541"/>
                    <a:pt x="69644" y="14541"/>
                  </a:cubicBezTo>
                  <a:cubicBezTo>
                    <a:pt x="68464" y="14541"/>
                    <a:pt x="67395" y="15271"/>
                    <a:pt x="66223" y="15470"/>
                  </a:cubicBezTo>
                  <a:cubicBezTo>
                    <a:pt x="65998" y="15508"/>
                    <a:pt x="65775" y="15527"/>
                    <a:pt x="65555" y="15527"/>
                  </a:cubicBezTo>
                  <a:cubicBezTo>
                    <a:pt x="63111" y="15527"/>
                    <a:pt x="61018" y="13258"/>
                    <a:pt x="60068" y="10910"/>
                  </a:cubicBezTo>
                  <a:cubicBezTo>
                    <a:pt x="59032" y="8338"/>
                    <a:pt x="58758" y="5469"/>
                    <a:pt x="57353" y="3087"/>
                  </a:cubicBezTo>
                  <a:cubicBezTo>
                    <a:pt x="56532" y="1682"/>
                    <a:pt x="55246" y="468"/>
                    <a:pt x="53650" y="111"/>
                  </a:cubicBezTo>
                  <a:cubicBezTo>
                    <a:pt x="53321" y="36"/>
                    <a:pt x="52991" y="0"/>
                    <a:pt x="52665" y="0"/>
                  </a:cubicBezTo>
                  <a:close/>
                </a:path>
              </a:pathLst>
            </a:custGeom>
            <a:solidFill>
              <a:srgbClr val="FFD17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59" name="Google Shape;2170;p57"/>
            <p:cNvSpPr/>
            <p:nvPr/>
          </p:nvSpPr>
          <p:spPr>
            <a:xfrm>
              <a:off x="4819050" y="4175050"/>
              <a:ext cx="43175" cy="593550"/>
            </a:xfrm>
            <a:custGeom>
              <a:avLst/>
              <a:gdLst/>
              <a:ahLst/>
              <a:cxnLst/>
              <a:rect l="l" t="t" r="r" b="b"/>
              <a:pathLst>
                <a:path w="1727" h="23742" extrusionOk="0">
                  <a:moveTo>
                    <a:pt x="0" y="0"/>
                  </a:moveTo>
                  <a:lnTo>
                    <a:pt x="0" y="23622"/>
                  </a:lnTo>
                  <a:cubicBezTo>
                    <a:pt x="572" y="23646"/>
                    <a:pt x="1143" y="23694"/>
                    <a:pt x="1727" y="23741"/>
                  </a:cubicBezTo>
                  <a:lnTo>
                    <a:pt x="172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60" name="Google Shape;2171;p57"/>
            <p:cNvSpPr/>
            <p:nvPr/>
          </p:nvSpPr>
          <p:spPr>
            <a:xfrm>
              <a:off x="4734200" y="4134575"/>
              <a:ext cx="196500" cy="80675"/>
            </a:xfrm>
            <a:custGeom>
              <a:avLst/>
              <a:gdLst/>
              <a:ahLst/>
              <a:cxnLst/>
              <a:rect l="l" t="t" r="r" b="b"/>
              <a:pathLst>
                <a:path w="7860" h="3227" extrusionOk="0">
                  <a:moveTo>
                    <a:pt x="1608" y="0"/>
                  </a:moveTo>
                  <a:cubicBezTo>
                    <a:pt x="727" y="0"/>
                    <a:pt x="1" y="726"/>
                    <a:pt x="1" y="1619"/>
                  </a:cubicBezTo>
                  <a:cubicBezTo>
                    <a:pt x="1" y="2512"/>
                    <a:pt x="727" y="3227"/>
                    <a:pt x="1608" y="3227"/>
                  </a:cubicBezTo>
                  <a:lnTo>
                    <a:pt x="7859" y="3227"/>
                  </a:lnTo>
                  <a:lnTo>
                    <a:pt x="785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61" name="Google Shape;2172;p57"/>
            <p:cNvSpPr/>
            <p:nvPr/>
          </p:nvSpPr>
          <p:spPr>
            <a:xfrm>
              <a:off x="4734200" y="4134575"/>
              <a:ext cx="196500" cy="80675"/>
            </a:xfrm>
            <a:custGeom>
              <a:avLst/>
              <a:gdLst/>
              <a:ahLst/>
              <a:cxnLst/>
              <a:rect l="l" t="t" r="r" b="b"/>
              <a:pathLst>
                <a:path w="7860" h="3227" extrusionOk="0">
                  <a:moveTo>
                    <a:pt x="1608" y="0"/>
                  </a:moveTo>
                  <a:cubicBezTo>
                    <a:pt x="727" y="0"/>
                    <a:pt x="1" y="726"/>
                    <a:pt x="1" y="1619"/>
                  </a:cubicBezTo>
                  <a:cubicBezTo>
                    <a:pt x="1" y="2512"/>
                    <a:pt x="727" y="3227"/>
                    <a:pt x="1608" y="3227"/>
                  </a:cubicBezTo>
                  <a:lnTo>
                    <a:pt x="7859" y="3227"/>
                  </a:lnTo>
                  <a:lnTo>
                    <a:pt x="7859" y="0"/>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62" name="Google Shape;2173;p57"/>
            <p:cNvSpPr/>
            <p:nvPr/>
          </p:nvSpPr>
          <p:spPr>
            <a:xfrm>
              <a:off x="4734200" y="4154800"/>
              <a:ext cx="196500" cy="60450"/>
            </a:xfrm>
            <a:custGeom>
              <a:avLst/>
              <a:gdLst/>
              <a:ahLst/>
              <a:cxnLst/>
              <a:rect l="l" t="t" r="r" b="b"/>
              <a:pathLst>
                <a:path w="7860" h="2418" extrusionOk="0">
                  <a:moveTo>
                    <a:pt x="227" y="1"/>
                  </a:moveTo>
                  <a:cubicBezTo>
                    <a:pt x="84" y="239"/>
                    <a:pt x="1" y="513"/>
                    <a:pt x="1" y="810"/>
                  </a:cubicBezTo>
                  <a:cubicBezTo>
                    <a:pt x="1" y="1703"/>
                    <a:pt x="727" y="2418"/>
                    <a:pt x="1608" y="2418"/>
                  </a:cubicBezTo>
                  <a:lnTo>
                    <a:pt x="7859" y="2418"/>
                  </a:lnTo>
                  <a:lnTo>
                    <a:pt x="7859" y="810"/>
                  </a:lnTo>
                  <a:lnTo>
                    <a:pt x="1608" y="810"/>
                  </a:lnTo>
                  <a:cubicBezTo>
                    <a:pt x="1013" y="810"/>
                    <a:pt x="501" y="477"/>
                    <a:pt x="22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63" name="Google Shape;2174;p57"/>
            <p:cNvSpPr/>
            <p:nvPr/>
          </p:nvSpPr>
          <p:spPr>
            <a:xfrm>
              <a:off x="4910125" y="3916975"/>
              <a:ext cx="41100" cy="258100"/>
            </a:xfrm>
            <a:custGeom>
              <a:avLst/>
              <a:gdLst/>
              <a:ahLst/>
              <a:cxnLst/>
              <a:rect l="l" t="t" r="r" b="b"/>
              <a:pathLst>
                <a:path w="1644" h="10324" extrusionOk="0">
                  <a:moveTo>
                    <a:pt x="822" y="1"/>
                  </a:moveTo>
                  <a:cubicBezTo>
                    <a:pt x="346" y="763"/>
                    <a:pt x="1" y="2787"/>
                    <a:pt x="1" y="5156"/>
                  </a:cubicBezTo>
                  <a:cubicBezTo>
                    <a:pt x="1" y="7537"/>
                    <a:pt x="346" y="9561"/>
                    <a:pt x="822" y="10323"/>
                  </a:cubicBezTo>
                  <a:cubicBezTo>
                    <a:pt x="1298" y="9561"/>
                    <a:pt x="1644" y="7537"/>
                    <a:pt x="1644" y="5156"/>
                  </a:cubicBezTo>
                  <a:cubicBezTo>
                    <a:pt x="1644" y="2787"/>
                    <a:pt x="1298" y="763"/>
                    <a:pt x="82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64" name="Google Shape;2175;p57"/>
            <p:cNvSpPr/>
            <p:nvPr/>
          </p:nvSpPr>
          <p:spPr>
            <a:xfrm>
              <a:off x="4910125" y="3916975"/>
              <a:ext cx="20575" cy="258100"/>
            </a:xfrm>
            <a:custGeom>
              <a:avLst/>
              <a:gdLst/>
              <a:ahLst/>
              <a:cxnLst/>
              <a:rect l="l" t="t" r="r" b="b"/>
              <a:pathLst>
                <a:path w="823" h="10324" extrusionOk="0">
                  <a:moveTo>
                    <a:pt x="822" y="1"/>
                  </a:moveTo>
                  <a:cubicBezTo>
                    <a:pt x="346" y="763"/>
                    <a:pt x="1" y="2787"/>
                    <a:pt x="1" y="5156"/>
                  </a:cubicBezTo>
                  <a:cubicBezTo>
                    <a:pt x="1" y="7537"/>
                    <a:pt x="346" y="9561"/>
                    <a:pt x="822" y="10323"/>
                  </a:cubicBezTo>
                  <a:lnTo>
                    <a:pt x="822"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65" name="Google Shape;2176;p57"/>
            <p:cNvSpPr/>
            <p:nvPr/>
          </p:nvSpPr>
          <p:spPr>
            <a:xfrm>
              <a:off x="4930675" y="4175025"/>
              <a:ext cx="223550" cy="128975"/>
            </a:xfrm>
            <a:custGeom>
              <a:avLst/>
              <a:gdLst/>
              <a:ahLst/>
              <a:cxnLst/>
              <a:rect l="l" t="t" r="r" b="b"/>
              <a:pathLst>
                <a:path w="8942" h="5159" extrusionOk="0">
                  <a:moveTo>
                    <a:pt x="67" y="0"/>
                  </a:moveTo>
                  <a:cubicBezTo>
                    <a:pt x="44" y="0"/>
                    <a:pt x="22" y="1"/>
                    <a:pt x="0" y="1"/>
                  </a:cubicBezTo>
                  <a:cubicBezTo>
                    <a:pt x="417" y="799"/>
                    <a:pt x="2000" y="2097"/>
                    <a:pt x="4060" y="3288"/>
                  </a:cubicBezTo>
                  <a:cubicBezTo>
                    <a:pt x="6071" y="4450"/>
                    <a:pt x="7956" y="5158"/>
                    <a:pt x="8876" y="5158"/>
                  </a:cubicBezTo>
                  <a:cubicBezTo>
                    <a:pt x="8898" y="5158"/>
                    <a:pt x="8920" y="5158"/>
                    <a:pt x="8942" y="5157"/>
                  </a:cubicBezTo>
                  <a:cubicBezTo>
                    <a:pt x="8525" y="4359"/>
                    <a:pt x="6941" y="3061"/>
                    <a:pt x="4882" y="1871"/>
                  </a:cubicBezTo>
                  <a:cubicBezTo>
                    <a:pt x="2871" y="709"/>
                    <a:pt x="997" y="0"/>
                    <a:pt x="6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66" name="Google Shape;2177;p57"/>
            <p:cNvSpPr/>
            <p:nvPr/>
          </p:nvSpPr>
          <p:spPr>
            <a:xfrm>
              <a:off x="4930675" y="4175025"/>
              <a:ext cx="223550" cy="128925"/>
            </a:xfrm>
            <a:custGeom>
              <a:avLst/>
              <a:gdLst/>
              <a:ahLst/>
              <a:cxnLst/>
              <a:rect l="l" t="t" r="r" b="b"/>
              <a:pathLst>
                <a:path w="8942" h="5157" extrusionOk="0">
                  <a:moveTo>
                    <a:pt x="67" y="0"/>
                  </a:moveTo>
                  <a:cubicBezTo>
                    <a:pt x="44" y="0"/>
                    <a:pt x="22" y="1"/>
                    <a:pt x="0" y="1"/>
                  </a:cubicBezTo>
                  <a:lnTo>
                    <a:pt x="8942" y="5157"/>
                  </a:lnTo>
                  <a:cubicBezTo>
                    <a:pt x="8525" y="4359"/>
                    <a:pt x="6941" y="3061"/>
                    <a:pt x="4882" y="1871"/>
                  </a:cubicBezTo>
                  <a:cubicBezTo>
                    <a:pt x="2871" y="709"/>
                    <a:pt x="997" y="0"/>
                    <a:pt x="67"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67" name="Google Shape;2178;p57"/>
            <p:cNvSpPr/>
            <p:nvPr/>
          </p:nvSpPr>
          <p:spPr>
            <a:xfrm>
              <a:off x="4707125" y="4175025"/>
              <a:ext cx="223575" cy="128975"/>
            </a:xfrm>
            <a:custGeom>
              <a:avLst/>
              <a:gdLst/>
              <a:ahLst/>
              <a:cxnLst/>
              <a:rect l="l" t="t" r="r" b="b"/>
              <a:pathLst>
                <a:path w="8943" h="5159" extrusionOk="0">
                  <a:moveTo>
                    <a:pt x="8876" y="0"/>
                  </a:moveTo>
                  <a:cubicBezTo>
                    <a:pt x="7957" y="0"/>
                    <a:pt x="6071" y="709"/>
                    <a:pt x="4060" y="1871"/>
                  </a:cubicBezTo>
                  <a:cubicBezTo>
                    <a:pt x="2001" y="3061"/>
                    <a:pt x="429" y="4359"/>
                    <a:pt x="0" y="5157"/>
                  </a:cubicBezTo>
                  <a:cubicBezTo>
                    <a:pt x="22" y="5158"/>
                    <a:pt x="44" y="5158"/>
                    <a:pt x="67" y="5158"/>
                  </a:cubicBezTo>
                  <a:cubicBezTo>
                    <a:pt x="997" y="5158"/>
                    <a:pt x="2871" y="4450"/>
                    <a:pt x="4882" y="3288"/>
                  </a:cubicBezTo>
                  <a:cubicBezTo>
                    <a:pt x="6942" y="2097"/>
                    <a:pt x="8525" y="799"/>
                    <a:pt x="8942" y="1"/>
                  </a:cubicBezTo>
                  <a:cubicBezTo>
                    <a:pt x="8921" y="1"/>
                    <a:pt x="8899" y="0"/>
                    <a:pt x="887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68" name="Google Shape;2179;p57"/>
            <p:cNvSpPr/>
            <p:nvPr/>
          </p:nvSpPr>
          <p:spPr>
            <a:xfrm>
              <a:off x="4707125" y="4175050"/>
              <a:ext cx="223575" cy="128950"/>
            </a:xfrm>
            <a:custGeom>
              <a:avLst/>
              <a:gdLst/>
              <a:ahLst/>
              <a:cxnLst/>
              <a:rect l="l" t="t" r="r" b="b"/>
              <a:pathLst>
                <a:path w="8943" h="5158" extrusionOk="0">
                  <a:moveTo>
                    <a:pt x="8942" y="0"/>
                  </a:moveTo>
                  <a:lnTo>
                    <a:pt x="0" y="5156"/>
                  </a:lnTo>
                  <a:cubicBezTo>
                    <a:pt x="22" y="5157"/>
                    <a:pt x="44" y="5157"/>
                    <a:pt x="67" y="5157"/>
                  </a:cubicBezTo>
                  <a:cubicBezTo>
                    <a:pt x="997" y="5157"/>
                    <a:pt x="2871" y="4449"/>
                    <a:pt x="4882" y="3287"/>
                  </a:cubicBezTo>
                  <a:cubicBezTo>
                    <a:pt x="6942" y="2096"/>
                    <a:pt x="8525" y="798"/>
                    <a:pt x="8942"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69" name="Google Shape;2180;p57"/>
            <p:cNvSpPr/>
            <p:nvPr/>
          </p:nvSpPr>
          <p:spPr>
            <a:xfrm>
              <a:off x="4890475" y="4134575"/>
              <a:ext cx="80700" cy="80675"/>
            </a:xfrm>
            <a:custGeom>
              <a:avLst/>
              <a:gdLst/>
              <a:ahLst/>
              <a:cxnLst/>
              <a:rect l="l" t="t" r="r" b="b"/>
              <a:pathLst>
                <a:path w="3228" h="3227" extrusionOk="0">
                  <a:moveTo>
                    <a:pt x="1608" y="0"/>
                  </a:moveTo>
                  <a:cubicBezTo>
                    <a:pt x="715" y="0"/>
                    <a:pt x="1" y="726"/>
                    <a:pt x="1" y="1619"/>
                  </a:cubicBezTo>
                  <a:cubicBezTo>
                    <a:pt x="1" y="2512"/>
                    <a:pt x="715" y="3227"/>
                    <a:pt x="1608" y="3227"/>
                  </a:cubicBezTo>
                  <a:cubicBezTo>
                    <a:pt x="2501" y="3227"/>
                    <a:pt x="3227" y="2512"/>
                    <a:pt x="3227" y="1619"/>
                  </a:cubicBezTo>
                  <a:cubicBezTo>
                    <a:pt x="3227" y="726"/>
                    <a:pt x="2501" y="0"/>
                    <a:pt x="160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70" name="Google Shape;2181;p57"/>
            <p:cNvSpPr/>
            <p:nvPr/>
          </p:nvSpPr>
          <p:spPr>
            <a:xfrm>
              <a:off x="5067575" y="4392625"/>
              <a:ext cx="29800" cy="408125"/>
            </a:xfrm>
            <a:custGeom>
              <a:avLst/>
              <a:gdLst/>
              <a:ahLst/>
              <a:cxnLst/>
              <a:rect l="l" t="t" r="r" b="b"/>
              <a:pathLst>
                <a:path w="1192" h="16325" extrusionOk="0">
                  <a:moveTo>
                    <a:pt x="1" y="1"/>
                  </a:moveTo>
                  <a:lnTo>
                    <a:pt x="1" y="16229"/>
                  </a:lnTo>
                  <a:cubicBezTo>
                    <a:pt x="394" y="16253"/>
                    <a:pt x="799" y="16289"/>
                    <a:pt x="1192" y="16324"/>
                  </a:cubicBezTo>
                  <a:lnTo>
                    <a:pt x="1192"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71" name="Google Shape;2182;p57"/>
            <p:cNvSpPr/>
            <p:nvPr/>
          </p:nvSpPr>
          <p:spPr>
            <a:xfrm>
              <a:off x="5009250" y="4364950"/>
              <a:ext cx="135150" cy="55400"/>
            </a:xfrm>
            <a:custGeom>
              <a:avLst/>
              <a:gdLst/>
              <a:ahLst/>
              <a:cxnLst/>
              <a:rect l="l" t="t" r="r" b="b"/>
              <a:pathLst>
                <a:path w="5406" h="2216" extrusionOk="0">
                  <a:moveTo>
                    <a:pt x="1108" y="1"/>
                  </a:moveTo>
                  <a:cubicBezTo>
                    <a:pt x="500" y="1"/>
                    <a:pt x="0" y="501"/>
                    <a:pt x="0" y="1108"/>
                  </a:cubicBezTo>
                  <a:cubicBezTo>
                    <a:pt x="0" y="1727"/>
                    <a:pt x="500" y="2215"/>
                    <a:pt x="1108" y="2215"/>
                  </a:cubicBezTo>
                  <a:lnTo>
                    <a:pt x="5406" y="2215"/>
                  </a:lnTo>
                  <a:lnTo>
                    <a:pt x="540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72" name="Google Shape;2183;p57"/>
            <p:cNvSpPr/>
            <p:nvPr/>
          </p:nvSpPr>
          <p:spPr>
            <a:xfrm>
              <a:off x="5009250" y="4364950"/>
              <a:ext cx="135150" cy="55400"/>
            </a:xfrm>
            <a:custGeom>
              <a:avLst/>
              <a:gdLst/>
              <a:ahLst/>
              <a:cxnLst/>
              <a:rect l="l" t="t" r="r" b="b"/>
              <a:pathLst>
                <a:path w="5406" h="2216" extrusionOk="0">
                  <a:moveTo>
                    <a:pt x="1108" y="1"/>
                  </a:moveTo>
                  <a:cubicBezTo>
                    <a:pt x="500" y="1"/>
                    <a:pt x="0" y="501"/>
                    <a:pt x="0" y="1108"/>
                  </a:cubicBezTo>
                  <a:cubicBezTo>
                    <a:pt x="0" y="1727"/>
                    <a:pt x="500" y="2215"/>
                    <a:pt x="1108" y="2215"/>
                  </a:cubicBezTo>
                  <a:lnTo>
                    <a:pt x="5406" y="2215"/>
                  </a:lnTo>
                  <a:lnTo>
                    <a:pt x="5406"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73" name="Google Shape;2184;p57"/>
            <p:cNvSpPr/>
            <p:nvPr/>
          </p:nvSpPr>
          <p:spPr>
            <a:xfrm>
              <a:off x="5009250" y="4378950"/>
              <a:ext cx="135150" cy="41400"/>
            </a:xfrm>
            <a:custGeom>
              <a:avLst/>
              <a:gdLst/>
              <a:ahLst/>
              <a:cxnLst/>
              <a:rect l="l" t="t" r="r" b="b"/>
              <a:pathLst>
                <a:path w="5406" h="1656" extrusionOk="0">
                  <a:moveTo>
                    <a:pt x="155" y="0"/>
                  </a:moveTo>
                  <a:cubicBezTo>
                    <a:pt x="60" y="155"/>
                    <a:pt x="0" y="345"/>
                    <a:pt x="0" y="548"/>
                  </a:cubicBezTo>
                  <a:cubicBezTo>
                    <a:pt x="0" y="1167"/>
                    <a:pt x="500" y="1655"/>
                    <a:pt x="1108" y="1655"/>
                  </a:cubicBezTo>
                  <a:lnTo>
                    <a:pt x="5406" y="1655"/>
                  </a:lnTo>
                  <a:lnTo>
                    <a:pt x="5406" y="548"/>
                  </a:lnTo>
                  <a:lnTo>
                    <a:pt x="1108" y="548"/>
                  </a:lnTo>
                  <a:cubicBezTo>
                    <a:pt x="703" y="548"/>
                    <a:pt x="346" y="322"/>
                    <a:pt x="15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74" name="Google Shape;2185;p57"/>
            <p:cNvSpPr/>
            <p:nvPr/>
          </p:nvSpPr>
          <p:spPr>
            <a:xfrm>
              <a:off x="5130400" y="4215225"/>
              <a:ext cx="28300" cy="177425"/>
            </a:xfrm>
            <a:custGeom>
              <a:avLst/>
              <a:gdLst/>
              <a:ahLst/>
              <a:cxnLst/>
              <a:rect l="l" t="t" r="r" b="b"/>
              <a:pathLst>
                <a:path w="1132" h="7097" extrusionOk="0">
                  <a:moveTo>
                    <a:pt x="560" y="1"/>
                  </a:moveTo>
                  <a:cubicBezTo>
                    <a:pt x="226" y="525"/>
                    <a:pt x="0" y="1918"/>
                    <a:pt x="0" y="3549"/>
                  </a:cubicBezTo>
                  <a:cubicBezTo>
                    <a:pt x="0" y="5192"/>
                    <a:pt x="226" y="6573"/>
                    <a:pt x="560" y="7097"/>
                  </a:cubicBezTo>
                  <a:cubicBezTo>
                    <a:pt x="893" y="6573"/>
                    <a:pt x="1131" y="5192"/>
                    <a:pt x="1131" y="3549"/>
                  </a:cubicBezTo>
                  <a:cubicBezTo>
                    <a:pt x="1131" y="1918"/>
                    <a:pt x="893" y="525"/>
                    <a:pt x="56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75" name="Google Shape;2186;p57"/>
            <p:cNvSpPr/>
            <p:nvPr/>
          </p:nvSpPr>
          <p:spPr>
            <a:xfrm>
              <a:off x="5130400" y="4215225"/>
              <a:ext cx="14000" cy="177425"/>
            </a:xfrm>
            <a:custGeom>
              <a:avLst/>
              <a:gdLst/>
              <a:ahLst/>
              <a:cxnLst/>
              <a:rect l="l" t="t" r="r" b="b"/>
              <a:pathLst>
                <a:path w="560" h="7097" extrusionOk="0">
                  <a:moveTo>
                    <a:pt x="560" y="1"/>
                  </a:moveTo>
                  <a:cubicBezTo>
                    <a:pt x="226" y="525"/>
                    <a:pt x="0" y="1918"/>
                    <a:pt x="0" y="3549"/>
                  </a:cubicBezTo>
                  <a:cubicBezTo>
                    <a:pt x="0" y="5192"/>
                    <a:pt x="226" y="6573"/>
                    <a:pt x="560" y="7097"/>
                  </a:cubicBezTo>
                  <a:lnTo>
                    <a:pt x="560"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76" name="Google Shape;2187;p57"/>
            <p:cNvSpPr/>
            <p:nvPr/>
          </p:nvSpPr>
          <p:spPr>
            <a:xfrm>
              <a:off x="5144375" y="4392625"/>
              <a:ext cx="153625" cy="88750"/>
            </a:xfrm>
            <a:custGeom>
              <a:avLst/>
              <a:gdLst/>
              <a:ahLst/>
              <a:cxnLst/>
              <a:rect l="l" t="t" r="r" b="b"/>
              <a:pathLst>
                <a:path w="6145" h="3550" extrusionOk="0">
                  <a:moveTo>
                    <a:pt x="45" y="0"/>
                  </a:moveTo>
                  <a:cubicBezTo>
                    <a:pt x="30" y="0"/>
                    <a:pt x="15" y="0"/>
                    <a:pt x="1" y="1"/>
                  </a:cubicBezTo>
                  <a:cubicBezTo>
                    <a:pt x="286" y="549"/>
                    <a:pt x="1382" y="1453"/>
                    <a:pt x="2787" y="2263"/>
                  </a:cubicBezTo>
                  <a:cubicBezTo>
                    <a:pt x="4171" y="3065"/>
                    <a:pt x="5463" y="3550"/>
                    <a:pt x="6100" y="3550"/>
                  </a:cubicBezTo>
                  <a:cubicBezTo>
                    <a:pt x="6115" y="3550"/>
                    <a:pt x="6130" y="3549"/>
                    <a:pt x="6144" y="3549"/>
                  </a:cubicBezTo>
                  <a:cubicBezTo>
                    <a:pt x="5859" y="3001"/>
                    <a:pt x="4775" y="2108"/>
                    <a:pt x="3358" y="1287"/>
                  </a:cubicBezTo>
                  <a:cubicBezTo>
                    <a:pt x="1975" y="484"/>
                    <a:pt x="682" y="0"/>
                    <a:pt x="4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77" name="Google Shape;2188;p57"/>
            <p:cNvSpPr/>
            <p:nvPr/>
          </p:nvSpPr>
          <p:spPr>
            <a:xfrm>
              <a:off x="5144375" y="4392625"/>
              <a:ext cx="153625" cy="88725"/>
            </a:xfrm>
            <a:custGeom>
              <a:avLst/>
              <a:gdLst/>
              <a:ahLst/>
              <a:cxnLst/>
              <a:rect l="l" t="t" r="r" b="b"/>
              <a:pathLst>
                <a:path w="6145" h="3549" extrusionOk="0">
                  <a:moveTo>
                    <a:pt x="45" y="0"/>
                  </a:moveTo>
                  <a:cubicBezTo>
                    <a:pt x="30" y="0"/>
                    <a:pt x="15" y="0"/>
                    <a:pt x="1" y="1"/>
                  </a:cubicBezTo>
                  <a:lnTo>
                    <a:pt x="6144" y="3549"/>
                  </a:lnTo>
                  <a:cubicBezTo>
                    <a:pt x="5859" y="3001"/>
                    <a:pt x="4775" y="2108"/>
                    <a:pt x="3358" y="1287"/>
                  </a:cubicBezTo>
                  <a:cubicBezTo>
                    <a:pt x="1975" y="484"/>
                    <a:pt x="682" y="0"/>
                    <a:pt x="45" y="0"/>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78" name="Google Shape;2189;p57"/>
            <p:cNvSpPr/>
            <p:nvPr/>
          </p:nvSpPr>
          <p:spPr>
            <a:xfrm>
              <a:off x="4990800" y="4392625"/>
              <a:ext cx="153600" cy="88750"/>
            </a:xfrm>
            <a:custGeom>
              <a:avLst/>
              <a:gdLst/>
              <a:ahLst/>
              <a:cxnLst/>
              <a:rect l="l" t="t" r="r" b="b"/>
              <a:pathLst>
                <a:path w="6144" h="3550" extrusionOk="0">
                  <a:moveTo>
                    <a:pt x="6099" y="0"/>
                  </a:moveTo>
                  <a:cubicBezTo>
                    <a:pt x="5463" y="0"/>
                    <a:pt x="4170" y="484"/>
                    <a:pt x="2786" y="1287"/>
                  </a:cubicBezTo>
                  <a:cubicBezTo>
                    <a:pt x="1381" y="2108"/>
                    <a:pt x="286" y="3001"/>
                    <a:pt x="0" y="3549"/>
                  </a:cubicBezTo>
                  <a:cubicBezTo>
                    <a:pt x="15" y="3549"/>
                    <a:pt x="29" y="3550"/>
                    <a:pt x="45" y="3550"/>
                  </a:cubicBezTo>
                  <a:cubicBezTo>
                    <a:pt x="681" y="3550"/>
                    <a:pt x="1974" y="3065"/>
                    <a:pt x="3358" y="2263"/>
                  </a:cubicBezTo>
                  <a:cubicBezTo>
                    <a:pt x="4775" y="1453"/>
                    <a:pt x="5858" y="549"/>
                    <a:pt x="6144" y="1"/>
                  </a:cubicBezTo>
                  <a:cubicBezTo>
                    <a:pt x="6129" y="0"/>
                    <a:pt x="6114" y="0"/>
                    <a:pt x="609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79" name="Google Shape;2190;p57"/>
            <p:cNvSpPr/>
            <p:nvPr/>
          </p:nvSpPr>
          <p:spPr>
            <a:xfrm>
              <a:off x="4990800" y="4392625"/>
              <a:ext cx="153600" cy="88750"/>
            </a:xfrm>
            <a:custGeom>
              <a:avLst/>
              <a:gdLst/>
              <a:ahLst/>
              <a:cxnLst/>
              <a:rect l="l" t="t" r="r" b="b"/>
              <a:pathLst>
                <a:path w="6144" h="3550" extrusionOk="0">
                  <a:moveTo>
                    <a:pt x="6144" y="1"/>
                  </a:moveTo>
                  <a:lnTo>
                    <a:pt x="0" y="3549"/>
                  </a:lnTo>
                  <a:cubicBezTo>
                    <a:pt x="15" y="3549"/>
                    <a:pt x="29" y="3550"/>
                    <a:pt x="45" y="3550"/>
                  </a:cubicBezTo>
                  <a:cubicBezTo>
                    <a:pt x="681" y="3550"/>
                    <a:pt x="1974" y="3065"/>
                    <a:pt x="3358" y="2263"/>
                  </a:cubicBezTo>
                  <a:cubicBezTo>
                    <a:pt x="4775" y="1453"/>
                    <a:pt x="5858" y="549"/>
                    <a:pt x="6144" y="1"/>
                  </a:cubicBez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80" name="Google Shape;2191;p57"/>
            <p:cNvSpPr/>
            <p:nvPr/>
          </p:nvSpPr>
          <p:spPr>
            <a:xfrm>
              <a:off x="5116700" y="4364950"/>
              <a:ext cx="55375" cy="55400"/>
            </a:xfrm>
            <a:custGeom>
              <a:avLst/>
              <a:gdLst/>
              <a:ahLst/>
              <a:cxnLst/>
              <a:rect l="l" t="t" r="r" b="b"/>
              <a:pathLst>
                <a:path w="2215" h="2216" extrusionOk="0">
                  <a:moveTo>
                    <a:pt x="1108" y="1"/>
                  </a:moveTo>
                  <a:cubicBezTo>
                    <a:pt x="501" y="1"/>
                    <a:pt x="0" y="501"/>
                    <a:pt x="0" y="1108"/>
                  </a:cubicBezTo>
                  <a:cubicBezTo>
                    <a:pt x="0" y="1727"/>
                    <a:pt x="501" y="2215"/>
                    <a:pt x="1108" y="2215"/>
                  </a:cubicBezTo>
                  <a:cubicBezTo>
                    <a:pt x="1727" y="2215"/>
                    <a:pt x="2215" y="1727"/>
                    <a:pt x="2215" y="1108"/>
                  </a:cubicBezTo>
                  <a:cubicBezTo>
                    <a:pt x="2215" y="501"/>
                    <a:pt x="1727" y="1"/>
                    <a:pt x="110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81" name="Google Shape;2192;p57"/>
            <p:cNvSpPr/>
            <p:nvPr/>
          </p:nvSpPr>
          <p:spPr>
            <a:xfrm>
              <a:off x="4173725" y="4169100"/>
              <a:ext cx="111650" cy="172075"/>
            </a:xfrm>
            <a:custGeom>
              <a:avLst/>
              <a:gdLst/>
              <a:ahLst/>
              <a:cxnLst/>
              <a:rect l="l" t="t" r="r" b="b"/>
              <a:pathLst>
                <a:path w="4466" h="6883" extrusionOk="0">
                  <a:moveTo>
                    <a:pt x="0" y="0"/>
                  </a:moveTo>
                  <a:lnTo>
                    <a:pt x="0" y="6882"/>
                  </a:lnTo>
                  <a:lnTo>
                    <a:pt x="4465" y="6882"/>
                  </a:lnTo>
                  <a:lnTo>
                    <a:pt x="4465" y="0"/>
                  </a:lnTo>
                  <a:close/>
                </a:path>
              </a:pathLst>
            </a:custGeom>
            <a:solidFill>
              <a:srgbClr val="DB8E6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82" name="Google Shape;2193;p57"/>
            <p:cNvSpPr/>
            <p:nvPr/>
          </p:nvSpPr>
          <p:spPr>
            <a:xfrm>
              <a:off x="4173725" y="4169100"/>
              <a:ext cx="111650" cy="172075"/>
            </a:xfrm>
            <a:custGeom>
              <a:avLst/>
              <a:gdLst/>
              <a:ahLst/>
              <a:cxnLst/>
              <a:rect l="l" t="t" r="r" b="b"/>
              <a:pathLst>
                <a:path w="4466" h="6883" extrusionOk="0">
                  <a:moveTo>
                    <a:pt x="0" y="0"/>
                  </a:moveTo>
                  <a:lnTo>
                    <a:pt x="0" y="6882"/>
                  </a:lnTo>
                  <a:lnTo>
                    <a:pt x="4465" y="6882"/>
                  </a:lnTo>
                  <a:lnTo>
                    <a:pt x="4465" y="0"/>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83" name="Google Shape;2194;p57"/>
            <p:cNvSpPr/>
            <p:nvPr/>
          </p:nvSpPr>
          <p:spPr>
            <a:xfrm>
              <a:off x="4285350" y="4169100"/>
              <a:ext cx="52700" cy="172075"/>
            </a:xfrm>
            <a:custGeom>
              <a:avLst/>
              <a:gdLst/>
              <a:ahLst/>
              <a:cxnLst/>
              <a:rect l="l" t="t" r="r" b="b"/>
              <a:pathLst>
                <a:path w="2108" h="6883" extrusionOk="0">
                  <a:moveTo>
                    <a:pt x="0" y="0"/>
                  </a:moveTo>
                  <a:lnTo>
                    <a:pt x="0" y="6882"/>
                  </a:lnTo>
                  <a:lnTo>
                    <a:pt x="2108" y="6882"/>
                  </a:lnTo>
                  <a:lnTo>
                    <a:pt x="2108"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84" name="Google Shape;2195;p57"/>
            <p:cNvSpPr/>
            <p:nvPr/>
          </p:nvSpPr>
          <p:spPr>
            <a:xfrm>
              <a:off x="4521375" y="4390250"/>
              <a:ext cx="202750" cy="60450"/>
            </a:xfrm>
            <a:custGeom>
              <a:avLst/>
              <a:gdLst/>
              <a:ahLst/>
              <a:cxnLst/>
              <a:rect l="l" t="t" r="r" b="b"/>
              <a:pathLst>
                <a:path w="8110" h="2418" extrusionOk="0">
                  <a:moveTo>
                    <a:pt x="5740" y="1"/>
                  </a:moveTo>
                  <a:lnTo>
                    <a:pt x="1" y="2418"/>
                  </a:lnTo>
                  <a:lnTo>
                    <a:pt x="8109" y="2418"/>
                  </a:lnTo>
                  <a:lnTo>
                    <a:pt x="5740" y="1"/>
                  </a:lnTo>
                  <a:close/>
                </a:path>
              </a:pathLst>
            </a:custGeom>
            <a:solidFill>
              <a:srgbClr val="FFD17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85" name="Google Shape;2196;p57"/>
            <p:cNvSpPr/>
            <p:nvPr/>
          </p:nvSpPr>
          <p:spPr>
            <a:xfrm>
              <a:off x="4521375" y="4390250"/>
              <a:ext cx="202750" cy="60450"/>
            </a:xfrm>
            <a:custGeom>
              <a:avLst/>
              <a:gdLst/>
              <a:ahLst/>
              <a:cxnLst/>
              <a:rect l="l" t="t" r="r" b="b"/>
              <a:pathLst>
                <a:path w="8110" h="2418" extrusionOk="0">
                  <a:moveTo>
                    <a:pt x="5740" y="1"/>
                  </a:moveTo>
                  <a:lnTo>
                    <a:pt x="1" y="2418"/>
                  </a:lnTo>
                  <a:lnTo>
                    <a:pt x="8109" y="2418"/>
                  </a:lnTo>
                  <a:lnTo>
                    <a:pt x="5740"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86" name="Google Shape;2197;p57"/>
            <p:cNvSpPr/>
            <p:nvPr/>
          </p:nvSpPr>
          <p:spPr>
            <a:xfrm>
              <a:off x="3922200" y="4342925"/>
              <a:ext cx="415850" cy="373875"/>
            </a:xfrm>
            <a:custGeom>
              <a:avLst/>
              <a:gdLst/>
              <a:ahLst/>
              <a:cxnLst/>
              <a:rect l="l" t="t" r="r" b="b"/>
              <a:pathLst>
                <a:path w="16634" h="14955" extrusionOk="0">
                  <a:moveTo>
                    <a:pt x="16634" y="1"/>
                  </a:moveTo>
                  <a:lnTo>
                    <a:pt x="1" y="2918"/>
                  </a:lnTo>
                  <a:lnTo>
                    <a:pt x="1" y="14955"/>
                  </a:lnTo>
                  <a:lnTo>
                    <a:pt x="16634" y="14955"/>
                  </a:lnTo>
                  <a:lnTo>
                    <a:pt x="16634" y="1"/>
                  </a:lnTo>
                  <a:close/>
                </a:path>
              </a:pathLst>
            </a:custGeom>
            <a:solidFill>
              <a:srgbClr val="DB8E6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87" name="Google Shape;2198;p57"/>
            <p:cNvSpPr/>
            <p:nvPr/>
          </p:nvSpPr>
          <p:spPr>
            <a:xfrm>
              <a:off x="3922200" y="4342925"/>
              <a:ext cx="415850" cy="373875"/>
            </a:xfrm>
            <a:custGeom>
              <a:avLst/>
              <a:gdLst/>
              <a:ahLst/>
              <a:cxnLst/>
              <a:rect l="l" t="t" r="r" b="b"/>
              <a:pathLst>
                <a:path w="16634" h="14955" extrusionOk="0">
                  <a:moveTo>
                    <a:pt x="16634" y="1"/>
                  </a:moveTo>
                  <a:lnTo>
                    <a:pt x="1" y="2918"/>
                  </a:lnTo>
                  <a:lnTo>
                    <a:pt x="1" y="14955"/>
                  </a:lnTo>
                  <a:lnTo>
                    <a:pt x="16634" y="14955"/>
                  </a:lnTo>
                  <a:lnTo>
                    <a:pt x="16634"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88" name="Google Shape;2199;p57"/>
            <p:cNvSpPr/>
            <p:nvPr/>
          </p:nvSpPr>
          <p:spPr>
            <a:xfrm>
              <a:off x="4338025" y="4250350"/>
              <a:ext cx="326850" cy="466450"/>
            </a:xfrm>
            <a:custGeom>
              <a:avLst/>
              <a:gdLst/>
              <a:ahLst/>
              <a:cxnLst/>
              <a:rect l="l" t="t" r="r" b="b"/>
              <a:pathLst>
                <a:path w="13074" h="18658" extrusionOk="0">
                  <a:moveTo>
                    <a:pt x="6537" y="1"/>
                  </a:moveTo>
                  <a:lnTo>
                    <a:pt x="1" y="5597"/>
                  </a:lnTo>
                  <a:lnTo>
                    <a:pt x="1" y="18658"/>
                  </a:lnTo>
                  <a:lnTo>
                    <a:pt x="13074" y="18658"/>
                  </a:lnTo>
                  <a:lnTo>
                    <a:pt x="13074" y="5597"/>
                  </a:lnTo>
                  <a:lnTo>
                    <a:pt x="6537"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89" name="Google Shape;2200;p57"/>
            <p:cNvSpPr/>
            <p:nvPr/>
          </p:nvSpPr>
          <p:spPr>
            <a:xfrm>
              <a:off x="3853450" y="4234875"/>
              <a:ext cx="883175" cy="215825"/>
            </a:xfrm>
            <a:custGeom>
              <a:avLst/>
              <a:gdLst/>
              <a:ahLst/>
              <a:cxnLst/>
              <a:rect l="l" t="t" r="r" b="b"/>
              <a:pathLst>
                <a:path w="35327" h="8633" extrusionOk="0">
                  <a:moveTo>
                    <a:pt x="9418" y="1"/>
                  </a:moveTo>
                  <a:lnTo>
                    <a:pt x="0" y="8049"/>
                  </a:lnTo>
                  <a:lnTo>
                    <a:pt x="500" y="8633"/>
                  </a:lnTo>
                  <a:lnTo>
                    <a:pt x="17014" y="8633"/>
                  </a:lnTo>
                  <a:lnTo>
                    <a:pt x="25920" y="1013"/>
                  </a:lnTo>
                  <a:lnTo>
                    <a:pt x="34826" y="8633"/>
                  </a:lnTo>
                  <a:lnTo>
                    <a:pt x="35326" y="8049"/>
                  </a:lnTo>
                  <a:lnTo>
                    <a:pt x="25920" y="1"/>
                  </a:lnTo>
                  <a:close/>
                </a:path>
              </a:pathLst>
            </a:custGeom>
            <a:solidFill>
              <a:srgbClr val="FFD17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90" name="Google Shape;2201;p57"/>
            <p:cNvSpPr/>
            <p:nvPr/>
          </p:nvSpPr>
          <p:spPr>
            <a:xfrm>
              <a:off x="4164200" y="4156300"/>
              <a:ext cx="182475" cy="25625"/>
            </a:xfrm>
            <a:custGeom>
              <a:avLst/>
              <a:gdLst/>
              <a:ahLst/>
              <a:cxnLst/>
              <a:rect l="l" t="t" r="r" b="b"/>
              <a:pathLst>
                <a:path w="7299" h="1025" extrusionOk="0">
                  <a:moveTo>
                    <a:pt x="0" y="0"/>
                  </a:moveTo>
                  <a:lnTo>
                    <a:pt x="0" y="1024"/>
                  </a:lnTo>
                  <a:lnTo>
                    <a:pt x="7299" y="1024"/>
                  </a:lnTo>
                  <a:lnTo>
                    <a:pt x="7299" y="0"/>
                  </a:lnTo>
                  <a:close/>
                </a:path>
              </a:pathLst>
            </a:custGeom>
            <a:solidFill>
              <a:srgbClr val="DB8E6A"/>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91" name="Google Shape;2202;p57"/>
            <p:cNvSpPr/>
            <p:nvPr/>
          </p:nvSpPr>
          <p:spPr>
            <a:xfrm>
              <a:off x="4164200" y="4156300"/>
              <a:ext cx="182475" cy="25625"/>
            </a:xfrm>
            <a:custGeom>
              <a:avLst/>
              <a:gdLst/>
              <a:ahLst/>
              <a:cxnLst/>
              <a:rect l="l" t="t" r="r" b="b"/>
              <a:pathLst>
                <a:path w="7299" h="1025" extrusionOk="0">
                  <a:moveTo>
                    <a:pt x="0" y="0"/>
                  </a:moveTo>
                  <a:lnTo>
                    <a:pt x="0" y="1024"/>
                  </a:lnTo>
                  <a:lnTo>
                    <a:pt x="7299" y="1024"/>
                  </a:lnTo>
                  <a:lnTo>
                    <a:pt x="7299"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92" name="Google Shape;2203;p57"/>
            <p:cNvSpPr/>
            <p:nvPr/>
          </p:nvSpPr>
          <p:spPr>
            <a:xfrm>
              <a:off x="4408575" y="4521825"/>
              <a:ext cx="101225" cy="194975"/>
            </a:xfrm>
            <a:custGeom>
              <a:avLst/>
              <a:gdLst/>
              <a:ahLst/>
              <a:cxnLst/>
              <a:rect l="l" t="t" r="r" b="b"/>
              <a:pathLst>
                <a:path w="4049" h="7799" extrusionOk="0">
                  <a:moveTo>
                    <a:pt x="0" y="0"/>
                  </a:moveTo>
                  <a:lnTo>
                    <a:pt x="0" y="7799"/>
                  </a:lnTo>
                  <a:lnTo>
                    <a:pt x="4049" y="7799"/>
                  </a:lnTo>
                  <a:lnTo>
                    <a:pt x="4049" y="0"/>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93" name="Google Shape;2204;p57"/>
            <p:cNvSpPr/>
            <p:nvPr/>
          </p:nvSpPr>
          <p:spPr>
            <a:xfrm>
              <a:off x="4246650" y="759450"/>
              <a:ext cx="111950" cy="146400"/>
            </a:xfrm>
            <a:custGeom>
              <a:avLst/>
              <a:gdLst/>
              <a:ahLst/>
              <a:cxnLst/>
              <a:rect l="l" t="t" r="r" b="b"/>
              <a:pathLst>
                <a:path w="4478" h="5856" extrusionOk="0">
                  <a:moveTo>
                    <a:pt x="2025" y="0"/>
                  </a:moveTo>
                  <a:cubicBezTo>
                    <a:pt x="1846" y="215"/>
                    <a:pt x="1667" y="405"/>
                    <a:pt x="1477" y="608"/>
                  </a:cubicBezTo>
                  <a:cubicBezTo>
                    <a:pt x="381" y="1667"/>
                    <a:pt x="0" y="3310"/>
                    <a:pt x="727" y="4656"/>
                  </a:cubicBezTo>
                  <a:cubicBezTo>
                    <a:pt x="786" y="4763"/>
                    <a:pt x="846" y="4870"/>
                    <a:pt x="917" y="4977"/>
                  </a:cubicBezTo>
                  <a:cubicBezTo>
                    <a:pt x="1807" y="5412"/>
                    <a:pt x="2849" y="5856"/>
                    <a:pt x="3856" y="5856"/>
                  </a:cubicBezTo>
                  <a:cubicBezTo>
                    <a:pt x="3980" y="5856"/>
                    <a:pt x="4104" y="5849"/>
                    <a:pt x="4227" y="5835"/>
                  </a:cubicBezTo>
                  <a:cubicBezTo>
                    <a:pt x="3977" y="4346"/>
                    <a:pt x="3763" y="2727"/>
                    <a:pt x="4477" y="1417"/>
                  </a:cubicBezTo>
                  <a:cubicBezTo>
                    <a:pt x="3680" y="917"/>
                    <a:pt x="2870" y="441"/>
                    <a:pt x="202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94" name="Google Shape;2205;p57"/>
            <p:cNvSpPr/>
            <p:nvPr/>
          </p:nvSpPr>
          <p:spPr>
            <a:xfrm>
              <a:off x="3980550" y="683250"/>
              <a:ext cx="208675" cy="222600"/>
            </a:xfrm>
            <a:custGeom>
              <a:avLst/>
              <a:gdLst/>
              <a:ahLst/>
              <a:cxnLst/>
              <a:rect l="l" t="t" r="r" b="b"/>
              <a:pathLst>
                <a:path w="8347" h="8904" extrusionOk="0">
                  <a:moveTo>
                    <a:pt x="3810" y="0"/>
                  </a:moveTo>
                  <a:cubicBezTo>
                    <a:pt x="3310" y="1370"/>
                    <a:pt x="2513" y="2632"/>
                    <a:pt x="1477" y="3656"/>
                  </a:cubicBezTo>
                  <a:cubicBezTo>
                    <a:pt x="381" y="4715"/>
                    <a:pt x="0" y="6358"/>
                    <a:pt x="727" y="7704"/>
                  </a:cubicBezTo>
                  <a:cubicBezTo>
                    <a:pt x="786" y="7811"/>
                    <a:pt x="846" y="7918"/>
                    <a:pt x="905" y="8025"/>
                  </a:cubicBezTo>
                  <a:cubicBezTo>
                    <a:pt x="1806" y="8460"/>
                    <a:pt x="2848" y="8904"/>
                    <a:pt x="3856" y="8904"/>
                  </a:cubicBezTo>
                  <a:cubicBezTo>
                    <a:pt x="3980" y="8904"/>
                    <a:pt x="4104" y="8897"/>
                    <a:pt x="4227" y="8883"/>
                  </a:cubicBezTo>
                  <a:cubicBezTo>
                    <a:pt x="3977" y="7347"/>
                    <a:pt x="3751" y="5668"/>
                    <a:pt x="4548" y="4334"/>
                  </a:cubicBezTo>
                  <a:cubicBezTo>
                    <a:pt x="5382" y="2953"/>
                    <a:pt x="7168" y="2239"/>
                    <a:pt x="8347" y="1191"/>
                  </a:cubicBezTo>
                  <a:cubicBezTo>
                    <a:pt x="6870" y="679"/>
                    <a:pt x="5358" y="286"/>
                    <a:pt x="381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95" name="Google Shape;2206;p57"/>
            <p:cNvSpPr/>
            <p:nvPr/>
          </p:nvSpPr>
          <p:spPr>
            <a:xfrm>
              <a:off x="3712050" y="670150"/>
              <a:ext cx="235775" cy="235700"/>
            </a:xfrm>
            <a:custGeom>
              <a:avLst/>
              <a:gdLst/>
              <a:ahLst/>
              <a:cxnLst/>
              <a:rect l="l" t="t" r="r" b="b"/>
              <a:pathLst>
                <a:path w="9431" h="9428" extrusionOk="0">
                  <a:moveTo>
                    <a:pt x="3978" y="1"/>
                  </a:moveTo>
                  <a:cubicBezTo>
                    <a:pt x="3954" y="72"/>
                    <a:pt x="3942" y="143"/>
                    <a:pt x="3918" y="227"/>
                  </a:cubicBezTo>
                  <a:cubicBezTo>
                    <a:pt x="3430" y="1715"/>
                    <a:pt x="2585" y="3072"/>
                    <a:pt x="1465" y="4180"/>
                  </a:cubicBezTo>
                  <a:cubicBezTo>
                    <a:pt x="382" y="5239"/>
                    <a:pt x="1" y="6882"/>
                    <a:pt x="715" y="8228"/>
                  </a:cubicBezTo>
                  <a:cubicBezTo>
                    <a:pt x="775" y="8335"/>
                    <a:pt x="834" y="8442"/>
                    <a:pt x="906" y="8549"/>
                  </a:cubicBezTo>
                  <a:cubicBezTo>
                    <a:pt x="1796" y="8984"/>
                    <a:pt x="2846" y="9428"/>
                    <a:pt x="3847" y="9428"/>
                  </a:cubicBezTo>
                  <a:cubicBezTo>
                    <a:pt x="3971" y="9428"/>
                    <a:pt x="4094" y="9421"/>
                    <a:pt x="4216" y="9407"/>
                  </a:cubicBezTo>
                  <a:cubicBezTo>
                    <a:pt x="3966" y="7871"/>
                    <a:pt x="3739" y="6192"/>
                    <a:pt x="4549" y="4870"/>
                  </a:cubicBezTo>
                  <a:cubicBezTo>
                    <a:pt x="5752" y="2858"/>
                    <a:pt x="8966" y="2239"/>
                    <a:pt x="9431" y="13"/>
                  </a:cubicBezTo>
                  <a:cubicBezTo>
                    <a:pt x="9228" y="1"/>
                    <a:pt x="9014" y="1"/>
                    <a:pt x="881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96" name="Google Shape;2207;p57"/>
            <p:cNvSpPr/>
            <p:nvPr/>
          </p:nvSpPr>
          <p:spPr>
            <a:xfrm>
              <a:off x="3689425" y="860650"/>
              <a:ext cx="174475" cy="365850"/>
            </a:xfrm>
            <a:custGeom>
              <a:avLst/>
              <a:gdLst/>
              <a:ahLst/>
              <a:cxnLst/>
              <a:rect l="l" t="t" r="r" b="b"/>
              <a:pathLst>
                <a:path w="6979" h="14634" extrusionOk="0">
                  <a:moveTo>
                    <a:pt x="1418" y="1"/>
                  </a:moveTo>
                  <a:lnTo>
                    <a:pt x="1" y="14633"/>
                  </a:lnTo>
                  <a:lnTo>
                    <a:pt x="6978" y="14633"/>
                  </a:lnTo>
                  <a:lnTo>
                    <a:pt x="5561"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97" name="Google Shape;2208;p57"/>
            <p:cNvSpPr/>
            <p:nvPr/>
          </p:nvSpPr>
          <p:spPr>
            <a:xfrm>
              <a:off x="3952875" y="860650"/>
              <a:ext cx="174725" cy="365850"/>
            </a:xfrm>
            <a:custGeom>
              <a:avLst/>
              <a:gdLst/>
              <a:ahLst/>
              <a:cxnLst/>
              <a:rect l="l" t="t" r="r" b="b"/>
              <a:pathLst>
                <a:path w="6989" h="14634" extrusionOk="0">
                  <a:moveTo>
                    <a:pt x="1429" y="1"/>
                  </a:moveTo>
                  <a:lnTo>
                    <a:pt x="0" y="14633"/>
                  </a:lnTo>
                  <a:lnTo>
                    <a:pt x="6989" y="14633"/>
                  </a:lnTo>
                  <a:lnTo>
                    <a:pt x="557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98" name="Google Shape;2209;p57"/>
            <p:cNvSpPr/>
            <p:nvPr/>
          </p:nvSpPr>
          <p:spPr>
            <a:xfrm>
              <a:off x="4216575" y="860650"/>
              <a:ext cx="174750" cy="365850"/>
            </a:xfrm>
            <a:custGeom>
              <a:avLst/>
              <a:gdLst/>
              <a:ahLst/>
              <a:cxnLst/>
              <a:rect l="l" t="t" r="r" b="b"/>
              <a:pathLst>
                <a:path w="6990" h="14634" extrusionOk="0">
                  <a:moveTo>
                    <a:pt x="1430" y="1"/>
                  </a:moveTo>
                  <a:lnTo>
                    <a:pt x="1" y="14633"/>
                  </a:lnTo>
                  <a:lnTo>
                    <a:pt x="6990" y="14633"/>
                  </a:lnTo>
                  <a:lnTo>
                    <a:pt x="55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399" name="Google Shape;2210;p57"/>
            <p:cNvSpPr/>
            <p:nvPr/>
          </p:nvSpPr>
          <p:spPr>
            <a:xfrm>
              <a:off x="3563225" y="1071400"/>
              <a:ext cx="942400" cy="362275"/>
            </a:xfrm>
            <a:custGeom>
              <a:avLst/>
              <a:gdLst/>
              <a:ahLst/>
              <a:cxnLst/>
              <a:rect l="l" t="t" r="r" b="b"/>
              <a:pathLst>
                <a:path w="37696" h="14491" extrusionOk="0">
                  <a:moveTo>
                    <a:pt x="1" y="0"/>
                  </a:moveTo>
                  <a:lnTo>
                    <a:pt x="1" y="14490"/>
                  </a:lnTo>
                  <a:lnTo>
                    <a:pt x="37696" y="14490"/>
                  </a:lnTo>
                  <a:lnTo>
                    <a:pt x="37696"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00" name="Google Shape;2211;p57"/>
            <p:cNvSpPr/>
            <p:nvPr/>
          </p:nvSpPr>
          <p:spPr>
            <a:xfrm>
              <a:off x="3535250" y="1072875"/>
              <a:ext cx="998375" cy="49450"/>
            </a:xfrm>
            <a:custGeom>
              <a:avLst/>
              <a:gdLst/>
              <a:ahLst/>
              <a:cxnLst/>
              <a:rect l="l" t="t" r="r" b="b"/>
              <a:pathLst>
                <a:path w="39935" h="1978" extrusionOk="0">
                  <a:moveTo>
                    <a:pt x="1" y="1"/>
                  </a:moveTo>
                  <a:lnTo>
                    <a:pt x="1" y="1977"/>
                  </a:lnTo>
                  <a:lnTo>
                    <a:pt x="39934" y="1977"/>
                  </a:lnTo>
                  <a:lnTo>
                    <a:pt x="39934" y="1"/>
                  </a:lnTo>
                  <a:close/>
                </a:path>
              </a:pathLst>
            </a:custGeom>
            <a:solidFill>
              <a:srgbClr val="DFDFD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01" name="Google Shape;2212;p57"/>
            <p:cNvSpPr/>
            <p:nvPr/>
          </p:nvSpPr>
          <p:spPr>
            <a:xfrm>
              <a:off x="3535250" y="1072875"/>
              <a:ext cx="998375" cy="49450"/>
            </a:xfrm>
            <a:custGeom>
              <a:avLst/>
              <a:gdLst/>
              <a:ahLst/>
              <a:cxnLst/>
              <a:rect l="l" t="t" r="r" b="b"/>
              <a:pathLst>
                <a:path w="39935" h="1978" extrusionOk="0">
                  <a:moveTo>
                    <a:pt x="1" y="1"/>
                  </a:moveTo>
                  <a:lnTo>
                    <a:pt x="1" y="1977"/>
                  </a:lnTo>
                  <a:lnTo>
                    <a:pt x="39934" y="1977"/>
                  </a:lnTo>
                  <a:lnTo>
                    <a:pt x="39934"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02" name="Google Shape;2213;p57"/>
            <p:cNvSpPr/>
            <p:nvPr/>
          </p:nvSpPr>
          <p:spPr>
            <a:xfrm>
              <a:off x="3600725" y="1174075"/>
              <a:ext cx="52425" cy="52425"/>
            </a:xfrm>
            <a:custGeom>
              <a:avLst/>
              <a:gdLst/>
              <a:ahLst/>
              <a:cxnLst/>
              <a:rect l="l" t="t" r="r" b="b"/>
              <a:pathLst>
                <a:path w="2097" h="2097" extrusionOk="0">
                  <a:moveTo>
                    <a:pt x="1" y="1"/>
                  </a:moveTo>
                  <a:lnTo>
                    <a:pt x="1" y="2096"/>
                  </a:lnTo>
                  <a:lnTo>
                    <a:pt x="2096" y="2096"/>
                  </a:lnTo>
                  <a:lnTo>
                    <a:pt x="2096"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03" name="Google Shape;2214;p57"/>
            <p:cNvSpPr/>
            <p:nvPr/>
          </p:nvSpPr>
          <p:spPr>
            <a:xfrm>
              <a:off x="3734075" y="1174075"/>
              <a:ext cx="52425" cy="52425"/>
            </a:xfrm>
            <a:custGeom>
              <a:avLst/>
              <a:gdLst/>
              <a:ahLst/>
              <a:cxnLst/>
              <a:rect l="l" t="t" r="r" b="b"/>
              <a:pathLst>
                <a:path w="2097" h="2097" extrusionOk="0">
                  <a:moveTo>
                    <a:pt x="1" y="1"/>
                  </a:moveTo>
                  <a:lnTo>
                    <a:pt x="1" y="2096"/>
                  </a:lnTo>
                  <a:lnTo>
                    <a:pt x="2096" y="2096"/>
                  </a:lnTo>
                  <a:lnTo>
                    <a:pt x="2096"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04" name="Google Shape;2215;p57"/>
            <p:cNvSpPr/>
            <p:nvPr/>
          </p:nvSpPr>
          <p:spPr>
            <a:xfrm>
              <a:off x="3867425" y="1174075"/>
              <a:ext cx="52425" cy="52425"/>
            </a:xfrm>
            <a:custGeom>
              <a:avLst/>
              <a:gdLst/>
              <a:ahLst/>
              <a:cxnLst/>
              <a:rect l="l" t="t" r="r" b="b"/>
              <a:pathLst>
                <a:path w="2097" h="2097" extrusionOk="0">
                  <a:moveTo>
                    <a:pt x="1" y="1"/>
                  </a:moveTo>
                  <a:lnTo>
                    <a:pt x="1" y="2096"/>
                  </a:lnTo>
                  <a:lnTo>
                    <a:pt x="2096" y="2096"/>
                  </a:lnTo>
                  <a:lnTo>
                    <a:pt x="2096"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05" name="Google Shape;2216;p57"/>
            <p:cNvSpPr/>
            <p:nvPr/>
          </p:nvSpPr>
          <p:spPr>
            <a:xfrm>
              <a:off x="4001075" y="1174075"/>
              <a:ext cx="52425" cy="52425"/>
            </a:xfrm>
            <a:custGeom>
              <a:avLst/>
              <a:gdLst/>
              <a:ahLst/>
              <a:cxnLst/>
              <a:rect l="l" t="t" r="r" b="b"/>
              <a:pathLst>
                <a:path w="2097" h="2097" extrusionOk="0">
                  <a:moveTo>
                    <a:pt x="1" y="1"/>
                  </a:moveTo>
                  <a:lnTo>
                    <a:pt x="1" y="2096"/>
                  </a:lnTo>
                  <a:lnTo>
                    <a:pt x="2096" y="2096"/>
                  </a:lnTo>
                  <a:lnTo>
                    <a:pt x="209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06" name="Google Shape;2217;p57"/>
            <p:cNvSpPr/>
            <p:nvPr/>
          </p:nvSpPr>
          <p:spPr>
            <a:xfrm>
              <a:off x="4134425" y="1174075"/>
              <a:ext cx="52425" cy="52425"/>
            </a:xfrm>
            <a:custGeom>
              <a:avLst/>
              <a:gdLst/>
              <a:ahLst/>
              <a:cxnLst/>
              <a:rect l="l" t="t" r="r" b="b"/>
              <a:pathLst>
                <a:path w="2097" h="2097" extrusionOk="0">
                  <a:moveTo>
                    <a:pt x="1" y="1"/>
                  </a:moveTo>
                  <a:lnTo>
                    <a:pt x="1" y="2096"/>
                  </a:lnTo>
                  <a:lnTo>
                    <a:pt x="2096" y="2096"/>
                  </a:lnTo>
                  <a:lnTo>
                    <a:pt x="2096"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07" name="Google Shape;2218;p57"/>
            <p:cNvSpPr/>
            <p:nvPr/>
          </p:nvSpPr>
          <p:spPr>
            <a:xfrm>
              <a:off x="4267775" y="1174075"/>
              <a:ext cx="52425" cy="52425"/>
            </a:xfrm>
            <a:custGeom>
              <a:avLst/>
              <a:gdLst/>
              <a:ahLst/>
              <a:cxnLst/>
              <a:rect l="l" t="t" r="r" b="b"/>
              <a:pathLst>
                <a:path w="2097" h="2097" extrusionOk="0">
                  <a:moveTo>
                    <a:pt x="1" y="1"/>
                  </a:moveTo>
                  <a:lnTo>
                    <a:pt x="1" y="2096"/>
                  </a:lnTo>
                  <a:lnTo>
                    <a:pt x="2096" y="2096"/>
                  </a:lnTo>
                  <a:lnTo>
                    <a:pt x="2096"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08" name="Google Shape;2219;p57"/>
            <p:cNvSpPr/>
            <p:nvPr/>
          </p:nvSpPr>
          <p:spPr>
            <a:xfrm>
              <a:off x="4401425" y="1174075"/>
              <a:ext cx="52425" cy="52425"/>
            </a:xfrm>
            <a:custGeom>
              <a:avLst/>
              <a:gdLst/>
              <a:ahLst/>
              <a:cxnLst/>
              <a:rect l="l" t="t" r="r" b="b"/>
              <a:pathLst>
                <a:path w="2097" h="2097" extrusionOk="0">
                  <a:moveTo>
                    <a:pt x="1" y="1"/>
                  </a:moveTo>
                  <a:lnTo>
                    <a:pt x="1" y="2096"/>
                  </a:lnTo>
                  <a:lnTo>
                    <a:pt x="2096" y="2096"/>
                  </a:lnTo>
                  <a:lnTo>
                    <a:pt x="2096"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09" name="Google Shape;2220;p57"/>
            <p:cNvSpPr/>
            <p:nvPr/>
          </p:nvSpPr>
          <p:spPr>
            <a:xfrm>
              <a:off x="3429275" y="1284375"/>
              <a:ext cx="1463900" cy="547075"/>
            </a:xfrm>
            <a:custGeom>
              <a:avLst/>
              <a:gdLst/>
              <a:ahLst/>
              <a:cxnLst/>
              <a:rect l="l" t="t" r="r" b="b"/>
              <a:pathLst>
                <a:path w="58556" h="21883" extrusionOk="0">
                  <a:moveTo>
                    <a:pt x="30749" y="0"/>
                  </a:moveTo>
                  <a:cubicBezTo>
                    <a:pt x="28869" y="0"/>
                    <a:pt x="26987" y="62"/>
                    <a:pt x="25111" y="149"/>
                  </a:cubicBezTo>
                  <a:cubicBezTo>
                    <a:pt x="21444" y="316"/>
                    <a:pt x="17777" y="589"/>
                    <a:pt x="14169" y="1268"/>
                  </a:cubicBezTo>
                  <a:cubicBezTo>
                    <a:pt x="9228" y="2197"/>
                    <a:pt x="4430" y="3911"/>
                    <a:pt x="1" y="6281"/>
                  </a:cubicBezTo>
                  <a:lnTo>
                    <a:pt x="6549" y="17627"/>
                  </a:lnTo>
                  <a:cubicBezTo>
                    <a:pt x="8133" y="18639"/>
                    <a:pt x="9800" y="19437"/>
                    <a:pt x="11479" y="19949"/>
                  </a:cubicBezTo>
                  <a:cubicBezTo>
                    <a:pt x="16527" y="21461"/>
                    <a:pt x="21897" y="21223"/>
                    <a:pt x="27159" y="21354"/>
                  </a:cubicBezTo>
                  <a:cubicBezTo>
                    <a:pt x="31756" y="21471"/>
                    <a:pt x="36373" y="21882"/>
                    <a:pt x="40967" y="21882"/>
                  </a:cubicBezTo>
                  <a:cubicBezTo>
                    <a:pt x="43358" y="21882"/>
                    <a:pt x="45742" y="21771"/>
                    <a:pt x="48114" y="21449"/>
                  </a:cubicBezTo>
                  <a:cubicBezTo>
                    <a:pt x="49305" y="21294"/>
                    <a:pt x="50495" y="21068"/>
                    <a:pt x="51686" y="20782"/>
                  </a:cubicBezTo>
                  <a:lnTo>
                    <a:pt x="58556" y="7471"/>
                  </a:lnTo>
                  <a:cubicBezTo>
                    <a:pt x="53031" y="4519"/>
                    <a:pt x="47304" y="2018"/>
                    <a:pt x="41185" y="863"/>
                  </a:cubicBezTo>
                  <a:cubicBezTo>
                    <a:pt x="37745" y="213"/>
                    <a:pt x="34250" y="0"/>
                    <a:pt x="30749" y="0"/>
                  </a:cubicBezTo>
                  <a:close/>
                </a:path>
              </a:pathLst>
            </a:custGeom>
            <a:solidFill>
              <a:srgbClr val="5AD19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10" name="Google Shape;2221;p57"/>
            <p:cNvSpPr/>
            <p:nvPr/>
          </p:nvSpPr>
          <p:spPr>
            <a:xfrm>
              <a:off x="3344450" y="1588725"/>
              <a:ext cx="1488000" cy="677775"/>
            </a:xfrm>
            <a:custGeom>
              <a:avLst/>
              <a:gdLst/>
              <a:ahLst/>
              <a:cxnLst/>
              <a:rect l="l" t="t" r="r" b="b"/>
              <a:pathLst>
                <a:path w="59520" h="27111" extrusionOk="0">
                  <a:moveTo>
                    <a:pt x="6799" y="0"/>
                  </a:moveTo>
                  <a:lnTo>
                    <a:pt x="13705" y="11966"/>
                  </a:lnTo>
                  <a:lnTo>
                    <a:pt x="1" y="19884"/>
                  </a:lnTo>
                  <a:lnTo>
                    <a:pt x="45530" y="27111"/>
                  </a:lnTo>
                  <a:lnTo>
                    <a:pt x="59520" y="0"/>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11" name="Google Shape;2222;p57"/>
            <p:cNvSpPr/>
            <p:nvPr/>
          </p:nvSpPr>
          <p:spPr>
            <a:xfrm>
              <a:off x="2093700" y="4141700"/>
              <a:ext cx="94375" cy="471825"/>
            </a:xfrm>
            <a:custGeom>
              <a:avLst/>
              <a:gdLst/>
              <a:ahLst/>
              <a:cxnLst/>
              <a:rect l="l" t="t" r="r" b="b"/>
              <a:pathLst>
                <a:path w="3775" h="18873" extrusionOk="0">
                  <a:moveTo>
                    <a:pt x="1" y="1"/>
                  </a:moveTo>
                  <a:lnTo>
                    <a:pt x="1" y="18872"/>
                  </a:lnTo>
                  <a:cubicBezTo>
                    <a:pt x="1251" y="18658"/>
                    <a:pt x="2513" y="18479"/>
                    <a:pt x="3775" y="18313"/>
                  </a:cubicBezTo>
                  <a:lnTo>
                    <a:pt x="3775" y="1"/>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12" name="Google Shape;2223;p57"/>
            <p:cNvSpPr/>
            <p:nvPr/>
          </p:nvSpPr>
          <p:spPr>
            <a:xfrm>
              <a:off x="2093700" y="4141700"/>
              <a:ext cx="94375" cy="471825"/>
            </a:xfrm>
            <a:custGeom>
              <a:avLst/>
              <a:gdLst/>
              <a:ahLst/>
              <a:cxnLst/>
              <a:rect l="l" t="t" r="r" b="b"/>
              <a:pathLst>
                <a:path w="3775" h="18873" extrusionOk="0">
                  <a:moveTo>
                    <a:pt x="1" y="1"/>
                  </a:moveTo>
                  <a:lnTo>
                    <a:pt x="1" y="18872"/>
                  </a:lnTo>
                  <a:cubicBezTo>
                    <a:pt x="1251" y="18658"/>
                    <a:pt x="2513" y="18479"/>
                    <a:pt x="3775" y="18313"/>
                  </a:cubicBezTo>
                  <a:lnTo>
                    <a:pt x="3775" y="1"/>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13" name="Google Shape;2224;p57"/>
            <p:cNvSpPr/>
            <p:nvPr/>
          </p:nvSpPr>
          <p:spPr>
            <a:xfrm>
              <a:off x="1638575" y="3873825"/>
              <a:ext cx="906700" cy="500975"/>
            </a:xfrm>
            <a:custGeom>
              <a:avLst/>
              <a:gdLst/>
              <a:ahLst/>
              <a:cxnLst/>
              <a:rect l="l" t="t" r="r" b="b"/>
              <a:pathLst>
                <a:path w="36268" h="20039" extrusionOk="0">
                  <a:moveTo>
                    <a:pt x="1" y="0"/>
                  </a:moveTo>
                  <a:lnTo>
                    <a:pt x="3382" y="9311"/>
                  </a:lnTo>
                  <a:lnTo>
                    <a:pt x="3906" y="10740"/>
                  </a:lnTo>
                  <a:lnTo>
                    <a:pt x="7288" y="20038"/>
                  </a:lnTo>
                  <a:lnTo>
                    <a:pt x="36267" y="20038"/>
                  </a:lnTo>
                  <a:lnTo>
                    <a:pt x="32886" y="10740"/>
                  </a:lnTo>
                  <a:lnTo>
                    <a:pt x="32362" y="9311"/>
                  </a:lnTo>
                  <a:lnTo>
                    <a:pt x="28981" y="0"/>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14" name="Google Shape;2225;p57"/>
            <p:cNvSpPr/>
            <p:nvPr/>
          </p:nvSpPr>
          <p:spPr>
            <a:xfrm>
              <a:off x="2140725" y="3907750"/>
              <a:ext cx="273875" cy="200650"/>
            </a:xfrm>
            <a:custGeom>
              <a:avLst/>
              <a:gdLst/>
              <a:ahLst/>
              <a:cxnLst/>
              <a:rect l="l" t="t" r="r" b="b"/>
              <a:pathLst>
                <a:path w="10955" h="8026" extrusionOk="0">
                  <a:moveTo>
                    <a:pt x="1" y="1"/>
                  </a:moveTo>
                  <a:lnTo>
                    <a:pt x="2930" y="8025"/>
                  </a:lnTo>
                  <a:lnTo>
                    <a:pt x="10955" y="8025"/>
                  </a:lnTo>
                  <a:lnTo>
                    <a:pt x="8037" y="1"/>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15" name="Google Shape;2226;p57"/>
            <p:cNvSpPr/>
            <p:nvPr/>
          </p:nvSpPr>
          <p:spPr>
            <a:xfrm>
              <a:off x="1912725" y="3907750"/>
              <a:ext cx="273875" cy="200650"/>
            </a:xfrm>
            <a:custGeom>
              <a:avLst/>
              <a:gdLst/>
              <a:ahLst/>
              <a:cxnLst/>
              <a:rect l="l" t="t" r="r" b="b"/>
              <a:pathLst>
                <a:path w="10955" h="8026" extrusionOk="0">
                  <a:moveTo>
                    <a:pt x="1" y="1"/>
                  </a:moveTo>
                  <a:lnTo>
                    <a:pt x="2918" y="8025"/>
                  </a:lnTo>
                  <a:lnTo>
                    <a:pt x="10954" y="8025"/>
                  </a:lnTo>
                  <a:lnTo>
                    <a:pt x="8025" y="1"/>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16" name="Google Shape;2227;p57"/>
            <p:cNvSpPr/>
            <p:nvPr/>
          </p:nvSpPr>
          <p:spPr>
            <a:xfrm>
              <a:off x="1684725" y="3907750"/>
              <a:ext cx="273575" cy="200650"/>
            </a:xfrm>
            <a:custGeom>
              <a:avLst/>
              <a:gdLst/>
              <a:ahLst/>
              <a:cxnLst/>
              <a:rect l="l" t="t" r="r" b="b"/>
              <a:pathLst>
                <a:path w="10943" h="8026" extrusionOk="0">
                  <a:moveTo>
                    <a:pt x="0" y="1"/>
                  </a:moveTo>
                  <a:lnTo>
                    <a:pt x="2917" y="8025"/>
                  </a:lnTo>
                  <a:lnTo>
                    <a:pt x="10942" y="8025"/>
                  </a:lnTo>
                  <a:lnTo>
                    <a:pt x="8025" y="1"/>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17" name="Google Shape;2228;p57"/>
            <p:cNvSpPr/>
            <p:nvPr/>
          </p:nvSpPr>
          <p:spPr>
            <a:xfrm>
              <a:off x="2225575" y="4140225"/>
              <a:ext cx="273850" cy="200950"/>
            </a:xfrm>
            <a:custGeom>
              <a:avLst/>
              <a:gdLst/>
              <a:ahLst/>
              <a:cxnLst/>
              <a:rect l="l" t="t" r="r" b="b"/>
              <a:pathLst>
                <a:path w="10954" h="8038" extrusionOk="0">
                  <a:moveTo>
                    <a:pt x="0" y="0"/>
                  </a:moveTo>
                  <a:lnTo>
                    <a:pt x="2917" y="8037"/>
                  </a:lnTo>
                  <a:lnTo>
                    <a:pt x="10954" y="8037"/>
                  </a:lnTo>
                  <a:lnTo>
                    <a:pt x="8025" y="0"/>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18" name="Google Shape;2229;p57"/>
            <p:cNvSpPr/>
            <p:nvPr/>
          </p:nvSpPr>
          <p:spPr>
            <a:xfrm>
              <a:off x="1997250" y="4140225"/>
              <a:ext cx="273875" cy="200950"/>
            </a:xfrm>
            <a:custGeom>
              <a:avLst/>
              <a:gdLst/>
              <a:ahLst/>
              <a:cxnLst/>
              <a:rect l="l" t="t" r="r" b="b"/>
              <a:pathLst>
                <a:path w="10955" h="8038" extrusionOk="0">
                  <a:moveTo>
                    <a:pt x="1" y="0"/>
                  </a:moveTo>
                  <a:lnTo>
                    <a:pt x="2930" y="8037"/>
                  </a:lnTo>
                  <a:lnTo>
                    <a:pt x="10955" y="8037"/>
                  </a:lnTo>
                  <a:lnTo>
                    <a:pt x="8038" y="0"/>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19" name="Google Shape;2230;p57"/>
            <p:cNvSpPr/>
            <p:nvPr/>
          </p:nvSpPr>
          <p:spPr>
            <a:xfrm>
              <a:off x="1769250" y="4140225"/>
              <a:ext cx="273875" cy="200950"/>
            </a:xfrm>
            <a:custGeom>
              <a:avLst/>
              <a:gdLst/>
              <a:ahLst/>
              <a:cxnLst/>
              <a:rect l="l" t="t" r="r" b="b"/>
              <a:pathLst>
                <a:path w="10955" h="8038" extrusionOk="0">
                  <a:moveTo>
                    <a:pt x="1" y="0"/>
                  </a:moveTo>
                  <a:lnTo>
                    <a:pt x="2918" y="8037"/>
                  </a:lnTo>
                  <a:lnTo>
                    <a:pt x="10955" y="8037"/>
                  </a:lnTo>
                  <a:lnTo>
                    <a:pt x="8026" y="0"/>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20" name="Google Shape;2231;p57"/>
            <p:cNvSpPr/>
            <p:nvPr/>
          </p:nvSpPr>
          <p:spPr>
            <a:xfrm>
              <a:off x="2519650" y="3813400"/>
              <a:ext cx="69375" cy="859050"/>
            </a:xfrm>
            <a:custGeom>
              <a:avLst/>
              <a:gdLst/>
              <a:ahLst/>
              <a:cxnLst/>
              <a:rect l="l" t="t" r="r" b="b"/>
              <a:pathLst>
                <a:path w="2775" h="34362" extrusionOk="0">
                  <a:moveTo>
                    <a:pt x="0" y="0"/>
                  </a:moveTo>
                  <a:lnTo>
                    <a:pt x="0" y="34362"/>
                  </a:lnTo>
                  <a:cubicBezTo>
                    <a:pt x="929" y="34195"/>
                    <a:pt x="1846" y="34064"/>
                    <a:pt x="2775" y="33945"/>
                  </a:cubicBezTo>
                  <a:lnTo>
                    <a:pt x="2775" y="0"/>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21" name="Google Shape;2232;p57"/>
            <p:cNvSpPr/>
            <p:nvPr/>
          </p:nvSpPr>
          <p:spPr>
            <a:xfrm>
              <a:off x="2519650" y="3813400"/>
              <a:ext cx="69375" cy="859050"/>
            </a:xfrm>
            <a:custGeom>
              <a:avLst/>
              <a:gdLst/>
              <a:ahLst/>
              <a:cxnLst/>
              <a:rect l="l" t="t" r="r" b="b"/>
              <a:pathLst>
                <a:path w="2775" h="34362" extrusionOk="0">
                  <a:moveTo>
                    <a:pt x="0" y="0"/>
                  </a:moveTo>
                  <a:lnTo>
                    <a:pt x="0" y="34362"/>
                  </a:lnTo>
                  <a:cubicBezTo>
                    <a:pt x="929" y="34195"/>
                    <a:pt x="1846" y="34064"/>
                    <a:pt x="2775" y="33945"/>
                  </a:cubicBezTo>
                  <a:lnTo>
                    <a:pt x="2775" y="0"/>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22" name="Google Shape;2233;p57"/>
            <p:cNvSpPr/>
            <p:nvPr/>
          </p:nvSpPr>
          <p:spPr>
            <a:xfrm>
              <a:off x="2185075" y="3616650"/>
              <a:ext cx="666475" cy="367925"/>
            </a:xfrm>
            <a:custGeom>
              <a:avLst/>
              <a:gdLst/>
              <a:ahLst/>
              <a:cxnLst/>
              <a:rect l="l" t="t" r="r" b="b"/>
              <a:pathLst>
                <a:path w="26659" h="14717" extrusionOk="0">
                  <a:moveTo>
                    <a:pt x="1" y="0"/>
                  </a:moveTo>
                  <a:lnTo>
                    <a:pt x="2489" y="6835"/>
                  </a:lnTo>
                  <a:lnTo>
                    <a:pt x="2870" y="7882"/>
                  </a:lnTo>
                  <a:lnTo>
                    <a:pt x="5359" y="14716"/>
                  </a:lnTo>
                  <a:lnTo>
                    <a:pt x="26659" y="14716"/>
                  </a:lnTo>
                  <a:lnTo>
                    <a:pt x="24170" y="7882"/>
                  </a:lnTo>
                  <a:lnTo>
                    <a:pt x="23789" y="6835"/>
                  </a:lnTo>
                  <a:lnTo>
                    <a:pt x="21301" y="0"/>
                  </a:lnTo>
                  <a:close/>
                </a:path>
              </a:pathLst>
            </a:custGeom>
            <a:solidFill>
              <a:srgbClr val="053B5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23" name="Google Shape;2234;p57"/>
            <p:cNvSpPr/>
            <p:nvPr/>
          </p:nvSpPr>
          <p:spPr>
            <a:xfrm>
              <a:off x="2554475" y="3641350"/>
              <a:ext cx="201250" cy="147675"/>
            </a:xfrm>
            <a:custGeom>
              <a:avLst/>
              <a:gdLst/>
              <a:ahLst/>
              <a:cxnLst/>
              <a:rect l="l" t="t" r="r" b="b"/>
              <a:pathLst>
                <a:path w="8050" h="5907" extrusionOk="0">
                  <a:moveTo>
                    <a:pt x="0" y="1"/>
                  </a:moveTo>
                  <a:lnTo>
                    <a:pt x="2144" y="5906"/>
                  </a:lnTo>
                  <a:lnTo>
                    <a:pt x="8049" y="5906"/>
                  </a:lnTo>
                  <a:lnTo>
                    <a:pt x="5894" y="1"/>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24" name="Google Shape;2235;p57"/>
            <p:cNvSpPr/>
            <p:nvPr/>
          </p:nvSpPr>
          <p:spPr>
            <a:xfrm>
              <a:off x="2386600" y="3641350"/>
              <a:ext cx="201225" cy="147675"/>
            </a:xfrm>
            <a:custGeom>
              <a:avLst/>
              <a:gdLst/>
              <a:ahLst/>
              <a:cxnLst/>
              <a:rect l="l" t="t" r="r" b="b"/>
              <a:pathLst>
                <a:path w="8049" h="5907" extrusionOk="0">
                  <a:moveTo>
                    <a:pt x="0" y="1"/>
                  </a:moveTo>
                  <a:lnTo>
                    <a:pt x="2155" y="5906"/>
                  </a:lnTo>
                  <a:lnTo>
                    <a:pt x="8049" y="5906"/>
                  </a:lnTo>
                  <a:lnTo>
                    <a:pt x="5906" y="1"/>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25" name="Google Shape;2236;p57"/>
            <p:cNvSpPr/>
            <p:nvPr/>
          </p:nvSpPr>
          <p:spPr>
            <a:xfrm>
              <a:off x="2219025" y="3641350"/>
              <a:ext cx="201225" cy="147675"/>
            </a:xfrm>
            <a:custGeom>
              <a:avLst/>
              <a:gdLst/>
              <a:ahLst/>
              <a:cxnLst/>
              <a:rect l="l" t="t" r="r" b="b"/>
              <a:pathLst>
                <a:path w="8049" h="5907" extrusionOk="0">
                  <a:moveTo>
                    <a:pt x="0" y="1"/>
                  </a:moveTo>
                  <a:lnTo>
                    <a:pt x="2143" y="5906"/>
                  </a:lnTo>
                  <a:lnTo>
                    <a:pt x="8049" y="5906"/>
                  </a:lnTo>
                  <a:lnTo>
                    <a:pt x="5906" y="1"/>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26" name="Google Shape;2237;p57"/>
            <p:cNvSpPr/>
            <p:nvPr/>
          </p:nvSpPr>
          <p:spPr>
            <a:xfrm>
              <a:off x="2616675" y="3812200"/>
              <a:ext cx="201250" cy="147675"/>
            </a:xfrm>
            <a:custGeom>
              <a:avLst/>
              <a:gdLst/>
              <a:ahLst/>
              <a:cxnLst/>
              <a:rect l="l" t="t" r="r" b="b"/>
              <a:pathLst>
                <a:path w="8050" h="5907" extrusionOk="0">
                  <a:moveTo>
                    <a:pt x="1" y="1"/>
                  </a:moveTo>
                  <a:lnTo>
                    <a:pt x="2144" y="5906"/>
                  </a:lnTo>
                  <a:lnTo>
                    <a:pt x="8049" y="5906"/>
                  </a:lnTo>
                  <a:lnTo>
                    <a:pt x="5894" y="1"/>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27" name="Google Shape;2238;p57"/>
            <p:cNvSpPr/>
            <p:nvPr/>
          </p:nvSpPr>
          <p:spPr>
            <a:xfrm>
              <a:off x="2448800" y="3812200"/>
              <a:ext cx="201250" cy="147675"/>
            </a:xfrm>
            <a:custGeom>
              <a:avLst/>
              <a:gdLst/>
              <a:ahLst/>
              <a:cxnLst/>
              <a:rect l="l" t="t" r="r" b="b"/>
              <a:pathLst>
                <a:path w="8050" h="5907" extrusionOk="0">
                  <a:moveTo>
                    <a:pt x="1" y="1"/>
                  </a:moveTo>
                  <a:lnTo>
                    <a:pt x="2156" y="5906"/>
                  </a:lnTo>
                  <a:lnTo>
                    <a:pt x="8049" y="5906"/>
                  </a:lnTo>
                  <a:lnTo>
                    <a:pt x="5906" y="1"/>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28" name="Google Shape;2239;p57"/>
            <p:cNvSpPr/>
            <p:nvPr/>
          </p:nvSpPr>
          <p:spPr>
            <a:xfrm>
              <a:off x="2281225" y="3812200"/>
              <a:ext cx="201250" cy="147675"/>
            </a:xfrm>
            <a:custGeom>
              <a:avLst/>
              <a:gdLst/>
              <a:ahLst/>
              <a:cxnLst/>
              <a:rect l="l" t="t" r="r" b="b"/>
              <a:pathLst>
                <a:path w="8050" h="5907" extrusionOk="0">
                  <a:moveTo>
                    <a:pt x="1" y="1"/>
                  </a:moveTo>
                  <a:lnTo>
                    <a:pt x="2144" y="5906"/>
                  </a:lnTo>
                  <a:lnTo>
                    <a:pt x="8049" y="5906"/>
                  </a:lnTo>
                  <a:lnTo>
                    <a:pt x="5906" y="1"/>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29" name="Google Shape;2240;p57"/>
            <p:cNvSpPr/>
            <p:nvPr/>
          </p:nvSpPr>
          <p:spPr>
            <a:xfrm>
              <a:off x="1448375" y="4486525"/>
              <a:ext cx="1567500" cy="576750"/>
            </a:xfrm>
            <a:custGeom>
              <a:avLst/>
              <a:gdLst/>
              <a:ahLst/>
              <a:cxnLst/>
              <a:rect l="l" t="t" r="r" b="b"/>
              <a:pathLst>
                <a:path w="62700" h="23070" extrusionOk="0">
                  <a:moveTo>
                    <a:pt x="41891" y="0"/>
                  </a:moveTo>
                  <a:cubicBezTo>
                    <a:pt x="38977" y="0"/>
                    <a:pt x="36062" y="110"/>
                    <a:pt x="33160" y="317"/>
                  </a:cubicBezTo>
                  <a:cubicBezTo>
                    <a:pt x="21956" y="1115"/>
                    <a:pt x="10907" y="3317"/>
                    <a:pt x="1" y="6056"/>
                  </a:cubicBezTo>
                  <a:cubicBezTo>
                    <a:pt x="4775" y="14283"/>
                    <a:pt x="13312" y="19617"/>
                    <a:pt x="22801" y="20284"/>
                  </a:cubicBezTo>
                  <a:lnTo>
                    <a:pt x="61794" y="23070"/>
                  </a:lnTo>
                  <a:lnTo>
                    <a:pt x="62699" y="2079"/>
                  </a:lnTo>
                  <a:cubicBezTo>
                    <a:pt x="55883" y="633"/>
                    <a:pt x="48888" y="0"/>
                    <a:pt x="41891" y="0"/>
                  </a:cubicBezTo>
                  <a:close/>
                </a:path>
              </a:pathLst>
            </a:custGeom>
            <a:solidFill>
              <a:srgbClr val="A0EB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30" name="Google Shape;2241;p57"/>
            <p:cNvSpPr/>
            <p:nvPr/>
          </p:nvSpPr>
          <p:spPr>
            <a:xfrm>
              <a:off x="701575" y="2474850"/>
              <a:ext cx="1754100" cy="2478600"/>
            </a:xfrm>
            <a:custGeom>
              <a:avLst/>
              <a:gdLst/>
              <a:ahLst/>
              <a:cxnLst/>
              <a:rect l="l" t="t" r="r" b="b"/>
              <a:pathLst>
                <a:path w="70164" h="99144" extrusionOk="0">
                  <a:moveTo>
                    <a:pt x="53650" y="0"/>
                  </a:moveTo>
                  <a:lnTo>
                    <a:pt x="0" y="2548"/>
                  </a:lnTo>
                  <a:lnTo>
                    <a:pt x="14288" y="10787"/>
                  </a:lnTo>
                  <a:lnTo>
                    <a:pt x="9358" y="19336"/>
                  </a:lnTo>
                  <a:cubicBezTo>
                    <a:pt x="3703" y="29135"/>
                    <a:pt x="3703" y="41207"/>
                    <a:pt x="9358" y="50994"/>
                  </a:cubicBezTo>
                  <a:lnTo>
                    <a:pt x="26956" y="81486"/>
                  </a:lnTo>
                  <a:lnTo>
                    <a:pt x="29837" y="86463"/>
                  </a:lnTo>
                  <a:lnTo>
                    <a:pt x="30873" y="88261"/>
                  </a:lnTo>
                  <a:cubicBezTo>
                    <a:pt x="30766" y="88070"/>
                    <a:pt x="30671" y="87880"/>
                    <a:pt x="30575" y="87677"/>
                  </a:cubicBezTo>
                  <a:lnTo>
                    <a:pt x="30575" y="87677"/>
                  </a:lnTo>
                  <a:cubicBezTo>
                    <a:pt x="34040" y="93035"/>
                    <a:pt x="39160" y="97036"/>
                    <a:pt x="45077" y="99143"/>
                  </a:cubicBezTo>
                  <a:cubicBezTo>
                    <a:pt x="29659" y="87213"/>
                    <a:pt x="35100" y="72819"/>
                    <a:pt x="36540" y="69699"/>
                  </a:cubicBezTo>
                  <a:cubicBezTo>
                    <a:pt x="37326" y="68282"/>
                    <a:pt x="38183" y="66758"/>
                    <a:pt x="39148" y="65091"/>
                  </a:cubicBezTo>
                  <a:lnTo>
                    <a:pt x="56448" y="35123"/>
                  </a:lnTo>
                  <a:lnTo>
                    <a:pt x="70164" y="43041"/>
                  </a:lnTo>
                  <a:lnTo>
                    <a:pt x="53650" y="0"/>
                  </a:lnTo>
                  <a:close/>
                </a:path>
              </a:pathLst>
            </a:custGeom>
            <a:solidFill>
              <a:srgbClr val="40B4E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31" name="Google Shape;2242;p57"/>
            <p:cNvSpPr/>
            <p:nvPr/>
          </p:nvSpPr>
          <p:spPr>
            <a:xfrm>
              <a:off x="906950" y="2933225"/>
              <a:ext cx="604275" cy="260475"/>
            </a:xfrm>
            <a:custGeom>
              <a:avLst/>
              <a:gdLst/>
              <a:ahLst/>
              <a:cxnLst/>
              <a:rect l="l" t="t" r="r" b="b"/>
              <a:pathLst>
                <a:path w="24171" h="10419" extrusionOk="0">
                  <a:moveTo>
                    <a:pt x="16717" y="1"/>
                  </a:moveTo>
                  <a:cubicBezTo>
                    <a:pt x="14395" y="1"/>
                    <a:pt x="12430" y="1525"/>
                    <a:pt x="11752" y="3620"/>
                  </a:cubicBezTo>
                  <a:cubicBezTo>
                    <a:pt x="11668" y="3608"/>
                    <a:pt x="11585" y="3608"/>
                    <a:pt x="11502" y="3608"/>
                  </a:cubicBezTo>
                  <a:cubicBezTo>
                    <a:pt x="9621" y="3608"/>
                    <a:pt x="8097" y="5132"/>
                    <a:pt x="8097" y="7013"/>
                  </a:cubicBezTo>
                  <a:cubicBezTo>
                    <a:pt x="8097" y="7097"/>
                    <a:pt x="8109" y="7180"/>
                    <a:pt x="8109" y="7252"/>
                  </a:cubicBezTo>
                  <a:lnTo>
                    <a:pt x="1584" y="7252"/>
                  </a:lnTo>
                  <a:cubicBezTo>
                    <a:pt x="703" y="7252"/>
                    <a:pt x="0" y="7966"/>
                    <a:pt x="0" y="8835"/>
                  </a:cubicBezTo>
                  <a:cubicBezTo>
                    <a:pt x="0" y="9716"/>
                    <a:pt x="703" y="10419"/>
                    <a:pt x="1584" y="10419"/>
                  </a:cubicBezTo>
                  <a:lnTo>
                    <a:pt x="21563" y="10419"/>
                  </a:lnTo>
                  <a:cubicBezTo>
                    <a:pt x="23003" y="10419"/>
                    <a:pt x="24170" y="9252"/>
                    <a:pt x="24170" y="7811"/>
                  </a:cubicBezTo>
                  <a:cubicBezTo>
                    <a:pt x="24170" y="6501"/>
                    <a:pt x="23194" y="5418"/>
                    <a:pt x="21920" y="5239"/>
                  </a:cubicBezTo>
                  <a:cubicBezTo>
                    <a:pt x="21920" y="5227"/>
                    <a:pt x="21920" y="5216"/>
                    <a:pt x="21920" y="5216"/>
                  </a:cubicBezTo>
                  <a:cubicBezTo>
                    <a:pt x="21920" y="2334"/>
                    <a:pt x="19586" y="1"/>
                    <a:pt x="1671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32" name="Google Shape;2243;p57"/>
            <p:cNvSpPr/>
            <p:nvPr/>
          </p:nvSpPr>
          <p:spPr>
            <a:xfrm>
              <a:off x="1571625" y="2584675"/>
              <a:ext cx="604250" cy="260475"/>
            </a:xfrm>
            <a:custGeom>
              <a:avLst/>
              <a:gdLst/>
              <a:ahLst/>
              <a:cxnLst/>
              <a:rect l="l" t="t" r="r" b="b"/>
              <a:pathLst>
                <a:path w="24170" h="10419" extrusionOk="0">
                  <a:moveTo>
                    <a:pt x="7453" y="0"/>
                  </a:moveTo>
                  <a:cubicBezTo>
                    <a:pt x="4572" y="0"/>
                    <a:pt x="2238" y="2334"/>
                    <a:pt x="2238" y="5215"/>
                  </a:cubicBezTo>
                  <a:cubicBezTo>
                    <a:pt x="2238" y="5227"/>
                    <a:pt x="2238" y="5227"/>
                    <a:pt x="2238" y="5239"/>
                  </a:cubicBezTo>
                  <a:cubicBezTo>
                    <a:pt x="976" y="5418"/>
                    <a:pt x="0" y="6501"/>
                    <a:pt x="0" y="7823"/>
                  </a:cubicBezTo>
                  <a:cubicBezTo>
                    <a:pt x="0" y="9252"/>
                    <a:pt x="1167" y="10418"/>
                    <a:pt x="2596" y="10418"/>
                  </a:cubicBezTo>
                  <a:lnTo>
                    <a:pt x="22586" y="10418"/>
                  </a:lnTo>
                  <a:cubicBezTo>
                    <a:pt x="23455" y="10418"/>
                    <a:pt x="24170" y="9716"/>
                    <a:pt x="24170" y="8835"/>
                  </a:cubicBezTo>
                  <a:cubicBezTo>
                    <a:pt x="24170" y="7966"/>
                    <a:pt x="23455" y="7263"/>
                    <a:pt x="22586" y="7263"/>
                  </a:cubicBezTo>
                  <a:lnTo>
                    <a:pt x="16050" y="7263"/>
                  </a:lnTo>
                  <a:cubicBezTo>
                    <a:pt x="16062" y="7180"/>
                    <a:pt x="16062" y="7097"/>
                    <a:pt x="16062" y="7013"/>
                  </a:cubicBezTo>
                  <a:cubicBezTo>
                    <a:pt x="16062" y="5132"/>
                    <a:pt x="14538" y="3608"/>
                    <a:pt x="12656" y="3608"/>
                  </a:cubicBezTo>
                  <a:cubicBezTo>
                    <a:pt x="12573" y="3608"/>
                    <a:pt x="12490" y="3608"/>
                    <a:pt x="12406" y="3620"/>
                  </a:cubicBezTo>
                  <a:cubicBezTo>
                    <a:pt x="11728" y="1524"/>
                    <a:pt x="9763" y="0"/>
                    <a:pt x="745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33" name="Google Shape;2244;p57"/>
            <p:cNvSpPr/>
            <p:nvPr/>
          </p:nvSpPr>
          <p:spPr>
            <a:xfrm>
              <a:off x="935825" y="3230575"/>
              <a:ext cx="49425" cy="59275"/>
            </a:xfrm>
            <a:custGeom>
              <a:avLst/>
              <a:gdLst/>
              <a:ahLst/>
              <a:cxnLst/>
              <a:rect l="l" t="t" r="r" b="b"/>
              <a:pathLst>
                <a:path w="1977" h="2371" extrusionOk="0">
                  <a:moveTo>
                    <a:pt x="988" y="1"/>
                  </a:moveTo>
                  <a:lnTo>
                    <a:pt x="298" y="1180"/>
                  </a:lnTo>
                  <a:cubicBezTo>
                    <a:pt x="0" y="1704"/>
                    <a:pt x="369" y="2370"/>
                    <a:pt x="988" y="2370"/>
                  </a:cubicBezTo>
                  <a:cubicBezTo>
                    <a:pt x="1596" y="2370"/>
                    <a:pt x="1977" y="1704"/>
                    <a:pt x="1667" y="1180"/>
                  </a:cubicBezTo>
                  <a:lnTo>
                    <a:pt x="98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34" name="Google Shape;2245;p57"/>
            <p:cNvSpPr/>
            <p:nvPr/>
          </p:nvSpPr>
          <p:spPr>
            <a:xfrm>
              <a:off x="935825" y="3353525"/>
              <a:ext cx="49425" cy="59250"/>
            </a:xfrm>
            <a:custGeom>
              <a:avLst/>
              <a:gdLst/>
              <a:ahLst/>
              <a:cxnLst/>
              <a:rect l="l" t="t" r="r" b="b"/>
              <a:pathLst>
                <a:path w="1977" h="2370" extrusionOk="0">
                  <a:moveTo>
                    <a:pt x="988" y="0"/>
                  </a:moveTo>
                  <a:lnTo>
                    <a:pt x="298" y="1179"/>
                  </a:lnTo>
                  <a:cubicBezTo>
                    <a:pt x="0" y="1703"/>
                    <a:pt x="369" y="2370"/>
                    <a:pt x="988" y="2370"/>
                  </a:cubicBezTo>
                  <a:cubicBezTo>
                    <a:pt x="1596" y="2370"/>
                    <a:pt x="1977" y="1703"/>
                    <a:pt x="1667" y="1179"/>
                  </a:cubicBezTo>
                  <a:lnTo>
                    <a:pt x="98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35" name="Google Shape;2246;p57"/>
            <p:cNvSpPr/>
            <p:nvPr/>
          </p:nvSpPr>
          <p:spPr>
            <a:xfrm>
              <a:off x="935825" y="3476150"/>
              <a:ext cx="49425" cy="59250"/>
            </a:xfrm>
            <a:custGeom>
              <a:avLst/>
              <a:gdLst/>
              <a:ahLst/>
              <a:cxnLst/>
              <a:rect l="l" t="t" r="r" b="b"/>
              <a:pathLst>
                <a:path w="1977" h="2370" extrusionOk="0">
                  <a:moveTo>
                    <a:pt x="988" y="1"/>
                  </a:moveTo>
                  <a:lnTo>
                    <a:pt x="298" y="1191"/>
                  </a:lnTo>
                  <a:cubicBezTo>
                    <a:pt x="0" y="1715"/>
                    <a:pt x="369" y="2370"/>
                    <a:pt x="988" y="2370"/>
                  </a:cubicBezTo>
                  <a:cubicBezTo>
                    <a:pt x="1596" y="2370"/>
                    <a:pt x="1977" y="1715"/>
                    <a:pt x="1667" y="1191"/>
                  </a:cubicBezTo>
                  <a:lnTo>
                    <a:pt x="98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36" name="Google Shape;2247;p57"/>
            <p:cNvSpPr/>
            <p:nvPr/>
          </p:nvSpPr>
          <p:spPr>
            <a:xfrm>
              <a:off x="935825" y="3599075"/>
              <a:ext cx="49425" cy="59275"/>
            </a:xfrm>
            <a:custGeom>
              <a:avLst/>
              <a:gdLst/>
              <a:ahLst/>
              <a:cxnLst/>
              <a:rect l="l" t="t" r="r" b="b"/>
              <a:pathLst>
                <a:path w="1977" h="2371" extrusionOk="0">
                  <a:moveTo>
                    <a:pt x="988" y="1"/>
                  </a:moveTo>
                  <a:lnTo>
                    <a:pt x="298" y="1191"/>
                  </a:lnTo>
                  <a:cubicBezTo>
                    <a:pt x="0" y="1715"/>
                    <a:pt x="369" y="2370"/>
                    <a:pt x="988" y="2370"/>
                  </a:cubicBezTo>
                  <a:cubicBezTo>
                    <a:pt x="1596" y="2370"/>
                    <a:pt x="1977" y="1715"/>
                    <a:pt x="1667" y="1191"/>
                  </a:cubicBezTo>
                  <a:lnTo>
                    <a:pt x="98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37" name="Google Shape;2248;p57"/>
            <p:cNvSpPr/>
            <p:nvPr/>
          </p:nvSpPr>
          <p:spPr>
            <a:xfrm>
              <a:off x="935825" y="3722025"/>
              <a:ext cx="49425" cy="59250"/>
            </a:xfrm>
            <a:custGeom>
              <a:avLst/>
              <a:gdLst/>
              <a:ahLst/>
              <a:cxnLst/>
              <a:rect l="l" t="t" r="r" b="b"/>
              <a:pathLst>
                <a:path w="1977" h="2370" extrusionOk="0">
                  <a:moveTo>
                    <a:pt x="988" y="0"/>
                  </a:moveTo>
                  <a:lnTo>
                    <a:pt x="298" y="1179"/>
                  </a:lnTo>
                  <a:cubicBezTo>
                    <a:pt x="0" y="1715"/>
                    <a:pt x="369" y="2369"/>
                    <a:pt x="988" y="2369"/>
                  </a:cubicBezTo>
                  <a:cubicBezTo>
                    <a:pt x="1596" y="2369"/>
                    <a:pt x="1977" y="1715"/>
                    <a:pt x="1667" y="1179"/>
                  </a:cubicBezTo>
                  <a:lnTo>
                    <a:pt x="98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38" name="Google Shape;2249;p57"/>
            <p:cNvSpPr/>
            <p:nvPr/>
          </p:nvSpPr>
          <p:spPr>
            <a:xfrm>
              <a:off x="935825" y="3844950"/>
              <a:ext cx="49425" cy="59250"/>
            </a:xfrm>
            <a:custGeom>
              <a:avLst/>
              <a:gdLst/>
              <a:ahLst/>
              <a:cxnLst/>
              <a:rect l="l" t="t" r="r" b="b"/>
              <a:pathLst>
                <a:path w="1977" h="2370" extrusionOk="0">
                  <a:moveTo>
                    <a:pt x="988" y="0"/>
                  </a:moveTo>
                  <a:lnTo>
                    <a:pt x="298" y="1179"/>
                  </a:lnTo>
                  <a:cubicBezTo>
                    <a:pt x="0" y="1703"/>
                    <a:pt x="369" y="2370"/>
                    <a:pt x="988" y="2370"/>
                  </a:cubicBezTo>
                  <a:cubicBezTo>
                    <a:pt x="1596" y="2370"/>
                    <a:pt x="1977" y="1703"/>
                    <a:pt x="1667" y="1179"/>
                  </a:cubicBezTo>
                  <a:lnTo>
                    <a:pt x="98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39" name="Google Shape;2250;p57"/>
            <p:cNvSpPr/>
            <p:nvPr/>
          </p:nvSpPr>
          <p:spPr>
            <a:xfrm>
              <a:off x="1039400" y="3291900"/>
              <a:ext cx="49450" cy="59250"/>
            </a:xfrm>
            <a:custGeom>
              <a:avLst/>
              <a:gdLst/>
              <a:ahLst/>
              <a:cxnLst/>
              <a:rect l="l" t="t" r="r" b="b"/>
              <a:pathLst>
                <a:path w="1978" h="2370" extrusionOk="0">
                  <a:moveTo>
                    <a:pt x="989" y="1"/>
                  </a:moveTo>
                  <a:lnTo>
                    <a:pt x="310" y="1191"/>
                  </a:lnTo>
                  <a:cubicBezTo>
                    <a:pt x="1" y="1715"/>
                    <a:pt x="382" y="2370"/>
                    <a:pt x="989" y="2370"/>
                  </a:cubicBezTo>
                  <a:cubicBezTo>
                    <a:pt x="1596" y="2370"/>
                    <a:pt x="1977" y="1715"/>
                    <a:pt x="1668" y="1191"/>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40" name="Google Shape;2251;p57"/>
            <p:cNvSpPr/>
            <p:nvPr/>
          </p:nvSpPr>
          <p:spPr>
            <a:xfrm>
              <a:off x="1039400" y="3414825"/>
              <a:ext cx="49450" cy="59275"/>
            </a:xfrm>
            <a:custGeom>
              <a:avLst/>
              <a:gdLst/>
              <a:ahLst/>
              <a:cxnLst/>
              <a:rect l="l" t="t" r="r" b="b"/>
              <a:pathLst>
                <a:path w="1978" h="2371" extrusionOk="0">
                  <a:moveTo>
                    <a:pt x="989" y="1"/>
                  </a:moveTo>
                  <a:lnTo>
                    <a:pt x="310" y="1180"/>
                  </a:lnTo>
                  <a:cubicBezTo>
                    <a:pt x="1" y="1715"/>
                    <a:pt x="382" y="2370"/>
                    <a:pt x="989" y="2370"/>
                  </a:cubicBezTo>
                  <a:cubicBezTo>
                    <a:pt x="1596" y="2370"/>
                    <a:pt x="1977" y="1715"/>
                    <a:pt x="1668" y="1180"/>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41" name="Google Shape;2252;p57"/>
            <p:cNvSpPr/>
            <p:nvPr/>
          </p:nvSpPr>
          <p:spPr>
            <a:xfrm>
              <a:off x="1039400" y="3537775"/>
              <a:ext cx="49450" cy="59250"/>
            </a:xfrm>
            <a:custGeom>
              <a:avLst/>
              <a:gdLst/>
              <a:ahLst/>
              <a:cxnLst/>
              <a:rect l="l" t="t" r="r" b="b"/>
              <a:pathLst>
                <a:path w="1978" h="2370" extrusionOk="0">
                  <a:moveTo>
                    <a:pt x="989" y="0"/>
                  </a:moveTo>
                  <a:lnTo>
                    <a:pt x="310" y="1179"/>
                  </a:lnTo>
                  <a:cubicBezTo>
                    <a:pt x="1" y="1703"/>
                    <a:pt x="382" y="2370"/>
                    <a:pt x="989" y="2370"/>
                  </a:cubicBezTo>
                  <a:cubicBezTo>
                    <a:pt x="1596" y="2370"/>
                    <a:pt x="1977" y="1703"/>
                    <a:pt x="1668"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42" name="Google Shape;2253;p57"/>
            <p:cNvSpPr/>
            <p:nvPr/>
          </p:nvSpPr>
          <p:spPr>
            <a:xfrm>
              <a:off x="1039400" y="3660700"/>
              <a:ext cx="49450" cy="59250"/>
            </a:xfrm>
            <a:custGeom>
              <a:avLst/>
              <a:gdLst/>
              <a:ahLst/>
              <a:cxnLst/>
              <a:rect l="l" t="t" r="r" b="b"/>
              <a:pathLst>
                <a:path w="1978" h="2370" extrusionOk="0">
                  <a:moveTo>
                    <a:pt x="989" y="0"/>
                  </a:moveTo>
                  <a:lnTo>
                    <a:pt x="310" y="1179"/>
                  </a:lnTo>
                  <a:cubicBezTo>
                    <a:pt x="1" y="1703"/>
                    <a:pt x="382" y="2370"/>
                    <a:pt x="989" y="2370"/>
                  </a:cubicBezTo>
                  <a:cubicBezTo>
                    <a:pt x="1596" y="2370"/>
                    <a:pt x="1977" y="1703"/>
                    <a:pt x="1668"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43" name="Google Shape;2254;p57"/>
            <p:cNvSpPr/>
            <p:nvPr/>
          </p:nvSpPr>
          <p:spPr>
            <a:xfrm>
              <a:off x="1039400" y="3783325"/>
              <a:ext cx="49450" cy="59275"/>
            </a:xfrm>
            <a:custGeom>
              <a:avLst/>
              <a:gdLst/>
              <a:ahLst/>
              <a:cxnLst/>
              <a:rect l="l" t="t" r="r" b="b"/>
              <a:pathLst>
                <a:path w="1978" h="2371" extrusionOk="0">
                  <a:moveTo>
                    <a:pt x="989" y="1"/>
                  </a:moveTo>
                  <a:lnTo>
                    <a:pt x="310" y="1191"/>
                  </a:lnTo>
                  <a:cubicBezTo>
                    <a:pt x="1" y="1715"/>
                    <a:pt x="382" y="2370"/>
                    <a:pt x="989" y="2370"/>
                  </a:cubicBezTo>
                  <a:cubicBezTo>
                    <a:pt x="1596" y="2370"/>
                    <a:pt x="1977" y="1715"/>
                    <a:pt x="1668" y="1191"/>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44" name="Google Shape;2255;p57"/>
            <p:cNvSpPr/>
            <p:nvPr/>
          </p:nvSpPr>
          <p:spPr>
            <a:xfrm>
              <a:off x="1143000" y="3230575"/>
              <a:ext cx="49425" cy="59275"/>
            </a:xfrm>
            <a:custGeom>
              <a:avLst/>
              <a:gdLst/>
              <a:ahLst/>
              <a:cxnLst/>
              <a:rect l="l" t="t" r="r" b="b"/>
              <a:pathLst>
                <a:path w="1977" h="2371" extrusionOk="0">
                  <a:moveTo>
                    <a:pt x="988" y="1"/>
                  </a:moveTo>
                  <a:lnTo>
                    <a:pt x="310" y="1180"/>
                  </a:lnTo>
                  <a:cubicBezTo>
                    <a:pt x="0" y="1704"/>
                    <a:pt x="381" y="2370"/>
                    <a:pt x="988" y="2370"/>
                  </a:cubicBezTo>
                  <a:cubicBezTo>
                    <a:pt x="1607" y="2370"/>
                    <a:pt x="1976" y="1704"/>
                    <a:pt x="1679" y="1180"/>
                  </a:cubicBezTo>
                  <a:lnTo>
                    <a:pt x="98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45" name="Google Shape;2256;p57"/>
            <p:cNvSpPr/>
            <p:nvPr/>
          </p:nvSpPr>
          <p:spPr>
            <a:xfrm>
              <a:off x="1143000" y="3353525"/>
              <a:ext cx="49425" cy="59250"/>
            </a:xfrm>
            <a:custGeom>
              <a:avLst/>
              <a:gdLst/>
              <a:ahLst/>
              <a:cxnLst/>
              <a:rect l="l" t="t" r="r" b="b"/>
              <a:pathLst>
                <a:path w="1977" h="2370" extrusionOk="0">
                  <a:moveTo>
                    <a:pt x="988" y="0"/>
                  </a:moveTo>
                  <a:lnTo>
                    <a:pt x="310" y="1179"/>
                  </a:lnTo>
                  <a:cubicBezTo>
                    <a:pt x="0" y="1703"/>
                    <a:pt x="381" y="2370"/>
                    <a:pt x="988" y="2370"/>
                  </a:cubicBezTo>
                  <a:cubicBezTo>
                    <a:pt x="1607" y="2370"/>
                    <a:pt x="1976" y="1703"/>
                    <a:pt x="1679" y="1179"/>
                  </a:cubicBezTo>
                  <a:lnTo>
                    <a:pt x="98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46" name="Google Shape;2257;p57"/>
            <p:cNvSpPr/>
            <p:nvPr/>
          </p:nvSpPr>
          <p:spPr>
            <a:xfrm>
              <a:off x="1143000" y="3476150"/>
              <a:ext cx="49425" cy="59250"/>
            </a:xfrm>
            <a:custGeom>
              <a:avLst/>
              <a:gdLst/>
              <a:ahLst/>
              <a:cxnLst/>
              <a:rect l="l" t="t" r="r" b="b"/>
              <a:pathLst>
                <a:path w="1977" h="2370" extrusionOk="0">
                  <a:moveTo>
                    <a:pt x="988" y="1"/>
                  </a:moveTo>
                  <a:lnTo>
                    <a:pt x="310" y="1191"/>
                  </a:lnTo>
                  <a:cubicBezTo>
                    <a:pt x="0" y="1715"/>
                    <a:pt x="381" y="2370"/>
                    <a:pt x="988" y="2370"/>
                  </a:cubicBezTo>
                  <a:cubicBezTo>
                    <a:pt x="1607" y="2370"/>
                    <a:pt x="1976" y="1715"/>
                    <a:pt x="1679" y="1191"/>
                  </a:cubicBezTo>
                  <a:lnTo>
                    <a:pt x="98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47" name="Google Shape;2258;p57"/>
            <p:cNvSpPr/>
            <p:nvPr/>
          </p:nvSpPr>
          <p:spPr>
            <a:xfrm>
              <a:off x="1143000" y="3599075"/>
              <a:ext cx="49425" cy="59275"/>
            </a:xfrm>
            <a:custGeom>
              <a:avLst/>
              <a:gdLst/>
              <a:ahLst/>
              <a:cxnLst/>
              <a:rect l="l" t="t" r="r" b="b"/>
              <a:pathLst>
                <a:path w="1977" h="2371" extrusionOk="0">
                  <a:moveTo>
                    <a:pt x="988" y="1"/>
                  </a:moveTo>
                  <a:lnTo>
                    <a:pt x="310" y="1191"/>
                  </a:lnTo>
                  <a:cubicBezTo>
                    <a:pt x="0" y="1715"/>
                    <a:pt x="381" y="2370"/>
                    <a:pt x="988" y="2370"/>
                  </a:cubicBezTo>
                  <a:cubicBezTo>
                    <a:pt x="1607" y="2370"/>
                    <a:pt x="1976" y="1715"/>
                    <a:pt x="1679" y="1191"/>
                  </a:cubicBezTo>
                  <a:lnTo>
                    <a:pt x="98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48" name="Google Shape;2259;p57"/>
            <p:cNvSpPr/>
            <p:nvPr/>
          </p:nvSpPr>
          <p:spPr>
            <a:xfrm>
              <a:off x="1143000" y="3722025"/>
              <a:ext cx="49425" cy="59250"/>
            </a:xfrm>
            <a:custGeom>
              <a:avLst/>
              <a:gdLst/>
              <a:ahLst/>
              <a:cxnLst/>
              <a:rect l="l" t="t" r="r" b="b"/>
              <a:pathLst>
                <a:path w="1977" h="2370" extrusionOk="0">
                  <a:moveTo>
                    <a:pt x="988" y="0"/>
                  </a:moveTo>
                  <a:lnTo>
                    <a:pt x="310" y="1179"/>
                  </a:lnTo>
                  <a:cubicBezTo>
                    <a:pt x="0" y="1715"/>
                    <a:pt x="381" y="2369"/>
                    <a:pt x="988" y="2369"/>
                  </a:cubicBezTo>
                  <a:cubicBezTo>
                    <a:pt x="1607" y="2369"/>
                    <a:pt x="1976" y="1715"/>
                    <a:pt x="1679" y="1179"/>
                  </a:cubicBezTo>
                  <a:lnTo>
                    <a:pt x="98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49" name="Google Shape;2260;p57"/>
            <p:cNvSpPr/>
            <p:nvPr/>
          </p:nvSpPr>
          <p:spPr>
            <a:xfrm>
              <a:off x="1143000" y="3844950"/>
              <a:ext cx="49425" cy="59250"/>
            </a:xfrm>
            <a:custGeom>
              <a:avLst/>
              <a:gdLst/>
              <a:ahLst/>
              <a:cxnLst/>
              <a:rect l="l" t="t" r="r" b="b"/>
              <a:pathLst>
                <a:path w="1977" h="2370" extrusionOk="0">
                  <a:moveTo>
                    <a:pt x="988" y="0"/>
                  </a:moveTo>
                  <a:lnTo>
                    <a:pt x="310" y="1179"/>
                  </a:lnTo>
                  <a:cubicBezTo>
                    <a:pt x="0" y="1703"/>
                    <a:pt x="381" y="2370"/>
                    <a:pt x="988" y="2370"/>
                  </a:cubicBezTo>
                  <a:cubicBezTo>
                    <a:pt x="1607" y="2370"/>
                    <a:pt x="1976" y="1703"/>
                    <a:pt x="1679" y="1179"/>
                  </a:cubicBezTo>
                  <a:lnTo>
                    <a:pt x="98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50" name="Google Shape;2261;p57"/>
            <p:cNvSpPr/>
            <p:nvPr/>
          </p:nvSpPr>
          <p:spPr>
            <a:xfrm>
              <a:off x="1246875" y="3291900"/>
              <a:ext cx="49425" cy="59250"/>
            </a:xfrm>
            <a:custGeom>
              <a:avLst/>
              <a:gdLst/>
              <a:ahLst/>
              <a:cxnLst/>
              <a:rect l="l" t="t" r="r" b="b"/>
              <a:pathLst>
                <a:path w="1977" h="2370" extrusionOk="0">
                  <a:moveTo>
                    <a:pt x="989" y="1"/>
                  </a:moveTo>
                  <a:lnTo>
                    <a:pt x="298" y="1191"/>
                  </a:lnTo>
                  <a:cubicBezTo>
                    <a:pt x="0" y="1715"/>
                    <a:pt x="381" y="2370"/>
                    <a:pt x="989" y="2370"/>
                  </a:cubicBezTo>
                  <a:cubicBezTo>
                    <a:pt x="1596" y="2370"/>
                    <a:pt x="1977" y="1715"/>
                    <a:pt x="1667" y="1191"/>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51" name="Google Shape;2262;p57"/>
            <p:cNvSpPr/>
            <p:nvPr/>
          </p:nvSpPr>
          <p:spPr>
            <a:xfrm>
              <a:off x="1246875" y="3414825"/>
              <a:ext cx="49425" cy="59275"/>
            </a:xfrm>
            <a:custGeom>
              <a:avLst/>
              <a:gdLst/>
              <a:ahLst/>
              <a:cxnLst/>
              <a:rect l="l" t="t" r="r" b="b"/>
              <a:pathLst>
                <a:path w="1977" h="2371" extrusionOk="0">
                  <a:moveTo>
                    <a:pt x="989" y="1"/>
                  </a:moveTo>
                  <a:lnTo>
                    <a:pt x="298" y="1180"/>
                  </a:lnTo>
                  <a:cubicBezTo>
                    <a:pt x="0" y="1715"/>
                    <a:pt x="381" y="2370"/>
                    <a:pt x="989" y="2370"/>
                  </a:cubicBezTo>
                  <a:cubicBezTo>
                    <a:pt x="1596" y="2370"/>
                    <a:pt x="1977" y="1715"/>
                    <a:pt x="1667" y="1180"/>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52" name="Google Shape;2263;p57"/>
            <p:cNvSpPr/>
            <p:nvPr/>
          </p:nvSpPr>
          <p:spPr>
            <a:xfrm>
              <a:off x="1246875" y="3537775"/>
              <a:ext cx="49425" cy="59250"/>
            </a:xfrm>
            <a:custGeom>
              <a:avLst/>
              <a:gdLst/>
              <a:ahLst/>
              <a:cxnLst/>
              <a:rect l="l" t="t" r="r" b="b"/>
              <a:pathLst>
                <a:path w="1977" h="2370" extrusionOk="0">
                  <a:moveTo>
                    <a:pt x="989" y="0"/>
                  </a:moveTo>
                  <a:lnTo>
                    <a:pt x="298" y="1179"/>
                  </a:lnTo>
                  <a:cubicBezTo>
                    <a:pt x="0" y="1703"/>
                    <a:pt x="381" y="2370"/>
                    <a:pt x="989" y="2370"/>
                  </a:cubicBezTo>
                  <a:cubicBezTo>
                    <a:pt x="1596" y="2370"/>
                    <a:pt x="1977" y="1703"/>
                    <a:pt x="1667"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53" name="Google Shape;2264;p57"/>
            <p:cNvSpPr/>
            <p:nvPr/>
          </p:nvSpPr>
          <p:spPr>
            <a:xfrm>
              <a:off x="1246875" y="3660700"/>
              <a:ext cx="49425" cy="59250"/>
            </a:xfrm>
            <a:custGeom>
              <a:avLst/>
              <a:gdLst/>
              <a:ahLst/>
              <a:cxnLst/>
              <a:rect l="l" t="t" r="r" b="b"/>
              <a:pathLst>
                <a:path w="1977" h="2370" extrusionOk="0">
                  <a:moveTo>
                    <a:pt x="989" y="0"/>
                  </a:moveTo>
                  <a:lnTo>
                    <a:pt x="298" y="1179"/>
                  </a:lnTo>
                  <a:cubicBezTo>
                    <a:pt x="0" y="1703"/>
                    <a:pt x="381" y="2370"/>
                    <a:pt x="989" y="2370"/>
                  </a:cubicBezTo>
                  <a:cubicBezTo>
                    <a:pt x="1596" y="2370"/>
                    <a:pt x="1977" y="1703"/>
                    <a:pt x="1667"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54" name="Google Shape;2265;p57"/>
            <p:cNvSpPr/>
            <p:nvPr/>
          </p:nvSpPr>
          <p:spPr>
            <a:xfrm>
              <a:off x="1246875" y="3783325"/>
              <a:ext cx="49425" cy="59275"/>
            </a:xfrm>
            <a:custGeom>
              <a:avLst/>
              <a:gdLst/>
              <a:ahLst/>
              <a:cxnLst/>
              <a:rect l="l" t="t" r="r" b="b"/>
              <a:pathLst>
                <a:path w="1977" h="2371" extrusionOk="0">
                  <a:moveTo>
                    <a:pt x="989" y="1"/>
                  </a:moveTo>
                  <a:lnTo>
                    <a:pt x="298" y="1191"/>
                  </a:lnTo>
                  <a:cubicBezTo>
                    <a:pt x="0" y="1715"/>
                    <a:pt x="381" y="2370"/>
                    <a:pt x="989" y="2370"/>
                  </a:cubicBezTo>
                  <a:cubicBezTo>
                    <a:pt x="1596" y="2370"/>
                    <a:pt x="1977" y="1715"/>
                    <a:pt x="1667" y="1191"/>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55" name="Google Shape;2266;p57"/>
            <p:cNvSpPr/>
            <p:nvPr/>
          </p:nvSpPr>
          <p:spPr>
            <a:xfrm>
              <a:off x="1350450" y="3230575"/>
              <a:ext cx="49450" cy="59275"/>
            </a:xfrm>
            <a:custGeom>
              <a:avLst/>
              <a:gdLst/>
              <a:ahLst/>
              <a:cxnLst/>
              <a:rect l="l" t="t" r="r" b="b"/>
              <a:pathLst>
                <a:path w="1978" h="2371" extrusionOk="0">
                  <a:moveTo>
                    <a:pt x="989" y="1"/>
                  </a:moveTo>
                  <a:lnTo>
                    <a:pt x="310" y="1180"/>
                  </a:lnTo>
                  <a:cubicBezTo>
                    <a:pt x="1" y="1704"/>
                    <a:pt x="382" y="2370"/>
                    <a:pt x="989" y="2370"/>
                  </a:cubicBezTo>
                  <a:cubicBezTo>
                    <a:pt x="1596" y="2370"/>
                    <a:pt x="1977" y="1704"/>
                    <a:pt x="1679" y="1180"/>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56" name="Google Shape;2267;p57"/>
            <p:cNvSpPr/>
            <p:nvPr/>
          </p:nvSpPr>
          <p:spPr>
            <a:xfrm>
              <a:off x="1350450" y="3353525"/>
              <a:ext cx="49450" cy="59250"/>
            </a:xfrm>
            <a:custGeom>
              <a:avLst/>
              <a:gdLst/>
              <a:ahLst/>
              <a:cxnLst/>
              <a:rect l="l" t="t" r="r" b="b"/>
              <a:pathLst>
                <a:path w="1978" h="2370" extrusionOk="0">
                  <a:moveTo>
                    <a:pt x="989" y="0"/>
                  </a:moveTo>
                  <a:lnTo>
                    <a:pt x="310" y="1179"/>
                  </a:lnTo>
                  <a:cubicBezTo>
                    <a:pt x="1" y="1703"/>
                    <a:pt x="382" y="2370"/>
                    <a:pt x="989" y="2370"/>
                  </a:cubicBezTo>
                  <a:cubicBezTo>
                    <a:pt x="1596" y="2370"/>
                    <a:pt x="1977" y="1703"/>
                    <a:pt x="1679"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57" name="Google Shape;2268;p57"/>
            <p:cNvSpPr/>
            <p:nvPr/>
          </p:nvSpPr>
          <p:spPr>
            <a:xfrm>
              <a:off x="1350450" y="3476150"/>
              <a:ext cx="49450" cy="59250"/>
            </a:xfrm>
            <a:custGeom>
              <a:avLst/>
              <a:gdLst/>
              <a:ahLst/>
              <a:cxnLst/>
              <a:rect l="l" t="t" r="r" b="b"/>
              <a:pathLst>
                <a:path w="1978" h="2370" extrusionOk="0">
                  <a:moveTo>
                    <a:pt x="989" y="1"/>
                  </a:moveTo>
                  <a:lnTo>
                    <a:pt x="310" y="1191"/>
                  </a:lnTo>
                  <a:cubicBezTo>
                    <a:pt x="1" y="1715"/>
                    <a:pt x="382" y="2370"/>
                    <a:pt x="989" y="2370"/>
                  </a:cubicBezTo>
                  <a:cubicBezTo>
                    <a:pt x="1596" y="2370"/>
                    <a:pt x="1977" y="1715"/>
                    <a:pt x="1679" y="1191"/>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58" name="Google Shape;2269;p57"/>
            <p:cNvSpPr/>
            <p:nvPr/>
          </p:nvSpPr>
          <p:spPr>
            <a:xfrm>
              <a:off x="1350450" y="3599075"/>
              <a:ext cx="49450" cy="59275"/>
            </a:xfrm>
            <a:custGeom>
              <a:avLst/>
              <a:gdLst/>
              <a:ahLst/>
              <a:cxnLst/>
              <a:rect l="l" t="t" r="r" b="b"/>
              <a:pathLst>
                <a:path w="1978" h="2371" extrusionOk="0">
                  <a:moveTo>
                    <a:pt x="989" y="1"/>
                  </a:moveTo>
                  <a:lnTo>
                    <a:pt x="310" y="1191"/>
                  </a:lnTo>
                  <a:cubicBezTo>
                    <a:pt x="1" y="1715"/>
                    <a:pt x="382" y="2370"/>
                    <a:pt x="989" y="2370"/>
                  </a:cubicBezTo>
                  <a:cubicBezTo>
                    <a:pt x="1596" y="2370"/>
                    <a:pt x="1977" y="1715"/>
                    <a:pt x="1679" y="1191"/>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59" name="Google Shape;2270;p57"/>
            <p:cNvSpPr/>
            <p:nvPr/>
          </p:nvSpPr>
          <p:spPr>
            <a:xfrm>
              <a:off x="1350450" y="3722025"/>
              <a:ext cx="49450" cy="59250"/>
            </a:xfrm>
            <a:custGeom>
              <a:avLst/>
              <a:gdLst/>
              <a:ahLst/>
              <a:cxnLst/>
              <a:rect l="l" t="t" r="r" b="b"/>
              <a:pathLst>
                <a:path w="1978" h="2370" extrusionOk="0">
                  <a:moveTo>
                    <a:pt x="989" y="0"/>
                  </a:moveTo>
                  <a:lnTo>
                    <a:pt x="310" y="1179"/>
                  </a:lnTo>
                  <a:cubicBezTo>
                    <a:pt x="1" y="1715"/>
                    <a:pt x="382" y="2369"/>
                    <a:pt x="989" y="2369"/>
                  </a:cubicBezTo>
                  <a:cubicBezTo>
                    <a:pt x="1596" y="2369"/>
                    <a:pt x="1977" y="1715"/>
                    <a:pt x="1679"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60" name="Google Shape;2271;p57"/>
            <p:cNvSpPr/>
            <p:nvPr/>
          </p:nvSpPr>
          <p:spPr>
            <a:xfrm>
              <a:off x="1350450" y="3844950"/>
              <a:ext cx="49450" cy="59250"/>
            </a:xfrm>
            <a:custGeom>
              <a:avLst/>
              <a:gdLst/>
              <a:ahLst/>
              <a:cxnLst/>
              <a:rect l="l" t="t" r="r" b="b"/>
              <a:pathLst>
                <a:path w="1978" h="2370" extrusionOk="0">
                  <a:moveTo>
                    <a:pt x="989" y="0"/>
                  </a:moveTo>
                  <a:lnTo>
                    <a:pt x="310" y="1179"/>
                  </a:lnTo>
                  <a:cubicBezTo>
                    <a:pt x="1" y="1703"/>
                    <a:pt x="382" y="2370"/>
                    <a:pt x="989" y="2370"/>
                  </a:cubicBezTo>
                  <a:cubicBezTo>
                    <a:pt x="1596" y="2370"/>
                    <a:pt x="1977" y="1703"/>
                    <a:pt x="1679"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61" name="Google Shape;2272;p57"/>
            <p:cNvSpPr/>
            <p:nvPr/>
          </p:nvSpPr>
          <p:spPr>
            <a:xfrm>
              <a:off x="1454325" y="3291900"/>
              <a:ext cx="49450" cy="59250"/>
            </a:xfrm>
            <a:custGeom>
              <a:avLst/>
              <a:gdLst/>
              <a:ahLst/>
              <a:cxnLst/>
              <a:rect l="l" t="t" r="r" b="b"/>
              <a:pathLst>
                <a:path w="1978" h="2370" extrusionOk="0">
                  <a:moveTo>
                    <a:pt x="989" y="1"/>
                  </a:moveTo>
                  <a:lnTo>
                    <a:pt x="299" y="1191"/>
                  </a:lnTo>
                  <a:cubicBezTo>
                    <a:pt x="1" y="1715"/>
                    <a:pt x="382" y="2370"/>
                    <a:pt x="989" y="2370"/>
                  </a:cubicBezTo>
                  <a:cubicBezTo>
                    <a:pt x="1596" y="2370"/>
                    <a:pt x="1977" y="1715"/>
                    <a:pt x="1668" y="1191"/>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62" name="Google Shape;2273;p57"/>
            <p:cNvSpPr/>
            <p:nvPr/>
          </p:nvSpPr>
          <p:spPr>
            <a:xfrm>
              <a:off x="1454325" y="3414825"/>
              <a:ext cx="49450" cy="59275"/>
            </a:xfrm>
            <a:custGeom>
              <a:avLst/>
              <a:gdLst/>
              <a:ahLst/>
              <a:cxnLst/>
              <a:rect l="l" t="t" r="r" b="b"/>
              <a:pathLst>
                <a:path w="1978" h="2371" extrusionOk="0">
                  <a:moveTo>
                    <a:pt x="989" y="1"/>
                  </a:moveTo>
                  <a:lnTo>
                    <a:pt x="299" y="1180"/>
                  </a:lnTo>
                  <a:cubicBezTo>
                    <a:pt x="1" y="1715"/>
                    <a:pt x="382" y="2370"/>
                    <a:pt x="989" y="2370"/>
                  </a:cubicBezTo>
                  <a:cubicBezTo>
                    <a:pt x="1596" y="2370"/>
                    <a:pt x="1977" y="1715"/>
                    <a:pt x="1668" y="1180"/>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63" name="Google Shape;2274;p57"/>
            <p:cNvSpPr/>
            <p:nvPr/>
          </p:nvSpPr>
          <p:spPr>
            <a:xfrm>
              <a:off x="1454325" y="3537775"/>
              <a:ext cx="49450" cy="59250"/>
            </a:xfrm>
            <a:custGeom>
              <a:avLst/>
              <a:gdLst/>
              <a:ahLst/>
              <a:cxnLst/>
              <a:rect l="l" t="t" r="r" b="b"/>
              <a:pathLst>
                <a:path w="1978" h="2370" extrusionOk="0">
                  <a:moveTo>
                    <a:pt x="989" y="0"/>
                  </a:moveTo>
                  <a:lnTo>
                    <a:pt x="299" y="1179"/>
                  </a:lnTo>
                  <a:cubicBezTo>
                    <a:pt x="1" y="1703"/>
                    <a:pt x="382" y="2370"/>
                    <a:pt x="989" y="2370"/>
                  </a:cubicBezTo>
                  <a:cubicBezTo>
                    <a:pt x="1596" y="2370"/>
                    <a:pt x="1977" y="1703"/>
                    <a:pt x="1668"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64" name="Google Shape;2275;p57"/>
            <p:cNvSpPr/>
            <p:nvPr/>
          </p:nvSpPr>
          <p:spPr>
            <a:xfrm>
              <a:off x="1454325" y="3660700"/>
              <a:ext cx="49450" cy="59250"/>
            </a:xfrm>
            <a:custGeom>
              <a:avLst/>
              <a:gdLst/>
              <a:ahLst/>
              <a:cxnLst/>
              <a:rect l="l" t="t" r="r" b="b"/>
              <a:pathLst>
                <a:path w="1978" h="2370" extrusionOk="0">
                  <a:moveTo>
                    <a:pt x="989" y="0"/>
                  </a:moveTo>
                  <a:lnTo>
                    <a:pt x="299" y="1179"/>
                  </a:lnTo>
                  <a:cubicBezTo>
                    <a:pt x="1" y="1703"/>
                    <a:pt x="382" y="2370"/>
                    <a:pt x="989" y="2370"/>
                  </a:cubicBezTo>
                  <a:cubicBezTo>
                    <a:pt x="1596" y="2370"/>
                    <a:pt x="1977" y="1703"/>
                    <a:pt x="1668"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65" name="Google Shape;2276;p57"/>
            <p:cNvSpPr/>
            <p:nvPr/>
          </p:nvSpPr>
          <p:spPr>
            <a:xfrm>
              <a:off x="1454325" y="3783325"/>
              <a:ext cx="49450" cy="59275"/>
            </a:xfrm>
            <a:custGeom>
              <a:avLst/>
              <a:gdLst/>
              <a:ahLst/>
              <a:cxnLst/>
              <a:rect l="l" t="t" r="r" b="b"/>
              <a:pathLst>
                <a:path w="1978" h="2371" extrusionOk="0">
                  <a:moveTo>
                    <a:pt x="989" y="1"/>
                  </a:moveTo>
                  <a:lnTo>
                    <a:pt x="299" y="1191"/>
                  </a:lnTo>
                  <a:cubicBezTo>
                    <a:pt x="1" y="1715"/>
                    <a:pt x="382" y="2370"/>
                    <a:pt x="989" y="2370"/>
                  </a:cubicBezTo>
                  <a:cubicBezTo>
                    <a:pt x="1596" y="2370"/>
                    <a:pt x="1977" y="1715"/>
                    <a:pt x="1668" y="1191"/>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66" name="Google Shape;2277;p57"/>
            <p:cNvSpPr/>
            <p:nvPr/>
          </p:nvSpPr>
          <p:spPr>
            <a:xfrm>
              <a:off x="1589775" y="2873400"/>
              <a:ext cx="49425" cy="59250"/>
            </a:xfrm>
            <a:custGeom>
              <a:avLst/>
              <a:gdLst/>
              <a:ahLst/>
              <a:cxnLst/>
              <a:rect l="l" t="t" r="r" b="b"/>
              <a:pathLst>
                <a:path w="1977" h="2370" extrusionOk="0">
                  <a:moveTo>
                    <a:pt x="989" y="0"/>
                  </a:moveTo>
                  <a:lnTo>
                    <a:pt x="298" y="1191"/>
                  </a:lnTo>
                  <a:cubicBezTo>
                    <a:pt x="0" y="1715"/>
                    <a:pt x="369" y="2370"/>
                    <a:pt x="989" y="2370"/>
                  </a:cubicBezTo>
                  <a:cubicBezTo>
                    <a:pt x="1596" y="2370"/>
                    <a:pt x="1977" y="1715"/>
                    <a:pt x="1667" y="1191"/>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67" name="Google Shape;2278;p57"/>
            <p:cNvSpPr/>
            <p:nvPr/>
          </p:nvSpPr>
          <p:spPr>
            <a:xfrm>
              <a:off x="1589775" y="2996325"/>
              <a:ext cx="49425" cy="59275"/>
            </a:xfrm>
            <a:custGeom>
              <a:avLst/>
              <a:gdLst/>
              <a:ahLst/>
              <a:cxnLst/>
              <a:rect l="l" t="t" r="r" b="b"/>
              <a:pathLst>
                <a:path w="1977" h="2371" extrusionOk="0">
                  <a:moveTo>
                    <a:pt x="989" y="1"/>
                  </a:moveTo>
                  <a:lnTo>
                    <a:pt x="298" y="1179"/>
                  </a:lnTo>
                  <a:cubicBezTo>
                    <a:pt x="0" y="1715"/>
                    <a:pt x="369" y="2370"/>
                    <a:pt x="989" y="2370"/>
                  </a:cubicBezTo>
                  <a:cubicBezTo>
                    <a:pt x="1596" y="2370"/>
                    <a:pt x="1977" y="1715"/>
                    <a:pt x="1667" y="1179"/>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68" name="Google Shape;2279;p57"/>
            <p:cNvSpPr/>
            <p:nvPr/>
          </p:nvSpPr>
          <p:spPr>
            <a:xfrm>
              <a:off x="1589775" y="3119275"/>
              <a:ext cx="49425" cy="59250"/>
            </a:xfrm>
            <a:custGeom>
              <a:avLst/>
              <a:gdLst/>
              <a:ahLst/>
              <a:cxnLst/>
              <a:rect l="l" t="t" r="r" b="b"/>
              <a:pathLst>
                <a:path w="1977" h="2370" extrusionOk="0">
                  <a:moveTo>
                    <a:pt x="989" y="0"/>
                  </a:moveTo>
                  <a:lnTo>
                    <a:pt x="298" y="1179"/>
                  </a:lnTo>
                  <a:cubicBezTo>
                    <a:pt x="0" y="1703"/>
                    <a:pt x="369" y="2369"/>
                    <a:pt x="989" y="2369"/>
                  </a:cubicBezTo>
                  <a:cubicBezTo>
                    <a:pt x="1596" y="2369"/>
                    <a:pt x="1977" y="1703"/>
                    <a:pt x="1667"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69" name="Google Shape;2280;p57"/>
            <p:cNvSpPr/>
            <p:nvPr/>
          </p:nvSpPr>
          <p:spPr>
            <a:xfrm>
              <a:off x="1589775" y="3241900"/>
              <a:ext cx="49425" cy="59250"/>
            </a:xfrm>
            <a:custGeom>
              <a:avLst/>
              <a:gdLst/>
              <a:ahLst/>
              <a:cxnLst/>
              <a:rect l="l" t="t" r="r" b="b"/>
              <a:pathLst>
                <a:path w="1977" h="2370" extrusionOk="0">
                  <a:moveTo>
                    <a:pt x="989" y="0"/>
                  </a:moveTo>
                  <a:lnTo>
                    <a:pt x="298" y="1191"/>
                  </a:lnTo>
                  <a:cubicBezTo>
                    <a:pt x="0" y="1715"/>
                    <a:pt x="369" y="2370"/>
                    <a:pt x="989" y="2370"/>
                  </a:cubicBezTo>
                  <a:cubicBezTo>
                    <a:pt x="1596" y="2370"/>
                    <a:pt x="1977" y="1715"/>
                    <a:pt x="1667" y="1191"/>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70" name="Google Shape;2281;p57"/>
            <p:cNvSpPr/>
            <p:nvPr/>
          </p:nvSpPr>
          <p:spPr>
            <a:xfrm>
              <a:off x="1589775" y="3364825"/>
              <a:ext cx="49425" cy="59250"/>
            </a:xfrm>
            <a:custGeom>
              <a:avLst/>
              <a:gdLst/>
              <a:ahLst/>
              <a:cxnLst/>
              <a:rect l="l" t="t" r="r" b="b"/>
              <a:pathLst>
                <a:path w="1977" h="2370" extrusionOk="0">
                  <a:moveTo>
                    <a:pt x="989" y="1"/>
                  </a:moveTo>
                  <a:lnTo>
                    <a:pt x="298" y="1191"/>
                  </a:lnTo>
                  <a:cubicBezTo>
                    <a:pt x="0" y="1715"/>
                    <a:pt x="369" y="2370"/>
                    <a:pt x="989" y="2370"/>
                  </a:cubicBezTo>
                  <a:cubicBezTo>
                    <a:pt x="1596" y="2370"/>
                    <a:pt x="1977" y="1715"/>
                    <a:pt x="1667" y="1191"/>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71" name="Google Shape;2282;p57"/>
            <p:cNvSpPr/>
            <p:nvPr/>
          </p:nvSpPr>
          <p:spPr>
            <a:xfrm>
              <a:off x="1589775" y="3487750"/>
              <a:ext cx="49425" cy="59275"/>
            </a:xfrm>
            <a:custGeom>
              <a:avLst/>
              <a:gdLst/>
              <a:ahLst/>
              <a:cxnLst/>
              <a:rect l="l" t="t" r="r" b="b"/>
              <a:pathLst>
                <a:path w="1977" h="2371" extrusionOk="0">
                  <a:moveTo>
                    <a:pt x="989" y="1"/>
                  </a:moveTo>
                  <a:lnTo>
                    <a:pt x="298" y="1192"/>
                  </a:lnTo>
                  <a:cubicBezTo>
                    <a:pt x="0" y="1715"/>
                    <a:pt x="369" y="2370"/>
                    <a:pt x="989" y="2370"/>
                  </a:cubicBezTo>
                  <a:cubicBezTo>
                    <a:pt x="1596" y="2370"/>
                    <a:pt x="1977" y="1715"/>
                    <a:pt x="1667" y="1192"/>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72" name="Google Shape;2283;p57"/>
            <p:cNvSpPr/>
            <p:nvPr/>
          </p:nvSpPr>
          <p:spPr>
            <a:xfrm>
              <a:off x="1693350" y="2934725"/>
              <a:ext cx="49450" cy="59250"/>
            </a:xfrm>
            <a:custGeom>
              <a:avLst/>
              <a:gdLst/>
              <a:ahLst/>
              <a:cxnLst/>
              <a:rect l="l" t="t" r="r" b="b"/>
              <a:pathLst>
                <a:path w="1978" h="2370" extrusionOk="0">
                  <a:moveTo>
                    <a:pt x="989" y="0"/>
                  </a:moveTo>
                  <a:lnTo>
                    <a:pt x="310" y="1191"/>
                  </a:lnTo>
                  <a:cubicBezTo>
                    <a:pt x="1" y="1715"/>
                    <a:pt x="382" y="2370"/>
                    <a:pt x="989" y="2370"/>
                  </a:cubicBezTo>
                  <a:cubicBezTo>
                    <a:pt x="1596" y="2370"/>
                    <a:pt x="1977" y="1715"/>
                    <a:pt x="1668" y="1191"/>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73" name="Google Shape;2284;p57"/>
            <p:cNvSpPr/>
            <p:nvPr/>
          </p:nvSpPr>
          <p:spPr>
            <a:xfrm>
              <a:off x="1693350" y="3057650"/>
              <a:ext cx="49450" cy="59250"/>
            </a:xfrm>
            <a:custGeom>
              <a:avLst/>
              <a:gdLst/>
              <a:ahLst/>
              <a:cxnLst/>
              <a:rect l="l" t="t" r="r" b="b"/>
              <a:pathLst>
                <a:path w="1978" h="2370" extrusionOk="0">
                  <a:moveTo>
                    <a:pt x="989" y="0"/>
                  </a:moveTo>
                  <a:lnTo>
                    <a:pt x="310" y="1191"/>
                  </a:lnTo>
                  <a:cubicBezTo>
                    <a:pt x="1" y="1715"/>
                    <a:pt x="382" y="2370"/>
                    <a:pt x="989" y="2370"/>
                  </a:cubicBezTo>
                  <a:cubicBezTo>
                    <a:pt x="1596" y="2370"/>
                    <a:pt x="1977" y="1715"/>
                    <a:pt x="1668" y="1191"/>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74" name="Google Shape;2285;p57"/>
            <p:cNvSpPr/>
            <p:nvPr/>
          </p:nvSpPr>
          <p:spPr>
            <a:xfrm>
              <a:off x="1693350" y="3180575"/>
              <a:ext cx="49450" cy="59275"/>
            </a:xfrm>
            <a:custGeom>
              <a:avLst/>
              <a:gdLst/>
              <a:ahLst/>
              <a:cxnLst/>
              <a:rect l="l" t="t" r="r" b="b"/>
              <a:pathLst>
                <a:path w="1978" h="2371" extrusionOk="0">
                  <a:moveTo>
                    <a:pt x="989" y="1"/>
                  </a:moveTo>
                  <a:lnTo>
                    <a:pt x="310" y="1191"/>
                  </a:lnTo>
                  <a:cubicBezTo>
                    <a:pt x="1" y="1715"/>
                    <a:pt x="382" y="2370"/>
                    <a:pt x="989" y="2370"/>
                  </a:cubicBezTo>
                  <a:cubicBezTo>
                    <a:pt x="1596" y="2370"/>
                    <a:pt x="1977" y="1715"/>
                    <a:pt x="1668" y="1191"/>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75" name="Google Shape;2286;p57"/>
            <p:cNvSpPr/>
            <p:nvPr/>
          </p:nvSpPr>
          <p:spPr>
            <a:xfrm>
              <a:off x="1693350" y="3303500"/>
              <a:ext cx="49450" cy="59275"/>
            </a:xfrm>
            <a:custGeom>
              <a:avLst/>
              <a:gdLst/>
              <a:ahLst/>
              <a:cxnLst/>
              <a:rect l="l" t="t" r="r" b="b"/>
              <a:pathLst>
                <a:path w="1978" h="2371" extrusionOk="0">
                  <a:moveTo>
                    <a:pt x="989" y="1"/>
                  </a:moveTo>
                  <a:lnTo>
                    <a:pt x="310" y="1180"/>
                  </a:lnTo>
                  <a:cubicBezTo>
                    <a:pt x="1" y="1715"/>
                    <a:pt x="382" y="2370"/>
                    <a:pt x="989" y="2370"/>
                  </a:cubicBezTo>
                  <a:cubicBezTo>
                    <a:pt x="1596" y="2370"/>
                    <a:pt x="1977" y="1715"/>
                    <a:pt x="1668" y="1180"/>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76" name="Google Shape;2287;p57"/>
            <p:cNvSpPr/>
            <p:nvPr/>
          </p:nvSpPr>
          <p:spPr>
            <a:xfrm>
              <a:off x="1693350" y="3426450"/>
              <a:ext cx="49450" cy="59250"/>
            </a:xfrm>
            <a:custGeom>
              <a:avLst/>
              <a:gdLst/>
              <a:ahLst/>
              <a:cxnLst/>
              <a:rect l="l" t="t" r="r" b="b"/>
              <a:pathLst>
                <a:path w="1978" h="2370" extrusionOk="0">
                  <a:moveTo>
                    <a:pt x="989" y="0"/>
                  </a:moveTo>
                  <a:lnTo>
                    <a:pt x="310" y="1179"/>
                  </a:lnTo>
                  <a:cubicBezTo>
                    <a:pt x="1" y="1703"/>
                    <a:pt x="382" y="2370"/>
                    <a:pt x="989" y="2370"/>
                  </a:cubicBezTo>
                  <a:cubicBezTo>
                    <a:pt x="1596" y="2370"/>
                    <a:pt x="1977" y="1703"/>
                    <a:pt x="1668"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77" name="Google Shape;2288;p57"/>
            <p:cNvSpPr/>
            <p:nvPr/>
          </p:nvSpPr>
          <p:spPr>
            <a:xfrm>
              <a:off x="1796950" y="2873400"/>
              <a:ext cx="49425" cy="59250"/>
            </a:xfrm>
            <a:custGeom>
              <a:avLst/>
              <a:gdLst/>
              <a:ahLst/>
              <a:cxnLst/>
              <a:rect l="l" t="t" r="r" b="b"/>
              <a:pathLst>
                <a:path w="1977" h="2370" extrusionOk="0">
                  <a:moveTo>
                    <a:pt x="988" y="0"/>
                  </a:moveTo>
                  <a:lnTo>
                    <a:pt x="310" y="1191"/>
                  </a:lnTo>
                  <a:cubicBezTo>
                    <a:pt x="0" y="1715"/>
                    <a:pt x="381" y="2370"/>
                    <a:pt x="988" y="2370"/>
                  </a:cubicBezTo>
                  <a:cubicBezTo>
                    <a:pt x="1595" y="2370"/>
                    <a:pt x="1976" y="1715"/>
                    <a:pt x="1679" y="1191"/>
                  </a:cubicBezTo>
                  <a:lnTo>
                    <a:pt x="98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78" name="Google Shape;2289;p57"/>
            <p:cNvSpPr/>
            <p:nvPr/>
          </p:nvSpPr>
          <p:spPr>
            <a:xfrm>
              <a:off x="1796950" y="2996325"/>
              <a:ext cx="49425" cy="59275"/>
            </a:xfrm>
            <a:custGeom>
              <a:avLst/>
              <a:gdLst/>
              <a:ahLst/>
              <a:cxnLst/>
              <a:rect l="l" t="t" r="r" b="b"/>
              <a:pathLst>
                <a:path w="1977" h="2371" extrusionOk="0">
                  <a:moveTo>
                    <a:pt x="988" y="1"/>
                  </a:moveTo>
                  <a:lnTo>
                    <a:pt x="310" y="1179"/>
                  </a:lnTo>
                  <a:cubicBezTo>
                    <a:pt x="0" y="1715"/>
                    <a:pt x="381" y="2370"/>
                    <a:pt x="988" y="2370"/>
                  </a:cubicBezTo>
                  <a:cubicBezTo>
                    <a:pt x="1595" y="2370"/>
                    <a:pt x="1976" y="1715"/>
                    <a:pt x="1679" y="1179"/>
                  </a:cubicBezTo>
                  <a:lnTo>
                    <a:pt x="98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79" name="Google Shape;2290;p57"/>
            <p:cNvSpPr/>
            <p:nvPr/>
          </p:nvSpPr>
          <p:spPr>
            <a:xfrm>
              <a:off x="1796950" y="3119275"/>
              <a:ext cx="49425" cy="59250"/>
            </a:xfrm>
            <a:custGeom>
              <a:avLst/>
              <a:gdLst/>
              <a:ahLst/>
              <a:cxnLst/>
              <a:rect l="l" t="t" r="r" b="b"/>
              <a:pathLst>
                <a:path w="1977" h="2370" extrusionOk="0">
                  <a:moveTo>
                    <a:pt x="988" y="0"/>
                  </a:moveTo>
                  <a:lnTo>
                    <a:pt x="310" y="1179"/>
                  </a:lnTo>
                  <a:cubicBezTo>
                    <a:pt x="0" y="1703"/>
                    <a:pt x="381" y="2369"/>
                    <a:pt x="988" y="2369"/>
                  </a:cubicBezTo>
                  <a:cubicBezTo>
                    <a:pt x="1595" y="2369"/>
                    <a:pt x="1976" y="1703"/>
                    <a:pt x="1679" y="1179"/>
                  </a:cubicBezTo>
                  <a:lnTo>
                    <a:pt x="98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80" name="Google Shape;2291;p57"/>
            <p:cNvSpPr/>
            <p:nvPr/>
          </p:nvSpPr>
          <p:spPr>
            <a:xfrm>
              <a:off x="1796950" y="3241900"/>
              <a:ext cx="49425" cy="59250"/>
            </a:xfrm>
            <a:custGeom>
              <a:avLst/>
              <a:gdLst/>
              <a:ahLst/>
              <a:cxnLst/>
              <a:rect l="l" t="t" r="r" b="b"/>
              <a:pathLst>
                <a:path w="1977" h="2370" extrusionOk="0">
                  <a:moveTo>
                    <a:pt x="988" y="0"/>
                  </a:moveTo>
                  <a:lnTo>
                    <a:pt x="310" y="1191"/>
                  </a:lnTo>
                  <a:cubicBezTo>
                    <a:pt x="0" y="1715"/>
                    <a:pt x="381" y="2370"/>
                    <a:pt x="988" y="2370"/>
                  </a:cubicBezTo>
                  <a:cubicBezTo>
                    <a:pt x="1595" y="2370"/>
                    <a:pt x="1976" y="1715"/>
                    <a:pt x="1679" y="1191"/>
                  </a:cubicBezTo>
                  <a:lnTo>
                    <a:pt x="98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81" name="Google Shape;2292;p57"/>
            <p:cNvSpPr/>
            <p:nvPr/>
          </p:nvSpPr>
          <p:spPr>
            <a:xfrm>
              <a:off x="1796950" y="3364825"/>
              <a:ext cx="49425" cy="59250"/>
            </a:xfrm>
            <a:custGeom>
              <a:avLst/>
              <a:gdLst/>
              <a:ahLst/>
              <a:cxnLst/>
              <a:rect l="l" t="t" r="r" b="b"/>
              <a:pathLst>
                <a:path w="1977" h="2370" extrusionOk="0">
                  <a:moveTo>
                    <a:pt x="988" y="1"/>
                  </a:moveTo>
                  <a:lnTo>
                    <a:pt x="310" y="1191"/>
                  </a:lnTo>
                  <a:cubicBezTo>
                    <a:pt x="0" y="1715"/>
                    <a:pt x="381" y="2370"/>
                    <a:pt x="988" y="2370"/>
                  </a:cubicBezTo>
                  <a:cubicBezTo>
                    <a:pt x="1595" y="2370"/>
                    <a:pt x="1976" y="1715"/>
                    <a:pt x="1679" y="1191"/>
                  </a:cubicBezTo>
                  <a:lnTo>
                    <a:pt x="98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82" name="Google Shape;2293;p57"/>
            <p:cNvSpPr/>
            <p:nvPr/>
          </p:nvSpPr>
          <p:spPr>
            <a:xfrm>
              <a:off x="1796950" y="3487750"/>
              <a:ext cx="49425" cy="59275"/>
            </a:xfrm>
            <a:custGeom>
              <a:avLst/>
              <a:gdLst/>
              <a:ahLst/>
              <a:cxnLst/>
              <a:rect l="l" t="t" r="r" b="b"/>
              <a:pathLst>
                <a:path w="1977" h="2371" extrusionOk="0">
                  <a:moveTo>
                    <a:pt x="988" y="1"/>
                  </a:moveTo>
                  <a:lnTo>
                    <a:pt x="310" y="1192"/>
                  </a:lnTo>
                  <a:cubicBezTo>
                    <a:pt x="0" y="1715"/>
                    <a:pt x="381" y="2370"/>
                    <a:pt x="988" y="2370"/>
                  </a:cubicBezTo>
                  <a:cubicBezTo>
                    <a:pt x="1595" y="2370"/>
                    <a:pt x="1976" y="1715"/>
                    <a:pt x="1679" y="1192"/>
                  </a:cubicBezTo>
                  <a:lnTo>
                    <a:pt x="98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83" name="Google Shape;2294;p57"/>
            <p:cNvSpPr/>
            <p:nvPr/>
          </p:nvSpPr>
          <p:spPr>
            <a:xfrm>
              <a:off x="1900825" y="2934725"/>
              <a:ext cx="49425" cy="59250"/>
            </a:xfrm>
            <a:custGeom>
              <a:avLst/>
              <a:gdLst/>
              <a:ahLst/>
              <a:cxnLst/>
              <a:rect l="l" t="t" r="r" b="b"/>
              <a:pathLst>
                <a:path w="1977" h="2370" extrusionOk="0">
                  <a:moveTo>
                    <a:pt x="989" y="0"/>
                  </a:moveTo>
                  <a:lnTo>
                    <a:pt x="298" y="1191"/>
                  </a:lnTo>
                  <a:cubicBezTo>
                    <a:pt x="0" y="1715"/>
                    <a:pt x="381" y="2370"/>
                    <a:pt x="989" y="2370"/>
                  </a:cubicBezTo>
                  <a:cubicBezTo>
                    <a:pt x="1596" y="2370"/>
                    <a:pt x="1977" y="1715"/>
                    <a:pt x="1667" y="1191"/>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84" name="Google Shape;2295;p57"/>
            <p:cNvSpPr/>
            <p:nvPr/>
          </p:nvSpPr>
          <p:spPr>
            <a:xfrm>
              <a:off x="1900825" y="3057650"/>
              <a:ext cx="49425" cy="59250"/>
            </a:xfrm>
            <a:custGeom>
              <a:avLst/>
              <a:gdLst/>
              <a:ahLst/>
              <a:cxnLst/>
              <a:rect l="l" t="t" r="r" b="b"/>
              <a:pathLst>
                <a:path w="1977" h="2370" extrusionOk="0">
                  <a:moveTo>
                    <a:pt x="989" y="0"/>
                  </a:moveTo>
                  <a:lnTo>
                    <a:pt x="298" y="1191"/>
                  </a:lnTo>
                  <a:cubicBezTo>
                    <a:pt x="0" y="1715"/>
                    <a:pt x="381" y="2370"/>
                    <a:pt x="989" y="2370"/>
                  </a:cubicBezTo>
                  <a:cubicBezTo>
                    <a:pt x="1596" y="2370"/>
                    <a:pt x="1977" y="1715"/>
                    <a:pt x="1667" y="1191"/>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85" name="Google Shape;2296;p57"/>
            <p:cNvSpPr/>
            <p:nvPr/>
          </p:nvSpPr>
          <p:spPr>
            <a:xfrm>
              <a:off x="1900825" y="3180575"/>
              <a:ext cx="49425" cy="59275"/>
            </a:xfrm>
            <a:custGeom>
              <a:avLst/>
              <a:gdLst/>
              <a:ahLst/>
              <a:cxnLst/>
              <a:rect l="l" t="t" r="r" b="b"/>
              <a:pathLst>
                <a:path w="1977" h="2371" extrusionOk="0">
                  <a:moveTo>
                    <a:pt x="989" y="1"/>
                  </a:moveTo>
                  <a:lnTo>
                    <a:pt x="298" y="1191"/>
                  </a:lnTo>
                  <a:cubicBezTo>
                    <a:pt x="0" y="1715"/>
                    <a:pt x="381" y="2370"/>
                    <a:pt x="989" y="2370"/>
                  </a:cubicBezTo>
                  <a:cubicBezTo>
                    <a:pt x="1596" y="2370"/>
                    <a:pt x="1977" y="1715"/>
                    <a:pt x="1667" y="1191"/>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86" name="Google Shape;2297;p57"/>
            <p:cNvSpPr/>
            <p:nvPr/>
          </p:nvSpPr>
          <p:spPr>
            <a:xfrm>
              <a:off x="1900825" y="3303500"/>
              <a:ext cx="49425" cy="59275"/>
            </a:xfrm>
            <a:custGeom>
              <a:avLst/>
              <a:gdLst/>
              <a:ahLst/>
              <a:cxnLst/>
              <a:rect l="l" t="t" r="r" b="b"/>
              <a:pathLst>
                <a:path w="1977" h="2371" extrusionOk="0">
                  <a:moveTo>
                    <a:pt x="989" y="1"/>
                  </a:moveTo>
                  <a:lnTo>
                    <a:pt x="298" y="1180"/>
                  </a:lnTo>
                  <a:cubicBezTo>
                    <a:pt x="0" y="1715"/>
                    <a:pt x="381" y="2370"/>
                    <a:pt x="989" y="2370"/>
                  </a:cubicBezTo>
                  <a:cubicBezTo>
                    <a:pt x="1596" y="2370"/>
                    <a:pt x="1977" y="1715"/>
                    <a:pt x="1667" y="1180"/>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87" name="Google Shape;2298;p57"/>
            <p:cNvSpPr/>
            <p:nvPr/>
          </p:nvSpPr>
          <p:spPr>
            <a:xfrm>
              <a:off x="1900825" y="3426450"/>
              <a:ext cx="49425" cy="59250"/>
            </a:xfrm>
            <a:custGeom>
              <a:avLst/>
              <a:gdLst/>
              <a:ahLst/>
              <a:cxnLst/>
              <a:rect l="l" t="t" r="r" b="b"/>
              <a:pathLst>
                <a:path w="1977" h="2370" extrusionOk="0">
                  <a:moveTo>
                    <a:pt x="989" y="0"/>
                  </a:moveTo>
                  <a:lnTo>
                    <a:pt x="298" y="1179"/>
                  </a:lnTo>
                  <a:cubicBezTo>
                    <a:pt x="0" y="1703"/>
                    <a:pt x="381" y="2370"/>
                    <a:pt x="989" y="2370"/>
                  </a:cubicBezTo>
                  <a:cubicBezTo>
                    <a:pt x="1596" y="2370"/>
                    <a:pt x="1977" y="1703"/>
                    <a:pt x="1667"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88" name="Google Shape;2299;p57"/>
            <p:cNvSpPr/>
            <p:nvPr/>
          </p:nvSpPr>
          <p:spPr>
            <a:xfrm>
              <a:off x="2004400" y="2873400"/>
              <a:ext cx="49450" cy="59250"/>
            </a:xfrm>
            <a:custGeom>
              <a:avLst/>
              <a:gdLst/>
              <a:ahLst/>
              <a:cxnLst/>
              <a:rect l="l" t="t" r="r" b="b"/>
              <a:pathLst>
                <a:path w="1978" h="2370" extrusionOk="0">
                  <a:moveTo>
                    <a:pt x="989" y="0"/>
                  </a:moveTo>
                  <a:lnTo>
                    <a:pt x="310" y="1191"/>
                  </a:lnTo>
                  <a:cubicBezTo>
                    <a:pt x="1" y="1715"/>
                    <a:pt x="382" y="2370"/>
                    <a:pt x="989" y="2370"/>
                  </a:cubicBezTo>
                  <a:cubicBezTo>
                    <a:pt x="1596" y="2370"/>
                    <a:pt x="1977" y="1715"/>
                    <a:pt x="1679" y="1191"/>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89" name="Google Shape;2300;p57"/>
            <p:cNvSpPr/>
            <p:nvPr/>
          </p:nvSpPr>
          <p:spPr>
            <a:xfrm>
              <a:off x="2004400" y="2996325"/>
              <a:ext cx="49450" cy="59275"/>
            </a:xfrm>
            <a:custGeom>
              <a:avLst/>
              <a:gdLst/>
              <a:ahLst/>
              <a:cxnLst/>
              <a:rect l="l" t="t" r="r" b="b"/>
              <a:pathLst>
                <a:path w="1978" h="2371" extrusionOk="0">
                  <a:moveTo>
                    <a:pt x="989" y="1"/>
                  </a:moveTo>
                  <a:lnTo>
                    <a:pt x="310" y="1179"/>
                  </a:lnTo>
                  <a:cubicBezTo>
                    <a:pt x="1" y="1715"/>
                    <a:pt x="382" y="2370"/>
                    <a:pt x="989" y="2370"/>
                  </a:cubicBezTo>
                  <a:cubicBezTo>
                    <a:pt x="1596" y="2370"/>
                    <a:pt x="1977" y="1715"/>
                    <a:pt x="1679" y="1179"/>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90" name="Google Shape;2301;p57"/>
            <p:cNvSpPr/>
            <p:nvPr/>
          </p:nvSpPr>
          <p:spPr>
            <a:xfrm>
              <a:off x="2004400" y="3119275"/>
              <a:ext cx="49450" cy="59250"/>
            </a:xfrm>
            <a:custGeom>
              <a:avLst/>
              <a:gdLst/>
              <a:ahLst/>
              <a:cxnLst/>
              <a:rect l="l" t="t" r="r" b="b"/>
              <a:pathLst>
                <a:path w="1978" h="2370" extrusionOk="0">
                  <a:moveTo>
                    <a:pt x="989" y="0"/>
                  </a:moveTo>
                  <a:lnTo>
                    <a:pt x="310" y="1179"/>
                  </a:lnTo>
                  <a:cubicBezTo>
                    <a:pt x="1" y="1703"/>
                    <a:pt x="382" y="2369"/>
                    <a:pt x="989" y="2369"/>
                  </a:cubicBezTo>
                  <a:cubicBezTo>
                    <a:pt x="1596" y="2369"/>
                    <a:pt x="1977" y="1703"/>
                    <a:pt x="1679"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91" name="Google Shape;2302;p57"/>
            <p:cNvSpPr/>
            <p:nvPr/>
          </p:nvSpPr>
          <p:spPr>
            <a:xfrm>
              <a:off x="2004400" y="3241900"/>
              <a:ext cx="49450" cy="59250"/>
            </a:xfrm>
            <a:custGeom>
              <a:avLst/>
              <a:gdLst/>
              <a:ahLst/>
              <a:cxnLst/>
              <a:rect l="l" t="t" r="r" b="b"/>
              <a:pathLst>
                <a:path w="1978" h="2370" extrusionOk="0">
                  <a:moveTo>
                    <a:pt x="989" y="0"/>
                  </a:moveTo>
                  <a:lnTo>
                    <a:pt x="310" y="1191"/>
                  </a:lnTo>
                  <a:cubicBezTo>
                    <a:pt x="1" y="1715"/>
                    <a:pt x="382" y="2370"/>
                    <a:pt x="989" y="2370"/>
                  </a:cubicBezTo>
                  <a:cubicBezTo>
                    <a:pt x="1596" y="2370"/>
                    <a:pt x="1977" y="1715"/>
                    <a:pt x="1679" y="1191"/>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92" name="Google Shape;2303;p57"/>
            <p:cNvSpPr/>
            <p:nvPr/>
          </p:nvSpPr>
          <p:spPr>
            <a:xfrm>
              <a:off x="2004400" y="3364825"/>
              <a:ext cx="49450" cy="59250"/>
            </a:xfrm>
            <a:custGeom>
              <a:avLst/>
              <a:gdLst/>
              <a:ahLst/>
              <a:cxnLst/>
              <a:rect l="l" t="t" r="r" b="b"/>
              <a:pathLst>
                <a:path w="1978" h="2370" extrusionOk="0">
                  <a:moveTo>
                    <a:pt x="989" y="1"/>
                  </a:moveTo>
                  <a:lnTo>
                    <a:pt x="310" y="1191"/>
                  </a:lnTo>
                  <a:cubicBezTo>
                    <a:pt x="1" y="1715"/>
                    <a:pt x="382" y="2370"/>
                    <a:pt x="989" y="2370"/>
                  </a:cubicBezTo>
                  <a:cubicBezTo>
                    <a:pt x="1596" y="2370"/>
                    <a:pt x="1977" y="1715"/>
                    <a:pt x="1679" y="1191"/>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93" name="Google Shape;2304;p57"/>
            <p:cNvSpPr/>
            <p:nvPr/>
          </p:nvSpPr>
          <p:spPr>
            <a:xfrm>
              <a:off x="2004400" y="3487750"/>
              <a:ext cx="49450" cy="59275"/>
            </a:xfrm>
            <a:custGeom>
              <a:avLst/>
              <a:gdLst/>
              <a:ahLst/>
              <a:cxnLst/>
              <a:rect l="l" t="t" r="r" b="b"/>
              <a:pathLst>
                <a:path w="1978" h="2371" extrusionOk="0">
                  <a:moveTo>
                    <a:pt x="989" y="1"/>
                  </a:moveTo>
                  <a:lnTo>
                    <a:pt x="310" y="1192"/>
                  </a:lnTo>
                  <a:cubicBezTo>
                    <a:pt x="1" y="1715"/>
                    <a:pt x="382" y="2370"/>
                    <a:pt x="989" y="2370"/>
                  </a:cubicBezTo>
                  <a:cubicBezTo>
                    <a:pt x="1596" y="2370"/>
                    <a:pt x="1977" y="1715"/>
                    <a:pt x="1679" y="1192"/>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94" name="Google Shape;2305;p57"/>
            <p:cNvSpPr/>
            <p:nvPr/>
          </p:nvSpPr>
          <p:spPr>
            <a:xfrm>
              <a:off x="2108275" y="2934725"/>
              <a:ext cx="49450" cy="59250"/>
            </a:xfrm>
            <a:custGeom>
              <a:avLst/>
              <a:gdLst/>
              <a:ahLst/>
              <a:cxnLst/>
              <a:rect l="l" t="t" r="r" b="b"/>
              <a:pathLst>
                <a:path w="1978" h="2370" extrusionOk="0">
                  <a:moveTo>
                    <a:pt x="989" y="0"/>
                  </a:moveTo>
                  <a:lnTo>
                    <a:pt x="299" y="1191"/>
                  </a:lnTo>
                  <a:cubicBezTo>
                    <a:pt x="1" y="1715"/>
                    <a:pt x="382" y="2370"/>
                    <a:pt x="989" y="2370"/>
                  </a:cubicBezTo>
                  <a:cubicBezTo>
                    <a:pt x="1596" y="2370"/>
                    <a:pt x="1977" y="1715"/>
                    <a:pt x="1668" y="1191"/>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95" name="Google Shape;2306;p57"/>
            <p:cNvSpPr/>
            <p:nvPr/>
          </p:nvSpPr>
          <p:spPr>
            <a:xfrm>
              <a:off x="2108275" y="3057650"/>
              <a:ext cx="49450" cy="59250"/>
            </a:xfrm>
            <a:custGeom>
              <a:avLst/>
              <a:gdLst/>
              <a:ahLst/>
              <a:cxnLst/>
              <a:rect l="l" t="t" r="r" b="b"/>
              <a:pathLst>
                <a:path w="1978" h="2370" extrusionOk="0">
                  <a:moveTo>
                    <a:pt x="989" y="0"/>
                  </a:moveTo>
                  <a:lnTo>
                    <a:pt x="299" y="1191"/>
                  </a:lnTo>
                  <a:cubicBezTo>
                    <a:pt x="1" y="1715"/>
                    <a:pt x="382" y="2370"/>
                    <a:pt x="989" y="2370"/>
                  </a:cubicBezTo>
                  <a:cubicBezTo>
                    <a:pt x="1596" y="2370"/>
                    <a:pt x="1977" y="1715"/>
                    <a:pt x="1668" y="1191"/>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96" name="Google Shape;2307;p57"/>
            <p:cNvSpPr/>
            <p:nvPr/>
          </p:nvSpPr>
          <p:spPr>
            <a:xfrm>
              <a:off x="2108275" y="3180575"/>
              <a:ext cx="49450" cy="59275"/>
            </a:xfrm>
            <a:custGeom>
              <a:avLst/>
              <a:gdLst/>
              <a:ahLst/>
              <a:cxnLst/>
              <a:rect l="l" t="t" r="r" b="b"/>
              <a:pathLst>
                <a:path w="1978" h="2371" extrusionOk="0">
                  <a:moveTo>
                    <a:pt x="989" y="1"/>
                  </a:moveTo>
                  <a:lnTo>
                    <a:pt x="299" y="1191"/>
                  </a:lnTo>
                  <a:cubicBezTo>
                    <a:pt x="1" y="1715"/>
                    <a:pt x="382" y="2370"/>
                    <a:pt x="989" y="2370"/>
                  </a:cubicBezTo>
                  <a:cubicBezTo>
                    <a:pt x="1596" y="2370"/>
                    <a:pt x="1977" y="1715"/>
                    <a:pt x="1668" y="1191"/>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97" name="Google Shape;2308;p57"/>
            <p:cNvSpPr/>
            <p:nvPr/>
          </p:nvSpPr>
          <p:spPr>
            <a:xfrm>
              <a:off x="2108275" y="3303500"/>
              <a:ext cx="49450" cy="59275"/>
            </a:xfrm>
            <a:custGeom>
              <a:avLst/>
              <a:gdLst/>
              <a:ahLst/>
              <a:cxnLst/>
              <a:rect l="l" t="t" r="r" b="b"/>
              <a:pathLst>
                <a:path w="1978" h="2371" extrusionOk="0">
                  <a:moveTo>
                    <a:pt x="989" y="1"/>
                  </a:moveTo>
                  <a:lnTo>
                    <a:pt x="299" y="1180"/>
                  </a:lnTo>
                  <a:cubicBezTo>
                    <a:pt x="1" y="1715"/>
                    <a:pt x="382" y="2370"/>
                    <a:pt x="989" y="2370"/>
                  </a:cubicBezTo>
                  <a:cubicBezTo>
                    <a:pt x="1596" y="2370"/>
                    <a:pt x="1977" y="1715"/>
                    <a:pt x="1668" y="1180"/>
                  </a:cubicBezTo>
                  <a:lnTo>
                    <a:pt x="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98" name="Google Shape;2309;p57"/>
            <p:cNvSpPr/>
            <p:nvPr/>
          </p:nvSpPr>
          <p:spPr>
            <a:xfrm>
              <a:off x="2108275" y="3426450"/>
              <a:ext cx="49450" cy="59250"/>
            </a:xfrm>
            <a:custGeom>
              <a:avLst/>
              <a:gdLst/>
              <a:ahLst/>
              <a:cxnLst/>
              <a:rect l="l" t="t" r="r" b="b"/>
              <a:pathLst>
                <a:path w="1978" h="2370" extrusionOk="0">
                  <a:moveTo>
                    <a:pt x="989" y="0"/>
                  </a:moveTo>
                  <a:lnTo>
                    <a:pt x="299" y="1179"/>
                  </a:lnTo>
                  <a:cubicBezTo>
                    <a:pt x="1" y="1703"/>
                    <a:pt x="382" y="2370"/>
                    <a:pt x="989" y="2370"/>
                  </a:cubicBezTo>
                  <a:cubicBezTo>
                    <a:pt x="1596" y="2370"/>
                    <a:pt x="1977" y="1703"/>
                    <a:pt x="1668" y="1179"/>
                  </a:cubicBezTo>
                  <a:lnTo>
                    <a:pt x="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sp>
          <p:nvSpPr>
            <p:cNvPr id="499" name="Google Shape;2310;p57"/>
            <p:cNvSpPr/>
            <p:nvPr/>
          </p:nvSpPr>
          <p:spPr>
            <a:xfrm>
              <a:off x="3737950" y="4649500"/>
              <a:ext cx="1462700" cy="914725"/>
            </a:xfrm>
            <a:custGeom>
              <a:avLst/>
              <a:gdLst/>
              <a:ahLst/>
              <a:cxnLst/>
              <a:rect l="l" t="t" r="r" b="b"/>
              <a:pathLst>
                <a:path w="58508" h="36589" extrusionOk="0">
                  <a:moveTo>
                    <a:pt x="28822" y="0"/>
                  </a:moveTo>
                  <a:cubicBezTo>
                    <a:pt x="19102" y="0"/>
                    <a:pt x="9384" y="1260"/>
                    <a:pt x="1" y="3799"/>
                  </a:cubicBezTo>
                  <a:lnTo>
                    <a:pt x="21063" y="36589"/>
                  </a:lnTo>
                  <a:lnTo>
                    <a:pt x="21063" y="20087"/>
                  </a:lnTo>
                  <a:lnTo>
                    <a:pt x="30933" y="20087"/>
                  </a:lnTo>
                  <a:cubicBezTo>
                    <a:pt x="42244" y="20087"/>
                    <a:pt x="52686" y="14062"/>
                    <a:pt x="58341" y="4263"/>
                  </a:cubicBezTo>
                  <a:lnTo>
                    <a:pt x="58508" y="3990"/>
                  </a:lnTo>
                  <a:cubicBezTo>
                    <a:pt x="48853" y="1337"/>
                    <a:pt x="38836" y="0"/>
                    <a:pt x="28822" y="0"/>
                  </a:cubicBezTo>
                  <a:close/>
                </a:path>
              </a:pathLst>
            </a:custGeom>
            <a:solidFill>
              <a:srgbClr val="5AD19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3 Arima Madurai"/>
                <a:ea typeface="+mn-ea"/>
                <a:cs typeface="Arial" panose="020B0604020202020204"/>
                <a:sym typeface="Arial" panose="020B0604020202020204"/>
              </a:endParaRPr>
            </a:p>
          </p:txBody>
        </p:sp>
      </p:grpSp>
      <p:sp>
        <p:nvSpPr>
          <p:cNvPr id="515" name="Google Shape;2075;p54" descr="56 anh sang"/>
          <p:cNvSpPr txBox="1"/>
          <p:nvPr/>
        </p:nvSpPr>
        <p:spPr>
          <a:xfrm>
            <a:off x="744674" y="46539"/>
            <a:ext cx="5757403" cy="1042635"/>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oppins ExtraBold"/>
              <a:buNone/>
              <a:defRPr sz="6665" b="0" i="0" u="none" strike="noStrike" cap="none">
                <a:solidFill>
                  <a:schemeClr val="dk1"/>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800" b="1" i="0" u="none" strike="noStrike" kern="1200" cap="none" spc="0" normalizeH="0" baseline="0" noProof="0" dirty="0">
                <a:ln w="6600">
                  <a:solidFill>
                    <a:srgbClr val="ED7D31"/>
                  </a:solidFill>
                  <a:prstDash val="solid"/>
                </a:ln>
                <a:solidFill>
                  <a:srgbClr val="FFFF00"/>
                </a:solidFill>
                <a:effectLst>
                  <a:outerShdw dist="38100" dir="2700000" algn="tl" rotWithShape="0">
                    <a:srgbClr val="ED7D31"/>
                  </a:outerShdw>
                </a:effectLst>
                <a:uLnTx/>
                <a:uFillTx/>
                <a:latin typeface="Arial" panose="020B0604020202020204" pitchFamily="34" charset="0"/>
                <a:ea typeface="+mn-ea"/>
                <a:cs typeface="Arial" panose="020B0604020202020204" pitchFamily="34" charset="0"/>
                <a:sym typeface="+mn-ea"/>
              </a:rPr>
              <a:t>LẬT MẢNH GHÉP</a:t>
            </a:r>
            <a:endParaRPr kumimoji="0" lang="vi-VN" sz="4800" b="1" i="0" u="none" strike="noStrike" kern="0" cap="none" spc="0" normalizeH="0" baseline="0" noProof="0" dirty="0">
              <a:ln w="6600">
                <a:solidFill>
                  <a:srgbClr val="ED7D31"/>
                </a:solidFill>
                <a:prstDash val="solid"/>
              </a:ln>
              <a:solidFill>
                <a:srgbClr val="FFFF00"/>
              </a:solidFill>
              <a:effectLst>
                <a:outerShdw dist="38100" dir="2700000" algn="tl" rotWithShape="0">
                  <a:srgbClr val="ED7D31"/>
                </a:outerShdw>
              </a:effectLst>
              <a:uLnTx/>
              <a:uFillTx/>
              <a:latin typeface="Arial" panose="020B0604020202020204" pitchFamily="34" charset="0"/>
              <a:ea typeface="+mn-ea"/>
              <a:cs typeface="Arial" panose="020B0604020202020204" pitchFamily="34" charset="0"/>
              <a:sym typeface="+mn-ea"/>
            </a:endParaRPr>
          </a:p>
        </p:txBody>
      </p:sp>
      <p:sp>
        <p:nvSpPr>
          <p:cNvPr id="5" name="TextBox 4" descr="56 anh sang"/>
          <p:cNvSpPr txBox="1"/>
          <p:nvPr/>
        </p:nvSpPr>
        <p:spPr>
          <a:xfrm>
            <a:off x="6730615" y="640715"/>
            <a:ext cx="5242946" cy="5693866"/>
          </a:xfrm>
          <a:prstGeom prst="rect">
            <a:avLst/>
          </a:prstGeom>
          <a:solidFill>
            <a:schemeClr val="tx1"/>
          </a:solidFill>
        </p:spPr>
        <p:txBody>
          <a:bodyPr wrap="square" rtlCol="0">
            <a:spAutoFit/>
          </a:bodyPr>
          <a:lstStyle/>
          <a:p>
            <a:pPr marL="457200" marR="0" lvl="0" indent="-298450" algn="just" defTabSz="914400" rtl="0" eaLnBrk="1" fontAlgn="auto" latinLnBrk="0" hangingPunct="1">
              <a:lnSpc>
                <a:spcPct val="100000"/>
              </a:lnSpc>
              <a:spcBef>
                <a:spcPts val="0"/>
              </a:spcBef>
              <a:spcAft>
                <a:spcPts val="0"/>
              </a:spcAft>
              <a:buClr>
                <a:srgbClr val="000000"/>
              </a:buClr>
              <a:buSzPts val="1100"/>
              <a:buFont typeface="Arial" panose="020B0604020202020204"/>
              <a:buChar char="●"/>
              <a:tabLst/>
              <a:defRPr/>
            </a:pP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Có</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1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bức</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tranh</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ẩn</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dưới</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6 </a:t>
            </a:r>
          </a:p>
          <a:p>
            <a:pPr marL="158750" marR="0" lvl="0" algn="just" defTabSz="914400" rtl="0" eaLnBrk="1" fontAlgn="auto" latinLnBrk="0" hangingPunct="1">
              <a:lnSpc>
                <a:spcPct val="100000"/>
              </a:lnSpc>
              <a:spcBef>
                <a:spcPts val="0"/>
              </a:spcBef>
              <a:spcAft>
                <a:spcPts val="0"/>
              </a:spcAft>
              <a:buClr>
                <a:srgbClr val="000000"/>
              </a:buClr>
              <a:buSzPts val="1100"/>
              <a:tabLst/>
              <a:defRPr/>
            </a:pP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mảnh</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ghép</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a:t>
            </a:r>
          </a:p>
          <a:p>
            <a:pPr marL="457200" marR="0" lvl="0" indent="-298450" algn="just" defTabSz="914400" rtl="0" eaLnBrk="1" fontAlgn="auto" latinLnBrk="0" hangingPunct="1">
              <a:lnSpc>
                <a:spcPct val="100000"/>
              </a:lnSpc>
              <a:spcBef>
                <a:spcPts val="0"/>
              </a:spcBef>
              <a:spcAft>
                <a:spcPts val="0"/>
              </a:spcAft>
              <a:buClr>
                <a:srgbClr val="000000"/>
              </a:buClr>
              <a:buSzPts val="1100"/>
              <a:buFont typeface="Arial" panose="020B0604020202020204"/>
              <a:buChar char="●"/>
              <a:tabLst/>
              <a:defRPr/>
            </a:pP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Mỗi</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HS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có</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quyền</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lựa</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chọn</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1 </a:t>
            </a:r>
          </a:p>
          <a:p>
            <a:pPr marL="158750" marR="0" lvl="0" algn="just" defTabSz="914400" rtl="0" eaLnBrk="1" fontAlgn="auto" latinLnBrk="0" hangingPunct="1">
              <a:lnSpc>
                <a:spcPct val="100000"/>
              </a:lnSpc>
              <a:spcBef>
                <a:spcPts val="0"/>
              </a:spcBef>
              <a:spcAft>
                <a:spcPts val="0"/>
              </a:spcAft>
              <a:buClr>
                <a:srgbClr val="000000"/>
              </a:buClr>
              <a:buSzPts val="1100"/>
              <a:tabLst/>
              <a:defRPr/>
            </a:pP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mảnh</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ghép</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Mỗi</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mảnh</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ghép</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tương</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ứng</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với</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1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câu</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hỏi</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Trả</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lời</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đúng</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mảnh</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ghép</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được</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lật</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mở</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Trả</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lời</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sai</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HS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khác</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sẽ</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có</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quyền</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trả</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lời</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Thời</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gian</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suy</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nghĩ</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10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giây</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a:t>
            </a:r>
            <a:endParaRPr kumimoji="0" 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endParaRPr>
          </a:p>
          <a:p>
            <a:pPr marL="457200" marR="0" lvl="0" indent="-298450" algn="just" defTabSz="914400" rtl="0" eaLnBrk="1" fontAlgn="auto" latinLnBrk="0" hangingPunct="1">
              <a:lnSpc>
                <a:spcPct val="100000"/>
              </a:lnSpc>
              <a:spcBef>
                <a:spcPts val="0"/>
              </a:spcBef>
              <a:spcAft>
                <a:spcPts val="0"/>
              </a:spcAft>
              <a:buClr>
                <a:srgbClr val="000000"/>
              </a:buClr>
              <a:buSzPts val="1100"/>
              <a:buFont typeface="Arial" panose="020B0604020202020204"/>
              <a:buChar char="●"/>
              <a:tabLst/>
              <a:defRPr/>
            </a:pPr>
            <a:r>
              <a:rPr kumimoji="0" lang="en-US"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Mỗi</a:t>
            </a:r>
            <a:r>
              <a:rPr kumimoji="0" lang="en-US"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câu</a:t>
            </a:r>
            <a:r>
              <a:rPr kumimoji="0" lang="en-US"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trả</a:t>
            </a:r>
            <a:r>
              <a:rPr kumimoji="0" lang="en-US"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lời</a:t>
            </a:r>
            <a:r>
              <a:rPr kumimoji="0" lang="en-US"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đúng</a:t>
            </a:r>
            <a:r>
              <a:rPr kumimoji="0" lang="en-US"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được</a:t>
            </a:r>
            <a:r>
              <a:rPr kumimoji="0" lang="en-US"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10 </a:t>
            </a:r>
          </a:p>
          <a:p>
            <a:pPr marL="158750" marR="0" lvl="0" algn="just" defTabSz="914400" rtl="0" eaLnBrk="1" fontAlgn="auto" latinLnBrk="0" hangingPunct="1">
              <a:lnSpc>
                <a:spcPct val="100000"/>
              </a:lnSpc>
              <a:spcBef>
                <a:spcPts val="0"/>
              </a:spcBef>
              <a:spcAft>
                <a:spcPts val="0"/>
              </a:spcAft>
              <a:buClr>
                <a:srgbClr val="000000"/>
              </a:buClr>
              <a:buSzPts val="1100"/>
              <a:tabLst/>
              <a:defRPr/>
            </a:pPr>
            <a:r>
              <a:rPr kumimoji="0" lang="en-US"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điểm</a:t>
            </a:r>
            <a:r>
              <a:rPr kumimoji="0" 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p>
          <a:p>
            <a:pPr marL="457200" marR="0" lvl="0" indent="-298450" algn="just" defTabSz="914400" rtl="0" eaLnBrk="1" fontAlgn="auto" latinLnBrk="0" hangingPunct="1">
              <a:lnSpc>
                <a:spcPct val="100000"/>
              </a:lnSpc>
              <a:spcBef>
                <a:spcPts val="0"/>
              </a:spcBef>
              <a:spcAft>
                <a:spcPts val="0"/>
              </a:spcAft>
              <a:buClr>
                <a:srgbClr val="000000"/>
              </a:buClr>
              <a:buSzPts val="1100"/>
              <a:buFont typeface="Arial" panose="020B0604020202020204"/>
              <a:buChar char="●"/>
              <a:tabLst/>
              <a:defRPr/>
            </a:pP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Trả</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lời</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đúng</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nội</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dung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bức</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p>
          <a:p>
            <a:pPr marL="158750" marR="0" lvl="0" algn="just" defTabSz="914400" rtl="0" eaLnBrk="1" fontAlgn="auto" latinLnBrk="0" hangingPunct="1">
              <a:lnSpc>
                <a:spcPct val="100000"/>
              </a:lnSpc>
              <a:spcBef>
                <a:spcPts val="0"/>
              </a:spcBef>
              <a:spcAft>
                <a:spcPts val="0"/>
              </a:spcAft>
              <a:buClr>
                <a:srgbClr val="000000"/>
              </a:buClr>
              <a:buSzPts val="1100"/>
              <a:tabLst/>
              <a:defRPr/>
            </a:pP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tranh</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được</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 20 </a:t>
            </a:r>
            <a:r>
              <a:rPr kumimoji="0" lang="en-US" altLang="vi-VN" sz="2800" b="0" i="0" u="none" strike="noStrike" kern="0" cap="none" spc="0" normalizeH="0" baseline="0" noProof="0" dirty="0" err="1">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điểm</a:t>
            </a:r>
            <a:r>
              <a:rPr kumimoji="0" lang="en-US" altLang="vi-VN" sz="2800" b="0" i="0" u="none" strike="noStrike" kern="0" cap="none" spc="0" normalizeH="0" baseline="0" noProof="0" dirty="0">
                <a:ln>
                  <a:noFill/>
                </a:ln>
                <a:solidFill>
                  <a:srgbClr val="015D76"/>
                </a:solidFill>
                <a:effectLst/>
                <a:uLnTx/>
                <a:uFillTx/>
                <a:latin typeface="Arial" panose="020B0604020202020204" pitchFamily="34" charset="0"/>
                <a:ea typeface="+mn-ea"/>
                <a:cs typeface="Arial" panose="020B0604020202020204" pitchFamily="34" charset="0"/>
                <a:sym typeface="Arial" panose="020B0604020202020204"/>
              </a:rPr>
              <a:t>.</a:t>
            </a:r>
          </a:p>
        </p:txBody>
      </p:sp>
      <p:pic>
        <p:nvPicPr>
          <p:cNvPr id="500" name="mau2" descr="56 anh sang">
            <a:hlinkClick r:id="rId3" action="ppaction://hlinksldjump"/>
            <a:extLst>
              <a:ext uri="{FF2B5EF4-FFF2-40B4-BE49-F238E27FC236}">
                <a16:creationId xmlns:a16="http://schemas.microsoft.com/office/drawing/2014/main" id="{17F2E341-5F15-473A-88E7-7B634007BC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9487" y="1410359"/>
            <a:ext cx="2221601" cy="2226720"/>
          </a:xfrm>
          <a:prstGeom prst="rect">
            <a:avLst/>
          </a:prstGeom>
        </p:spPr>
      </p:pic>
      <p:pic>
        <p:nvPicPr>
          <p:cNvPr id="501" name="mau4" descr="56 anh sang">
            <a:hlinkClick r:id="rId5" action="ppaction://hlinksldjump"/>
            <a:extLst>
              <a:ext uri="{FF2B5EF4-FFF2-40B4-BE49-F238E27FC236}">
                <a16:creationId xmlns:a16="http://schemas.microsoft.com/office/drawing/2014/main" id="{0E9898F3-8E0A-4E38-A801-31EB59E78E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699" y="3021293"/>
            <a:ext cx="2236994" cy="2236994"/>
          </a:xfrm>
          <a:prstGeom prst="rect">
            <a:avLst/>
          </a:prstGeom>
        </p:spPr>
      </p:pic>
      <p:pic>
        <p:nvPicPr>
          <p:cNvPr id="502" name="mau5" descr="56 anh sang">
            <a:hlinkClick r:id="rId7" action="ppaction://hlinksldjump"/>
            <a:extLst>
              <a:ext uri="{FF2B5EF4-FFF2-40B4-BE49-F238E27FC236}">
                <a16:creationId xmlns:a16="http://schemas.microsoft.com/office/drawing/2014/main" id="{7BAE055D-D637-4465-A931-E818C7B4F4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24955" y="3321804"/>
            <a:ext cx="2221601" cy="2226720"/>
          </a:xfrm>
          <a:prstGeom prst="rect">
            <a:avLst/>
          </a:prstGeom>
        </p:spPr>
      </p:pic>
      <p:pic>
        <p:nvPicPr>
          <p:cNvPr id="503" name="mau6" descr="56 anh sang">
            <a:hlinkClick r:id="rId9" action="ppaction://hlinksldjump"/>
            <a:extLst>
              <a:ext uri="{FF2B5EF4-FFF2-40B4-BE49-F238E27FC236}">
                <a16:creationId xmlns:a16="http://schemas.microsoft.com/office/drawing/2014/main" id="{E69C42A8-C5EE-4E26-A066-D4E9BD6E703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29329" y="3030242"/>
            <a:ext cx="2236994" cy="2236994"/>
          </a:xfrm>
          <a:prstGeom prst="rect">
            <a:avLst/>
          </a:prstGeom>
        </p:spPr>
      </p:pic>
      <p:pic>
        <p:nvPicPr>
          <p:cNvPr id="504" name="mau1" descr="56 anh sang">
            <a:hlinkClick r:id="rId11" action="ppaction://hlinksldjump"/>
            <a:extLst>
              <a:ext uri="{FF2B5EF4-FFF2-40B4-BE49-F238E27FC236}">
                <a16:creationId xmlns:a16="http://schemas.microsoft.com/office/drawing/2014/main" id="{2939EC24-28B2-4F02-8B5D-FF1DB9F1C72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7241" y="1110483"/>
            <a:ext cx="2236994" cy="2236994"/>
          </a:xfrm>
          <a:prstGeom prst="rect">
            <a:avLst/>
          </a:prstGeom>
        </p:spPr>
      </p:pic>
      <p:pic>
        <p:nvPicPr>
          <p:cNvPr id="505" name="mau3" descr="56 anh sang">
            <a:hlinkClick r:id="rId13" action="ppaction://hlinksldjump"/>
            <a:extLst>
              <a:ext uri="{FF2B5EF4-FFF2-40B4-BE49-F238E27FC236}">
                <a16:creationId xmlns:a16="http://schemas.microsoft.com/office/drawing/2014/main" id="{09A51A00-C02D-4303-9F83-BA723DA4E00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36614" y="1115450"/>
            <a:ext cx="2226720" cy="2226720"/>
          </a:xfrm>
          <a:prstGeom prst="rect">
            <a:avLst/>
          </a:prstGeom>
        </p:spPr>
      </p:pic>
    </p:spTree>
    <p:extLst>
      <p:ext uri="{BB962C8B-B14F-4D97-AF65-F5344CB8AC3E}">
        <p14:creationId xmlns:p14="http://schemas.microsoft.com/office/powerpoint/2010/main" val="9046518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0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04"/>
                                        </p:tgtEl>
                                      </p:cBhvr>
                                    </p:animEffect>
                                    <p:set>
                                      <p:cBhvr>
                                        <p:cTn id="7" dur="1" fill="hold">
                                          <p:stCondLst>
                                            <p:cond delay="499"/>
                                          </p:stCondLst>
                                        </p:cTn>
                                        <p:tgtEl>
                                          <p:spTgt spid="504"/>
                                        </p:tgtEl>
                                        <p:attrNameLst>
                                          <p:attrName>style.visibility</p:attrName>
                                        </p:attrNameLst>
                                      </p:cBhvr>
                                      <p:to>
                                        <p:strVal val="hidden"/>
                                      </p:to>
                                    </p:set>
                                  </p:childTnLst>
                                </p:cTn>
                              </p:par>
                            </p:childTnLst>
                          </p:cTn>
                        </p:par>
                      </p:childTnLst>
                    </p:cTn>
                  </p:par>
                </p:childTnLst>
              </p:cTn>
              <p:nextCondLst>
                <p:cond evt="onClick" delay="0">
                  <p:tgtEl>
                    <p:spTgt spid="504"/>
                  </p:tgtEl>
                </p:cond>
              </p:nextCondLst>
            </p:seq>
            <p:seq concurrent="1" nextAc="seek">
              <p:cTn id="8" restart="whenNotActive" fill="hold" evtFilter="cancelBubble" nodeType="interactiveSeq">
                <p:stCondLst>
                  <p:cond evt="onClick" delay="0">
                    <p:tgtEl>
                      <p:spTgt spid="50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500"/>
                                        </p:tgtEl>
                                      </p:cBhvr>
                                    </p:animEffect>
                                    <p:set>
                                      <p:cBhvr>
                                        <p:cTn id="13" dur="1" fill="hold">
                                          <p:stCondLst>
                                            <p:cond delay="499"/>
                                          </p:stCondLst>
                                        </p:cTn>
                                        <p:tgtEl>
                                          <p:spTgt spid="500"/>
                                        </p:tgtEl>
                                        <p:attrNameLst>
                                          <p:attrName>style.visibility</p:attrName>
                                        </p:attrNameLst>
                                      </p:cBhvr>
                                      <p:to>
                                        <p:strVal val="hidden"/>
                                      </p:to>
                                    </p:set>
                                  </p:childTnLst>
                                </p:cTn>
                              </p:par>
                            </p:childTnLst>
                          </p:cTn>
                        </p:par>
                      </p:childTnLst>
                    </p:cTn>
                  </p:par>
                </p:childTnLst>
              </p:cTn>
              <p:nextCondLst>
                <p:cond evt="onClick" delay="0">
                  <p:tgtEl>
                    <p:spTgt spid="500"/>
                  </p:tgtEl>
                </p:cond>
              </p:nextCondLst>
            </p:seq>
            <p:seq concurrent="1" nextAc="seek">
              <p:cTn id="14" restart="whenNotActive" fill="hold" evtFilter="cancelBubble" nodeType="interactiveSeq">
                <p:stCondLst>
                  <p:cond evt="onClick" delay="0">
                    <p:tgtEl>
                      <p:spTgt spid="505"/>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505"/>
                                        </p:tgtEl>
                                      </p:cBhvr>
                                    </p:animEffect>
                                    <p:set>
                                      <p:cBhvr>
                                        <p:cTn id="19" dur="1" fill="hold">
                                          <p:stCondLst>
                                            <p:cond delay="499"/>
                                          </p:stCondLst>
                                        </p:cTn>
                                        <p:tgtEl>
                                          <p:spTgt spid="505"/>
                                        </p:tgtEl>
                                        <p:attrNameLst>
                                          <p:attrName>style.visibility</p:attrName>
                                        </p:attrNameLst>
                                      </p:cBhvr>
                                      <p:to>
                                        <p:strVal val="hidden"/>
                                      </p:to>
                                    </p:set>
                                  </p:childTnLst>
                                </p:cTn>
                              </p:par>
                            </p:childTnLst>
                          </p:cTn>
                        </p:par>
                      </p:childTnLst>
                    </p:cTn>
                  </p:par>
                </p:childTnLst>
              </p:cTn>
              <p:nextCondLst>
                <p:cond evt="onClick" delay="0">
                  <p:tgtEl>
                    <p:spTgt spid="505"/>
                  </p:tgtEl>
                </p:cond>
              </p:nextCondLst>
            </p:seq>
            <p:seq concurrent="1" nextAc="seek">
              <p:cTn id="20" restart="whenNotActive" fill="hold" evtFilter="cancelBubble" nodeType="interactiveSeq">
                <p:stCondLst>
                  <p:cond evt="onClick" delay="0">
                    <p:tgtEl>
                      <p:spTgt spid="50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501"/>
                                        </p:tgtEl>
                                      </p:cBhvr>
                                    </p:animEffect>
                                    <p:set>
                                      <p:cBhvr>
                                        <p:cTn id="25" dur="1" fill="hold">
                                          <p:stCondLst>
                                            <p:cond delay="499"/>
                                          </p:stCondLst>
                                        </p:cTn>
                                        <p:tgtEl>
                                          <p:spTgt spid="501"/>
                                        </p:tgtEl>
                                        <p:attrNameLst>
                                          <p:attrName>style.visibility</p:attrName>
                                        </p:attrNameLst>
                                      </p:cBhvr>
                                      <p:to>
                                        <p:strVal val="hidden"/>
                                      </p:to>
                                    </p:set>
                                  </p:childTnLst>
                                </p:cTn>
                              </p:par>
                            </p:childTnLst>
                          </p:cTn>
                        </p:par>
                      </p:childTnLst>
                    </p:cTn>
                  </p:par>
                </p:childTnLst>
              </p:cTn>
              <p:nextCondLst>
                <p:cond evt="onClick" delay="0">
                  <p:tgtEl>
                    <p:spTgt spid="501"/>
                  </p:tgtEl>
                </p:cond>
              </p:nextCondLst>
            </p:seq>
            <p:seq concurrent="1" nextAc="seek">
              <p:cTn id="26" restart="whenNotActive" fill="hold" evtFilter="cancelBubble" nodeType="interactiveSeq">
                <p:stCondLst>
                  <p:cond evt="onClick" delay="0">
                    <p:tgtEl>
                      <p:spTgt spid="502"/>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02"/>
                                        </p:tgtEl>
                                      </p:cBhvr>
                                    </p:animEffect>
                                    <p:set>
                                      <p:cBhvr>
                                        <p:cTn id="31" dur="1" fill="hold">
                                          <p:stCondLst>
                                            <p:cond delay="499"/>
                                          </p:stCondLst>
                                        </p:cTn>
                                        <p:tgtEl>
                                          <p:spTgt spid="502"/>
                                        </p:tgtEl>
                                        <p:attrNameLst>
                                          <p:attrName>style.visibility</p:attrName>
                                        </p:attrNameLst>
                                      </p:cBhvr>
                                      <p:to>
                                        <p:strVal val="hidden"/>
                                      </p:to>
                                    </p:set>
                                  </p:childTnLst>
                                </p:cTn>
                              </p:par>
                            </p:childTnLst>
                          </p:cTn>
                        </p:par>
                      </p:childTnLst>
                    </p:cTn>
                  </p:par>
                </p:childTnLst>
              </p:cTn>
              <p:nextCondLst>
                <p:cond evt="onClick" delay="0">
                  <p:tgtEl>
                    <p:spTgt spid="502"/>
                  </p:tgtEl>
                </p:cond>
              </p:nextCondLst>
            </p:seq>
            <p:seq concurrent="1" nextAc="seek">
              <p:cTn id="32" restart="whenNotActive" fill="hold" evtFilter="cancelBubble" nodeType="interactiveSeq">
                <p:stCondLst>
                  <p:cond evt="onClick" delay="0">
                    <p:tgtEl>
                      <p:spTgt spid="503"/>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503"/>
                                        </p:tgtEl>
                                      </p:cBhvr>
                                    </p:animEffect>
                                    <p:set>
                                      <p:cBhvr>
                                        <p:cTn id="37" dur="1" fill="hold">
                                          <p:stCondLst>
                                            <p:cond delay="499"/>
                                          </p:stCondLst>
                                        </p:cTn>
                                        <p:tgtEl>
                                          <p:spTgt spid="503"/>
                                        </p:tgtEl>
                                        <p:attrNameLst>
                                          <p:attrName>style.visibility</p:attrName>
                                        </p:attrNameLst>
                                      </p:cBhvr>
                                      <p:to>
                                        <p:strVal val="hidden"/>
                                      </p:to>
                                    </p:set>
                                  </p:childTnLst>
                                </p:cTn>
                              </p:par>
                            </p:childTnLst>
                          </p:cTn>
                        </p:par>
                      </p:childTnLst>
                    </p:cTn>
                  </p:par>
                </p:childTnLst>
              </p:cTn>
              <p:nextCondLst>
                <p:cond evt="onClick" delay="0">
                  <p:tgtEl>
                    <p:spTgt spid="503"/>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56 anh sang">
            <a:extLst>
              <a:ext uri="{FF2B5EF4-FFF2-40B4-BE49-F238E27FC236}">
                <a16:creationId xmlns:a16="http://schemas.microsoft.com/office/drawing/2014/main" id="{B9677589-D293-4E9B-B5EA-D519BF31782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2495" r="32469"/>
          <a:stretch/>
        </p:blipFill>
        <p:spPr bwMode="auto">
          <a:xfrm>
            <a:off x="4626982" y="1050541"/>
            <a:ext cx="6872592" cy="4579026"/>
          </a:xfrm>
          <a:prstGeom prst="rect">
            <a:avLst/>
          </a:prstGeom>
          <a:noFill/>
          <a:extLst>
            <a:ext uri="{909E8E84-426E-40DD-AFC4-6F175D3DCCD1}">
              <a14:hiddenFill xmlns:a14="http://schemas.microsoft.com/office/drawing/2010/main">
                <a:solidFill>
                  <a:srgbClr val="FFFFFF"/>
                </a:solidFill>
              </a14:hiddenFill>
            </a:ext>
          </a:extLst>
        </p:spPr>
      </p:pic>
      <p:pic>
        <p:nvPicPr>
          <p:cNvPr id="148" name="Picture 147" descr="56 anh sa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79839" y="1840688"/>
            <a:ext cx="1127571" cy="1127571"/>
          </a:xfrm>
          <a:prstGeom prst="rect">
            <a:avLst/>
          </a:prstGeom>
        </p:spPr>
      </p:pic>
      <p:pic>
        <p:nvPicPr>
          <p:cNvPr id="159" name="Picture 158" descr="56 anh sang">
            <a:hlinkClick r:id="" action="ppaction://noaction"/>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03419" y="5852160"/>
            <a:ext cx="1180821" cy="998220"/>
          </a:xfrm>
          <a:prstGeom prst="rect">
            <a:avLst/>
          </a:prstGeom>
        </p:spPr>
      </p:pic>
      <p:pic>
        <p:nvPicPr>
          <p:cNvPr id="4" name="vuidehoc" descr="56 anh sa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703" y="-671549"/>
            <a:ext cx="609600" cy="609600"/>
          </a:xfrm>
          <a:prstGeom prst="rect">
            <a:avLst/>
          </a:prstGeom>
        </p:spPr>
      </p:pic>
      <p:pic>
        <p:nvPicPr>
          <p:cNvPr id="138" name="Picture 137" descr="56 anh sa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60" y="16379"/>
            <a:ext cx="12187269" cy="6858767"/>
          </a:xfrm>
          <a:prstGeom prst="rect">
            <a:avLst/>
          </a:prstGeom>
        </p:spPr>
      </p:pic>
      <p:pic>
        <p:nvPicPr>
          <p:cNvPr id="149" name="Picture 148" descr="56 anh sa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0370" y="-405481"/>
            <a:ext cx="1761897" cy="6059949"/>
          </a:xfrm>
          <a:prstGeom prst="rect">
            <a:avLst/>
          </a:prstGeom>
        </p:spPr>
      </p:pic>
      <p:pic>
        <p:nvPicPr>
          <p:cNvPr id="150" name="Picture 149" descr="56 anh sa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87991" y="5304551"/>
            <a:ext cx="647700" cy="904875"/>
          </a:xfrm>
          <a:prstGeom prst="rect">
            <a:avLst/>
          </a:prstGeom>
        </p:spPr>
      </p:pic>
      <p:pic>
        <p:nvPicPr>
          <p:cNvPr id="147" name="Picture 146" descr="56 anh sa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40129" y="5706551"/>
            <a:ext cx="1061107" cy="1061107"/>
          </a:xfrm>
          <a:prstGeom prst="rect">
            <a:avLst/>
          </a:prstGeom>
        </p:spPr>
      </p:pic>
      <p:pic>
        <p:nvPicPr>
          <p:cNvPr id="146" name="Picture 145" descr="56 anh sa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861112" y="5706551"/>
            <a:ext cx="1168595" cy="1168595"/>
          </a:xfrm>
          <a:prstGeom prst="rect">
            <a:avLst/>
          </a:prstGeom>
        </p:spPr>
      </p:pic>
      <p:pic>
        <p:nvPicPr>
          <p:cNvPr id="128" name="den5" descr="56 anh sa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05774" y="3319834"/>
            <a:ext cx="2639810" cy="2639810"/>
          </a:xfrm>
          <a:prstGeom prst="rect">
            <a:avLst/>
          </a:prstGeom>
        </p:spPr>
      </p:pic>
      <p:pic>
        <p:nvPicPr>
          <p:cNvPr id="127" name="den4" descr="56 anh sa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339097" y="2962449"/>
            <a:ext cx="2651990" cy="2651990"/>
          </a:xfrm>
          <a:prstGeom prst="rect">
            <a:avLst/>
          </a:prstGeom>
        </p:spPr>
      </p:pic>
      <p:pic>
        <p:nvPicPr>
          <p:cNvPr id="126" name="den3" descr="56 anh sa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267453" y="715214"/>
            <a:ext cx="2639810" cy="2645893"/>
          </a:xfrm>
          <a:prstGeom prst="rect">
            <a:avLst/>
          </a:prstGeom>
        </p:spPr>
      </p:pic>
      <p:pic>
        <p:nvPicPr>
          <p:cNvPr id="124" name="den1" descr="56 anh sa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701529" y="688637"/>
            <a:ext cx="2651990" cy="2651990"/>
          </a:xfrm>
          <a:prstGeom prst="rect">
            <a:avLst/>
          </a:prstGeom>
        </p:spPr>
      </p:pic>
      <p:pic>
        <p:nvPicPr>
          <p:cNvPr id="125" name="den2" descr="56 anh sa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976908" y="1050541"/>
            <a:ext cx="2639810" cy="2639810"/>
          </a:xfrm>
          <a:prstGeom prst="rect">
            <a:avLst/>
          </a:prstGeom>
        </p:spPr>
      </p:pic>
      <p:pic>
        <p:nvPicPr>
          <p:cNvPr id="129" name="den6" descr="56 anh sa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882342" y="2970409"/>
            <a:ext cx="2651990" cy="2651990"/>
          </a:xfrm>
          <a:prstGeom prst="rect">
            <a:avLst/>
          </a:prstGeom>
        </p:spPr>
      </p:pic>
      <p:pic>
        <p:nvPicPr>
          <p:cNvPr id="140" name="mau2" descr="56 anh sang">
            <a:hlinkClick r:id="rId20" action="ppaction://hlinksldjump"/>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008967" y="1050541"/>
            <a:ext cx="2633741" cy="2639810"/>
          </a:xfrm>
          <a:prstGeom prst="rect">
            <a:avLst/>
          </a:prstGeom>
        </p:spPr>
      </p:pic>
      <p:pic>
        <p:nvPicPr>
          <p:cNvPr id="142" name="mau4" descr="56 anh sang">
            <a:hlinkClick r:id="rId22" action="ppaction://hlinksldjump"/>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324781" y="3018320"/>
            <a:ext cx="2651990" cy="2651990"/>
          </a:xfrm>
          <a:prstGeom prst="rect">
            <a:avLst/>
          </a:prstGeom>
        </p:spPr>
      </p:pic>
      <p:pic>
        <p:nvPicPr>
          <p:cNvPr id="143" name="mau5" descr="56 anh sang">
            <a:hlinkClick r:id="rId24" action="ppaction://hlinksldjump"/>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6649128" y="3359303"/>
            <a:ext cx="2633741" cy="2639810"/>
          </a:xfrm>
          <a:prstGeom prst="rect">
            <a:avLst/>
          </a:prstGeom>
        </p:spPr>
      </p:pic>
      <p:pic>
        <p:nvPicPr>
          <p:cNvPr id="144" name="mau6" descr="56 anh sang">
            <a:hlinkClick r:id="rId26" action="ppaction://hlinksldjump"/>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8915862" y="3000099"/>
            <a:ext cx="2651990" cy="2651990"/>
          </a:xfrm>
          <a:prstGeom prst="rect">
            <a:avLst/>
          </a:prstGeom>
        </p:spPr>
      </p:pic>
      <p:pic>
        <p:nvPicPr>
          <p:cNvPr id="139" name="mau1" descr="56 anh sang">
            <a:hlinkClick r:id="rId28" action="ppaction://hlinksldjump"/>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4687011" y="712631"/>
            <a:ext cx="2651990" cy="2651990"/>
          </a:xfrm>
          <a:prstGeom prst="rect">
            <a:avLst/>
          </a:prstGeom>
        </p:spPr>
      </p:pic>
      <p:pic>
        <p:nvPicPr>
          <p:cNvPr id="141" name="mau3" descr="56 anh sang">
            <a:hlinkClick r:id="rId30" action="ppaction://hlinksldjump"/>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9260623" y="706610"/>
            <a:ext cx="2639810" cy="2639810"/>
          </a:xfrm>
          <a:prstGeom prst="rect">
            <a:avLst/>
          </a:prstGeom>
        </p:spPr>
      </p:pic>
      <p:sp>
        <p:nvSpPr>
          <p:cNvPr id="3" name="Arrow: Right 2" descr="56 anh sang">
            <a:hlinkClick r:id="rId32" action="ppaction://hlinksldjump"/>
            <a:extLst>
              <a:ext uri="{FF2B5EF4-FFF2-40B4-BE49-F238E27FC236}">
                <a16:creationId xmlns:a16="http://schemas.microsoft.com/office/drawing/2014/main" id="{42A3FEC3-D60A-4CF3-A1D5-3A59BE7F7920}"/>
              </a:ext>
            </a:extLst>
          </p:cNvPr>
          <p:cNvSpPr/>
          <p:nvPr/>
        </p:nvSpPr>
        <p:spPr>
          <a:xfrm>
            <a:off x="11207410" y="6209426"/>
            <a:ext cx="976830" cy="4543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930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149"/>
                                        </p:tgtEl>
                                        <p:attrNameLst>
                                          <p:attrName>r</p:attrName>
                                        </p:attrNameLst>
                                      </p:cBhvr>
                                    </p:animRot>
                                    <p:animRot by="-240000">
                                      <p:cBhvr>
                                        <p:cTn id="7" dur="550" fill="hold">
                                          <p:stCondLst>
                                            <p:cond delay="550"/>
                                          </p:stCondLst>
                                        </p:cTn>
                                        <p:tgtEl>
                                          <p:spTgt spid="149"/>
                                        </p:tgtEl>
                                        <p:attrNameLst>
                                          <p:attrName>r</p:attrName>
                                        </p:attrNameLst>
                                      </p:cBhvr>
                                    </p:animRot>
                                    <p:animRot by="240000">
                                      <p:cBhvr>
                                        <p:cTn id="8" dur="550" fill="hold">
                                          <p:stCondLst>
                                            <p:cond delay="1100"/>
                                          </p:stCondLst>
                                        </p:cTn>
                                        <p:tgtEl>
                                          <p:spTgt spid="149"/>
                                        </p:tgtEl>
                                        <p:attrNameLst>
                                          <p:attrName>r</p:attrName>
                                        </p:attrNameLst>
                                      </p:cBhvr>
                                    </p:animRot>
                                    <p:animRot by="-240000">
                                      <p:cBhvr>
                                        <p:cTn id="9" dur="550" fill="hold">
                                          <p:stCondLst>
                                            <p:cond delay="1650"/>
                                          </p:stCondLst>
                                        </p:cTn>
                                        <p:tgtEl>
                                          <p:spTgt spid="149"/>
                                        </p:tgtEl>
                                        <p:attrNameLst>
                                          <p:attrName>r</p:attrName>
                                        </p:attrNameLst>
                                      </p:cBhvr>
                                    </p:animRot>
                                    <p:animRot by="120000">
                                      <p:cBhvr>
                                        <p:cTn id="10" dur="550" fill="hold">
                                          <p:stCondLst>
                                            <p:cond delay="2200"/>
                                          </p:stCondLst>
                                        </p:cTn>
                                        <p:tgtEl>
                                          <p:spTgt spid="149"/>
                                        </p:tgtEl>
                                        <p:attrNameLst>
                                          <p:attrName>r</p:attrName>
                                        </p:attrNameLst>
                                      </p:cBhvr>
                                    </p:animRot>
                                  </p:childTnLst>
                                </p:cTn>
                              </p:par>
                              <p:par>
                                <p:cTn id="11" presetID="1" presetClass="mediacall" presetSubtype="0" fill="hold" nodeType="withEffect">
                                  <p:stCondLst>
                                    <p:cond delay="0"/>
                                  </p:stCondLst>
                                  <p:childTnLst>
                                    <p:cmd type="call" cmd="playFrom(0.0)">
                                      <p:cBhvr>
                                        <p:cTn id="12" dur="60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24"/>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24"/>
                                        </p:tgtEl>
                                      </p:cBhvr>
                                    </p:animEffect>
                                    <p:set>
                                      <p:cBhvr>
                                        <p:cTn id="18" dur="1" fill="hold">
                                          <p:stCondLst>
                                            <p:cond delay="499"/>
                                          </p:stCondLst>
                                        </p:cTn>
                                        <p:tgtEl>
                                          <p:spTgt spid="124"/>
                                        </p:tgtEl>
                                        <p:attrNameLst>
                                          <p:attrName>style.visibility</p:attrName>
                                        </p:attrNameLst>
                                      </p:cBhvr>
                                      <p:to>
                                        <p:strVal val="hidden"/>
                                      </p:to>
                                    </p:se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4"/>
                  </p:tgtEl>
                </p:cond>
              </p:nextCondLst>
            </p:seq>
            <p:seq concurrent="1" nextAc="seek">
              <p:cTn id="19" restart="whenNotActive" fill="hold" evtFilter="cancelBubble" nodeType="interactiveSeq">
                <p:stCondLst>
                  <p:cond evt="onClick" delay="0">
                    <p:tgtEl>
                      <p:spTgt spid="125"/>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25"/>
                                        </p:tgtEl>
                                      </p:cBhvr>
                                    </p:animEffect>
                                    <p:set>
                                      <p:cBhvr>
                                        <p:cTn id="24" dur="1" fill="hold">
                                          <p:stCondLst>
                                            <p:cond delay="499"/>
                                          </p:stCondLst>
                                        </p:cTn>
                                        <p:tgtEl>
                                          <p:spTgt spid="125"/>
                                        </p:tgtEl>
                                        <p:attrNameLst>
                                          <p:attrName>style.visibility</p:attrName>
                                        </p:attrNameLst>
                                      </p:cBhvr>
                                      <p:to>
                                        <p:strVal val="hidden"/>
                                      </p:to>
                                    </p:set>
                                  </p:childTnLst>
                                  <p:subTnLst>
                                    <p:audio>
                                      <p:cMediaNode>
                                        <p:cTn display="0" masterRel="sameClick">
                                          <p:stCondLst>
                                            <p:cond evt="begin" delay="0">
                                              <p:tn val="22"/>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5"/>
                  </p:tgtEl>
                </p:cond>
              </p:nextCondLst>
            </p:seq>
            <p:seq concurrent="1" nextAc="seek">
              <p:cTn id="25" restart="whenNotActive" fill="hold" evtFilter="cancelBubble" nodeType="interactiveSeq">
                <p:stCondLst>
                  <p:cond evt="onClick" delay="0">
                    <p:tgtEl>
                      <p:spTgt spid="126"/>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126"/>
                                        </p:tgtEl>
                                      </p:cBhvr>
                                    </p:animEffect>
                                    <p:set>
                                      <p:cBhvr>
                                        <p:cTn id="30" dur="1" fill="hold">
                                          <p:stCondLst>
                                            <p:cond delay="499"/>
                                          </p:stCondLst>
                                        </p:cTn>
                                        <p:tgtEl>
                                          <p:spTgt spid="126"/>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6"/>
                  </p:tgtEl>
                </p:cond>
              </p:nextCondLst>
            </p:seq>
            <p:seq concurrent="1" nextAc="seek">
              <p:cTn id="31" restart="whenNotActive" fill="hold" evtFilter="cancelBubble" nodeType="interactiveSeq">
                <p:stCondLst>
                  <p:cond evt="onClick" delay="0">
                    <p:tgtEl>
                      <p:spTgt spid="127"/>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127"/>
                                        </p:tgtEl>
                                      </p:cBhvr>
                                    </p:animEffect>
                                    <p:set>
                                      <p:cBhvr>
                                        <p:cTn id="36" dur="1" fill="hold">
                                          <p:stCondLst>
                                            <p:cond delay="499"/>
                                          </p:stCondLst>
                                        </p:cTn>
                                        <p:tgtEl>
                                          <p:spTgt spid="127"/>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7"/>
                  </p:tgtEl>
                </p:cond>
              </p:nextCondLst>
            </p:seq>
            <p:seq concurrent="1" nextAc="seek">
              <p:cTn id="37" restart="whenNotActive" fill="hold" evtFilter="cancelBubble" nodeType="interactiveSeq">
                <p:stCondLst>
                  <p:cond evt="onClick" delay="0">
                    <p:tgtEl>
                      <p:spTgt spid="128"/>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28"/>
                                        </p:tgtEl>
                                      </p:cBhvr>
                                    </p:animEffect>
                                    <p:set>
                                      <p:cBhvr>
                                        <p:cTn id="42" dur="1" fill="hold">
                                          <p:stCondLst>
                                            <p:cond delay="499"/>
                                          </p:stCondLst>
                                        </p:cTn>
                                        <p:tgtEl>
                                          <p:spTgt spid="12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8"/>
                  </p:tgtEl>
                </p:cond>
              </p:nextCondLst>
            </p:seq>
            <p:seq concurrent="1" nextAc="seek">
              <p:cTn id="43" restart="whenNotActive" fill="hold" evtFilter="cancelBubble" nodeType="interactiveSeq">
                <p:stCondLst>
                  <p:cond evt="onClick" delay="0">
                    <p:tgtEl>
                      <p:spTgt spid="129"/>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29"/>
                                        </p:tgtEl>
                                      </p:cBhvr>
                                    </p:animEffect>
                                    <p:set>
                                      <p:cBhvr>
                                        <p:cTn id="48" dur="1" fill="hold">
                                          <p:stCondLst>
                                            <p:cond delay="499"/>
                                          </p:stCondLst>
                                        </p:cTn>
                                        <p:tgtEl>
                                          <p:spTgt spid="129"/>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9"/>
                  </p:tgtEl>
                </p:cond>
              </p:nextCondLst>
            </p:seq>
            <p:seq concurrent="1" nextAc="seek">
              <p:cTn id="49" restart="whenNotActive" fill="hold" evtFilter="cancelBubble" nodeType="interactiveSeq">
                <p:stCondLst>
                  <p:cond evt="onClick" delay="0">
                    <p:tgtEl>
                      <p:spTgt spid="139"/>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139"/>
                                        </p:tgtEl>
                                      </p:cBhvr>
                                    </p:animEffect>
                                    <p:set>
                                      <p:cBhvr>
                                        <p:cTn id="54" dur="1" fill="hold">
                                          <p:stCondLst>
                                            <p:cond delay="499"/>
                                          </p:stCondLst>
                                        </p:cTn>
                                        <p:tgtEl>
                                          <p:spTgt spid="139"/>
                                        </p:tgtEl>
                                        <p:attrNameLst>
                                          <p:attrName>style.visibility</p:attrName>
                                        </p:attrNameLst>
                                      </p:cBhvr>
                                      <p:to>
                                        <p:strVal val="hidden"/>
                                      </p:to>
                                    </p:set>
                                  </p:childTnLst>
                                </p:cTn>
                              </p:par>
                            </p:childTnLst>
                          </p:cTn>
                        </p:par>
                      </p:childTnLst>
                    </p:cTn>
                  </p:par>
                </p:childTnLst>
              </p:cTn>
              <p:nextCondLst>
                <p:cond evt="onClick" delay="0">
                  <p:tgtEl>
                    <p:spTgt spid="139"/>
                  </p:tgtEl>
                </p:cond>
              </p:nextCondLst>
            </p:seq>
            <p:seq concurrent="1" nextAc="seek">
              <p:cTn id="55" restart="whenNotActive" fill="hold" evtFilter="cancelBubble" nodeType="interactiveSeq">
                <p:stCondLst>
                  <p:cond evt="onClick" delay="0">
                    <p:tgtEl>
                      <p:spTgt spid="140"/>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40"/>
                                        </p:tgtEl>
                                      </p:cBhvr>
                                    </p:animEffect>
                                    <p:set>
                                      <p:cBhvr>
                                        <p:cTn id="60" dur="1" fill="hold">
                                          <p:stCondLst>
                                            <p:cond delay="499"/>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61" restart="whenNotActive" fill="hold" evtFilter="cancelBubble" nodeType="interactiveSeq">
                <p:stCondLst>
                  <p:cond evt="onClick" delay="0">
                    <p:tgtEl>
                      <p:spTgt spid="141"/>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141"/>
                                        </p:tgtEl>
                                      </p:cBhvr>
                                    </p:animEffect>
                                    <p:set>
                                      <p:cBhvr>
                                        <p:cTn id="66" dur="1" fill="hold">
                                          <p:stCondLst>
                                            <p:cond delay="499"/>
                                          </p:stCondLst>
                                        </p:cTn>
                                        <p:tgtEl>
                                          <p:spTgt spid="141"/>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67" restart="whenNotActive" fill="hold" evtFilter="cancelBubble" nodeType="interactiveSeq">
                <p:stCondLst>
                  <p:cond evt="onClick" delay="0">
                    <p:tgtEl>
                      <p:spTgt spid="142"/>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142"/>
                                        </p:tgtEl>
                                      </p:cBhvr>
                                    </p:animEffect>
                                    <p:set>
                                      <p:cBhvr>
                                        <p:cTn id="72" dur="1" fill="hold">
                                          <p:stCondLst>
                                            <p:cond delay="499"/>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73" restart="whenNotActive" fill="hold" evtFilter="cancelBubble" nodeType="interactiveSeq">
                <p:stCondLst>
                  <p:cond evt="onClick" delay="0">
                    <p:tgtEl>
                      <p:spTgt spid="143"/>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143"/>
                                        </p:tgtEl>
                                      </p:cBhvr>
                                    </p:animEffect>
                                    <p:set>
                                      <p:cBhvr>
                                        <p:cTn id="78" dur="1" fill="hold">
                                          <p:stCondLst>
                                            <p:cond delay="499"/>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79" restart="whenNotActive" fill="hold" evtFilter="cancelBubble" nodeType="interactiveSeq">
                <p:stCondLst>
                  <p:cond evt="onClick" delay="0">
                    <p:tgtEl>
                      <p:spTgt spid="144"/>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144"/>
                                        </p:tgtEl>
                                      </p:cBhvr>
                                    </p:animEffect>
                                    <p:set>
                                      <p:cBhvr>
                                        <p:cTn id="84" dur="1" fill="hold">
                                          <p:stCondLst>
                                            <p:cond delay="499"/>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audio>
              <p:cMediaNode vol="80000">
                <p:cTn id="85"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descr="56 anh sang"/>
          <p:cNvSpPr/>
          <p:nvPr/>
        </p:nvSpPr>
        <p:spPr>
          <a:xfrm>
            <a:off x="2465615" y="979714"/>
            <a:ext cx="6932386" cy="1110343"/>
          </a:xfrm>
          <a:prstGeom prst="snip2DiagRect">
            <a:avLst>
              <a:gd name="adj1" fmla="val 0"/>
              <a:gd name="adj2" fmla="val 16667"/>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Câu</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hỏi</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1: </a:t>
            </a: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Biến</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điệu</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tần</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số</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là</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gì</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sp>
        <p:nvSpPr>
          <p:cNvPr id="50" name="Snip Diagonal Corner Rectangle 49" descr="56 anh sang"/>
          <p:cNvSpPr/>
          <p:nvPr/>
        </p:nvSpPr>
        <p:spPr>
          <a:xfrm>
            <a:off x="829227" y="2367643"/>
            <a:ext cx="10522857" cy="2692923"/>
          </a:xfrm>
          <a:prstGeom prst="snip2DiagRect">
            <a:avLst/>
          </a:prstGeom>
          <a:solidFill>
            <a:srgbClr val="FFC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một</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kĩ</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thuật</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được</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sử</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dụng</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để</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truyền</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thông</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tin qua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một</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sóng</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mang</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tần</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số</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tín</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hiệu</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sóng</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mang</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thay</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đổi</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theo</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biên</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độ</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sóng</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âm</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tần</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biên</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độ</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đỉnh</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pha</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tín</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hiệu</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sóng</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mang</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không</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noProof="0" dirty="0" err="1">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đổi</a:t>
            </a:r>
            <a:r>
              <a:rPr kumimoji="0" lang="en-US" sz="3200" b="1" i="0" u="none" strike="noStrike" kern="1200" cap="none" spc="0" normalizeH="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vi-VN" sz="3600" b="1" i="0" u="none" strike="noStrike" kern="1200" cap="none" spc="0" normalizeH="0" baseline="0" noProof="0" dirty="0">
              <a:ln>
                <a:noFill/>
              </a:ln>
              <a:solidFill>
                <a:srgbClr val="0033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46" name="Picture 45" descr="56 anh sang">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pic>
        <p:nvPicPr>
          <p:cNvPr id="2" name="Đồng hồ đếm ngược 10 giây" descr="56 anh sang">
            <a:hlinkClick r:id="" action="ppaction://media"/>
            <a:extLst>
              <a:ext uri="{FF2B5EF4-FFF2-40B4-BE49-F238E27FC236}">
                <a16:creationId xmlns:a16="http://schemas.microsoft.com/office/drawing/2014/main" id="{42ADBF44-404B-4059-9564-BE9538C1CE0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942137" y="0"/>
            <a:ext cx="2249863" cy="1265548"/>
          </a:xfrm>
          <a:prstGeom prst="rect">
            <a:avLst/>
          </a:prstGeom>
        </p:spPr>
      </p:pic>
    </p:spTree>
    <p:extLst>
      <p:ext uri="{BB962C8B-B14F-4D97-AF65-F5344CB8AC3E}">
        <p14:creationId xmlns:p14="http://schemas.microsoft.com/office/powerpoint/2010/main" val="5554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37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2"/>
                </p:tgtEl>
              </p:cMediaNode>
            </p:video>
            <p:seq concurrent="1" nextAc="seek">
              <p:cTn id="24" restart="whenNotActive" fill="hold" evtFilter="cancelBubble" nodeType="interactiveSeq">
                <p:stCondLst>
                  <p:cond evt="onClick" delay="0">
                    <p:tgtEl>
                      <p:spTgt spid="2"/>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2"/>
                                        </p:tgtEl>
                                      </p:cBhvr>
                                    </p:cmd>
                                  </p:childTnLst>
                                </p:cTn>
                              </p:par>
                            </p:childTnLst>
                          </p:cTn>
                        </p:par>
                      </p:childTnLst>
                    </p:cTn>
                  </p:par>
                </p:childTnLst>
              </p:cTn>
              <p:nextCondLst>
                <p:cond evt="onClick" delay="0">
                  <p:tgtEl>
                    <p:spTgt spid="2"/>
                  </p:tgtEl>
                </p:cond>
              </p:nextCondLst>
            </p:seq>
          </p:childTnLst>
        </p:cTn>
      </p:par>
    </p:tnLst>
    <p:bldLst>
      <p:bldP spid="40" grpId="0" animBg="1"/>
      <p:bldP spid="5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ua le bui tuyet lan">
            <a:extLst>
              <a:ext uri="{FF2B5EF4-FFF2-40B4-BE49-F238E27FC236}">
                <a16:creationId xmlns:a16="http://schemas.microsoft.com/office/drawing/2014/main" id="{B8B5C2E5-4641-F3BF-CFA6-9E876A04BCE2}"/>
              </a:ext>
            </a:extLst>
          </p:cNvPr>
          <p:cNvPicPr>
            <a:picLocks noChangeAspect="1" noChangeArrowheads="1"/>
          </p:cNvPicPr>
          <p:nvPr/>
        </p:nvPicPr>
        <p:blipFill rotWithShape="1">
          <a:blip r:embed="rId3">
            <a:alphaModFix amt="35000"/>
            <a:extLst>
              <a:ext uri="{BEBA8EAE-BF5A-486C-A8C5-ECC9F3942E4B}">
                <a14:imgProps xmlns:a14="http://schemas.microsoft.com/office/drawing/2010/main">
                  <a14:imgLayer r:embed="rId4">
                    <a14:imgEffect>
                      <a14:colorTemperature colorTemp="8800"/>
                    </a14:imgEffect>
                    <a14:imgEffect>
                      <a14:saturation sat="400000"/>
                    </a14:imgEffect>
                  </a14:imgLayer>
                </a14:imgProps>
              </a:ext>
              <a:ext uri="{28A0092B-C50C-407E-A947-70E740481C1C}">
                <a14:useLocalDpi xmlns:a14="http://schemas.microsoft.com/office/drawing/2010/main" val="0"/>
              </a:ext>
            </a:extLst>
          </a:blip>
          <a:srcRect t="2524" b="6623"/>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descr="mua le bui tuyet lan">
            <a:extLst>
              <a:ext uri="{FF2B5EF4-FFF2-40B4-BE49-F238E27FC236}">
                <a16:creationId xmlns:a16="http://schemas.microsoft.com/office/drawing/2014/main" id="{1A601323-F278-9AF2-DAE8-02E38670EF2F}"/>
              </a:ext>
            </a:extLst>
          </p:cNvPr>
          <p:cNvGrpSpPr/>
          <p:nvPr/>
        </p:nvGrpSpPr>
        <p:grpSpPr>
          <a:xfrm>
            <a:off x="949650" y="1681477"/>
            <a:ext cx="3611636" cy="3611636"/>
            <a:chOff x="949650" y="1681477"/>
            <a:chExt cx="3611636" cy="3611636"/>
          </a:xfrm>
        </p:grpSpPr>
        <p:grpSp>
          <p:nvGrpSpPr>
            <p:cNvPr id="3" name="Group 2">
              <a:extLst>
                <a:ext uri="{FF2B5EF4-FFF2-40B4-BE49-F238E27FC236}">
                  <a16:creationId xmlns:a16="http://schemas.microsoft.com/office/drawing/2014/main" id="{DDB02706-406D-7DBB-B46A-5DFDAE4901EC}"/>
                </a:ext>
              </a:extLst>
            </p:cNvPr>
            <p:cNvGrpSpPr/>
            <p:nvPr/>
          </p:nvGrpSpPr>
          <p:grpSpPr>
            <a:xfrm>
              <a:off x="1125758" y="1857585"/>
              <a:ext cx="3259421" cy="3259421"/>
              <a:chOff x="1614377" y="1163646"/>
              <a:chExt cx="4458020" cy="4458020"/>
            </a:xfrm>
          </p:grpSpPr>
          <p:sp>
            <p:nvSpPr>
              <p:cNvPr id="7" name="Oval 6">
                <a:extLst>
                  <a:ext uri="{FF2B5EF4-FFF2-40B4-BE49-F238E27FC236}">
                    <a16:creationId xmlns:a16="http://schemas.microsoft.com/office/drawing/2014/main" id="{62995B82-7DAC-AFEF-29FD-49A6ED128C6F}"/>
                  </a:ext>
                </a:extLst>
              </p:cNvPr>
              <p:cNvSpPr/>
              <p:nvPr/>
            </p:nvSpPr>
            <p:spPr>
              <a:xfrm>
                <a:off x="1614377" y="1163646"/>
                <a:ext cx="4458020" cy="4458020"/>
              </a:xfrm>
              <a:prstGeom prst="ellipse">
                <a:avLst/>
              </a:prstGeom>
              <a:gradFill flip="none" rotWithShape="1">
                <a:gsLst>
                  <a:gs pos="0">
                    <a:schemeClr val="accent2">
                      <a:lumMod val="5000"/>
                      <a:lumOff val="95000"/>
                    </a:schemeClr>
                  </a:gs>
                  <a:gs pos="100000">
                    <a:srgbClr val="F9D1B6"/>
                  </a:gs>
                </a:gsLst>
                <a:lin ang="13500000" scaled="1"/>
                <a:tileRect/>
              </a:gradFill>
              <a:ln w="25400">
                <a:noFill/>
                <a:prstDash val="solid"/>
              </a:ln>
              <a:effectLst>
                <a:glow rad="215900">
                  <a:schemeClr val="accent2">
                    <a:lumMod val="60000"/>
                    <a:lumOff val="40000"/>
                    <a:alpha val="23000"/>
                  </a:schemeClr>
                </a:glow>
                <a:outerShdw blurRad="317500" dist="203200" dir="13500000" sx="101000" sy="101000" algn="b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Oval 7">
                <a:extLst>
                  <a:ext uri="{FF2B5EF4-FFF2-40B4-BE49-F238E27FC236}">
                    <a16:creationId xmlns:a16="http://schemas.microsoft.com/office/drawing/2014/main" id="{609E672A-1E67-4CA7-111C-1552B85E37D5}"/>
                  </a:ext>
                </a:extLst>
              </p:cNvPr>
              <p:cNvSpPr/>
              <p:nvPr/>
            </p:nvSpPr>
            <p:spPr>
              <a:xfrm>
                <a:off x="1894283" y="1443552"/>
                <a:ext cx="3931920" cy="3931920"/>
              </a:xfrm>
              <a:prstGeom prst="ellipse">
                <a:avLst/>
              </a:prstGeom>
              <a:noFill/>
              <a:ln w="25400">
                <a:solidFill>
                  <a:srgbClr val="080808"/>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Oval 8">
                <a:extLst>
                  <a:ext uri="{FF2B5EF4-FFF2-40B4-BE49-F238E27FC236}">
                    <a16:creationId xmlns:a16="http://schemas.microsoft.com/office/drawing/2014/main" id="{B7524FC9-D87F-AD33-2DB3-0CE816AE5C25}"/>
                  </a:ext>
                </a:extLst>
              </p:cNvPr>
              <p:cNvSpPr/>
              <p:nvPr/>
            </p:nvSpPr>
            <p:spPr>
              <a:xfrm>
                <a:off x="1837669" y="1386938"/>
                <a:ext cx="4045148" cy="4045148"/>
              </a:xfrm>
              <a:prstGeom prst="ellipse">
                <a:avLst/>
              </a:prstGeom>
              <a:noFill/>
              <a:ln w="25400">
                <a:solidFill>
                  <a:srgbClr val="080808"/>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4" name="Group 3">
              <a:extLst>
                <a:ext uri="{FF2B5EF4-FFF2-40B4-BE49-F238E27FC236}">
                  <a16:creationId xmlns:a16="http://schemas.microsoft.com/office/drawing/2014/main" id="{24E73F31-7A50-EC51-70C0-6742B105C3C3}"/>
                </a:ext>
              </a:extLst>
            </p:cNvPr>
            <p:cNvGrpSpPr/>
            <p:nvPr/>
          </p:nvGrpSpPr>
          <p:grpSpPr>
            <a:xfrm>
              <a:off x="949650" y="1681477"/>
              <a:ext cx="3611636" cy="3611636"/>
              <a:chOff x="1063256" y="1967023"/>
              <a:chExt cx="3317358" cy="3317358"/>
            </a:xfrm>
          </p:grpSpPr>
          <p:sp>
            <p:nvSpPr>
              <p:cNvPr id="5" name="Circle: Hollow 4">
                <a:extLst>
                  <a:ext uri="{FF2B5EF4-FFF2-40B4-BE49-F238E27FC236}">
                    <a16:creationId xmlns:a16="http://schemas.microsoft.com/office/drawing/2014/main" id="{E396D893-3458-DE84-2EA2-0839C5BE9A7A}"/>
                  </a:ext>
                </a:extLst>
              </p:cNvPr>
              <p:cNvSpPr/>
              <p:nvPr/>
            </p:nvSpPr>
            <p:spPr>
              <a:xfrm>
                <a:off x="1063256" y="1967023"/>
                <a:ext cx="3317358" cy="3317358"/>
              </a:xfrm>
              <a:prstGeom prst="donut">
                <a:avLst>
                  <a:gd name="adj" fmla="val 6110"/>
                </a:avLst>
              </a:prstGeom>
              <a:solidFill>
                <a:schemeClr val="bg1">
                  <a:lumMod val="85000"/>
                </a:schemeClr>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200">
                  <a:solidFill>
                    <a:schemeClr val="tx1"/>
                  </a:solidFill>
                </a:endParaRPr>
              </a:p>
            </p:txBody>
          </p:sp>
          <p:sp>
            <p:nvSpPr>
              <p:cNvPr id="6" name="Freeform: Shape 5">
                <a:extLst>
                  <a:ext uri="{FF2B5EF4-FFF2-40B4-BE49-F238E27FC236}">
                    <a16:creationId xmlns:a16="http://schemas.microsoft.com/office/drawing/2014/main" id="{599D7B9E-738B-D858-6490-AF4816B3C058}"/>
                  </a:ext>
                </a:extLst>
              </p:cNvPr>
              <p:cNvSpPr/>
              <p:nvPr/>
            </p:nvSpPr>
            <p:spPr>
              <a:xfrm>
                <a:off x="1986401" y="2987748"/>
                <a:ext cx="2394213" cy="2296633"/>
              </a:xfrm>
              <a:custGeom>
                <a:avLst/>
                <a:gdLst>
                  <a:gd name="connsiteX0" fmla="*/ 2064536 w 2394213"/>
                  <a:gd name="connsiteY0" fmla="*/ 0 h 2296633"/>
                  <a:gd name="connsiteX1" fmla="*/ 2388111 w 2394213"/>
                  <a:gd name="connsiteY1" fmla="*/ 517111 h 2296633"/>
                  <a:gd name="connsiteX2" fmla="*/ 2394213 w 2394213"/>
                  <a:gd name="connsiteY2" fmla="*/ 637954 h 2296633"/>
                  <a:gd name="connsiteX3" fmla="*/ 735534 w 2394213"/>
                  <a:gd name="connsiteY3" fmla="*/ 2296633 h 2296633"/>
                  <a:gd name="connsiteX4" fmla="*/ 401253 w 2394213"/>
                  <a:gd name="connsiteY4" fmla="*/ 2262935 h 2296633"/>
                  <a:gd name="connsiteX5" fmla="*/ 337338 w 2394213"/>
                  <a:gd name="connsiteY5" fmla="*/ 2246501 h 2296633"/>
                  <a:gd name="connsiteX6" fmla="*/ 0 w 2394213"/>
                  <a:gd name="connsiteY6" fmla="*/ 1892986 h 2296633"/>
                  <a:gd name="connsiteX7" fmla="*/ 41524 w 2394213"/>
                  <a:gd name="connsiteY7" fmla="*/ 1918212 h 2296633"/>
                  <a:gd name="connsiteX8" fmla="*/ 735534 w 2394213"/>
                  <a:gd name="connsiteY8" fmla="*/ 2093942 h 2296633"/>
                  <a:gd name="connsiteX9" fmla="*/ 2191522 w 2394213"/>
                  <a:gd name="connsiteY9" fmla="*/ 637954 h 2296633"/>
                  <a:gd name="connsiteX10" fmla="*/ 2077103 w 2394213"/>
                  <a:gd name="connsiteY10" fmla="*/ 71218 h 2296633"/>
                  <a:gd name="connsiteX11" fmla="*/ 2047784 w 2394213"/>
                  <a:gd name="connsiteY11" fmla="*/ 10355 h 229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94213" h="2296633">
                    <a:moveTo>
                      <a:pt x="2064536" y="0"/>
                    </a:moveTo>
                    <a:lnTo>
                      <a:pt x="2388111" y="517111"/>
                    </a:lnTo>
                    <a:lnTo>
                      <a:pt x="2394213" y="637954"/>
                    </a:lnTo>
                    <a:cubicBezTo>
                      <a:pt x="2394213" y="1554017"/>
                      <a:pt x="1651597" y="2296633"/>
                      <a:pt x="735534" y="2296633"/>
                    </a:cubicBezTo>
                    <a:cubicBezTo>
                      <a:pt x="621026" y="2296633"/>
                      <a:pt x="509229" y="2285030"/>
                      <a:pt x="401253" y="2262935"/>
                    </a:cubicBezTo>
                    <a:lnTo>
                      <a:pt x="337338" y="2246501"/>
                    </a:lnTo>
                    <a:lnTo>
                      <a:pt x="0" y="1892986"/>
                    </a:lnTo>
                    <a:lnTo>
                      <a:pt x="41524" y="1918212"/>
                    </a:lnTo>
                    <a:cubicBezTo>
                      <a:pt x="247828" y="2030283"/>
                      <a:pt x="484247" y="2093942"/>
                      <a:pt x="735534" y="2093942"/>
                    </a:cubicBezTo>
                    <a:cubicBezTo>
                      <a:pt x="1539654" y="2093942"/>
                      <a:pt x="2191522" y="1442074"/>
                      <a:pt x="2191522" y="637954"/>
                    </a:cubicBezTo>
                    <a:cubicBezTo>
                      <a:pt x="2191522" y="436924"/>
                      <a:pt x="2150780" y="245410"/>
                      <a:pt x="2077103" y="71218"/>
                    </a:cubicBezTo>
                    <a:lnTo>
                      <a:pt x="2047784" y="10355"/>
                    </a:lnTo>
                    <a:close/>
                  </a:path>
                </a:pathLst>
              </a:custGeom>
              <a:solidFill>
                <a:schemeClr val="accent6">
                  <a:lumMod val="75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200"/>
              </a:p>
            </p:txBody>
          </p:sp>
        </p:grpSp>
      </p:grpSp>
      <p:grpSp>
        <p:nvGrpSpPr>
          <p:cNvPr id="17" name="Group 16" descr="mua le bui tuyet lan">
            <a:extLst>
              <a:ext uri="{FF2B5EF4-FFF2-40B4-BE49-F238E27FC236}">
                <a16:creationId xmlns:a16="http://schemas.microsoft.com/office/drawing/2014/main" id="{062DEAE4-D208-9064-6182-79D4599E3290}"/>
              </a:ext>
            </a:extLst>
          </p:cNvPr>
          <p:cNvGrpSpPr/>
          <p:nvPr/>
        </p:nvGrpSpPr>
        <p:grpSpPr>
          <a:xfrm>
            <a:off x="5723638" y="4892153"/>
            <a:ext cx="5116071" cy="1443441"/>
            <a:chOff x="6187541" y="1933713"/>
            <a:chExt cx="5833730" cy="1645920"/>
          </a:xfrm>
        </p:grpSpPr>
        <p:sp>
          <p:nvSpPr>
            <p:cNvPr id="18" name="Freeform: Shape 17">
              <a:extLst>
                <a:ext uri="{FF2B5EF4-FFF2-40B4-BE49-F238E27FC236}">
                  <a16:creationId xmlns:a16="http://schemas.microsoft.com/office/drawing/2014/main" id="{273B3474-F02F-2FCE-830B-02A470175E05}"/>
                </a:ext>
              </a:extLst>
            </p:cNvPr>
            <p:cNvSpPr/>
            <p:nvPr/>
          </p:nvSpPr>
          <p:spPr>
            <a:xfrm>
              <a:off x="6187541" y="1933713"/>
              <a:ext cx="5833730" cy="1645920"/>
            </a:xfrm>
            <a:custGeom>
              <a:avLst/>
              <a:gdLst>
                <a:gd name="connsiteX0" fmla="*/ 846334 w 5833730"/>
                <a:gd name="connsiteY0" fmla="*/ 0 h 1645920"/>
                <a:gd name="connsiteX1" fmla="*/ 4877526 w 5833730"/>
                <a:gd name="connsiteY1" fmla="*/ 0 h 1645920"/>
                <a:gd name="connsiteX2" fmla="*/ 5833730 w 5833730"/>
                <a:gd name="connsiteY2" fmla="*/ 822960 h 1645920"/>
                <a:gd name="connsiteX3" fmla="*/ 4877526 w 5833730"/>
                <a:gd name="connsiteY3" fmla="*/ 1645920 h 1645920"/>
                <a:gd name="connsiteX4" fmla="*/ 846334 w 5833730"/>
                <a:gd name="connsiteY4" fmla="*/ 1645920 h 1645920"/>
                <a:gd name="connsiteX5" fmla="*/ 833772 w 5833730"/>
                <a:gd name="connsiteY5" fmla="*/ 1645374 h 1645920"/>
                <a:gd name="connsiteX6" fmla="*/ 748576 w 5833730"/>
                <a:gd name="connsiteY6" fmla="*/ 1641671 h 1645920"/>
                <a:gd name="connsiteX7" fmla="*/ 678546 w 5833730"/>
                <a:gd name="connsiteY7" fmla="*/ 1632472 h 1645920"/>
                <a:gd name="connsiteX8" fmla="*/ 657105 w 5833730"/>
                <a:gd name="connsiteY8" fmla="*/ 1629200 h 1645920"/>
                <a:gd name="connsiteX9" fmla="*/ 0 w 5833730"/>
                <a:gd name="connsiteY9" fmla="*/ 822960 h 1645920"/>
                <a:gd name="connsiteX10" fmla="*/ 657105 w 5833730"/>
                <a:gd name="connsiteY10" fmla="*/ 16720 h 1645920"/>
                <a:gd name="connsiteX11" fmla="*/ 678546 w 5833730"/>
                <a:gd name="connsiteY11" fmla="*/ 13448 h 1645920"/>
                <a:gd name="connsiteX12" fmla="*/ 748576 w 5833730"/>
                <a:gd name="connsiteY12" fmla="*/ 4249 h 1645920"/>
                <a:gd name="connsiteX13" fmla="*/ 833772 w 5833730"/>
                <a:gd name="connsiteY13" fmla="*/ 546 h 164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33730" h="1645920">
                  <a:moveTo>
                    <a:pt x="846334" y="0"/>
                  </a:moveTo>
                  <a:lnTo>
                    <a:pt x="4877526" y="0"/>
                  </a:lnTo>
                  <a:cubicBezTo>
                    <a:pt x="5405571" y="0"/>
                    <a:pt x="5833730" y="368427"/>
                    <a:pt x="5833730" y="822960"/>
                  </a:cubicBezTo>
                  <a:cubicBezTo>
                    <a:pt x="5833730" y="1277493"/>
                    <a:pt x="5405571" y="1645920"/>
                    <a:pt x="4877526" y="1645920"/>
                  </a:cubicBezTo>
                  <a:lnTo>
                    <a:pt x="846334" y="1645920"/>
                  </a:lnTo>
                  <a:lnTo>
                    <a:pt x="833772" y="1645374"/>
                  </a:lnTo>
                  <a:lnTo>
                    <a:pt x="748576" y="1641671"/>
                  </a:lnTo>
                  <a:lnTo>
                    <a:pt x="678546" y="1632472"/>
                  </a:lnTo>
                  <a:lnTo>
                    <a:pt x="657105" y="1629200"/>
                  </a:lnTo>
                  <a:cubicBezTo>
                    <a:pt x="282096" y="1552463"/>
                    <a:pt x="0" y="1220655"/>
                    <a:pt x="0" y="822960"/>
                  </a:cubicBezTo>
                  <a:cubicBezTo>
                    <a:pt x="0" y="425266"/>
                    <a:pt x="282096" y="93458"/>
                    <a:pt x="657105" y="16720"/>
                  </a:cubicBezTo>
                  <a:lnTo>
                    <a:pt x="678546" y="13448"/>
                  </a:lnTo>
                  <a:lnTo>
                    <a:pt x="748576" y="4249"/>
                  </a:lnTo>
                  <a:lnTo>
                    <a:pt x="833772" y="546"/>
                  </a:lnTo>
                  <a:close/>
                </a:path>
              </a:pathLst>
            </a:custGeom>
            <a:solidFill>
              <a:srgbClr val="99009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Freeform: Shape 18">
              <a:extLst>
                <a:ext uri="{FF2B5EF4-FFF2-40B4-BE49-F238E27FC236}">
                  <a16:creationId xmlns:a16="http://schemas.microsoft.com/office/drawing/2014/main" id="{A290573D-2D2C-268D-9A92-E589DC934A70}"/>
                </a:ext>
              </a:extLst>
            </p:cNvPr>
            <p:cNvSpPr/>
            <p:nvPr/>
          </p:nvSpPr>
          <p:spPr>
            <a:xfrm>
              <a:off x="7103548" y="2752572"/>
              <a:ext cx="155226" cy="13448"/>
            </a:xfrm>
            <a:custGeom>
              <a:avLst/>
              <a:gdLst>
                <a:gd name="connsiteX0" fmla="*/ 144414 w 155226"/>
                <a:gd name="connsiteY0" fmla="*/ 0 h 13448"/>
                <a:gd name="connsiteX1" fmla="*/ 155226 w 155226"/>
                <a:gd name="connsiteY1" fmla="*/ 546 h 13448"/>
                <a:gd name="connsiteX2" fmla="*/ 70030 w 155226"/>
                <a:gd name="connsiteY2" fmla="*/ 4249 h 13448"/>
                <a:gd name="connsiteX3" fmla="*/ 0 w 155226"/>
                <a:gd name="connsiteY3" fmla="*/ 13448 h 13448"/>
                <a:gd name="connsiteX4" fmla="*/ 60271 w 155226"/>
                <a:gd name="connsiteY4" fmla="*/ 4249 h 13448"/>
                <a:gd name="connsiteX5" fmla="*/ 144414 w 155226"/>
                <a:gd name="connsiteY5" fmla="*/ 0 h 13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6" h="13448">
                  <a:moveTo>
                    <a:pt x="144414" y="0"/>
                  </a:moveTo>
                  <a:lnTo>
                    <a:pt x="155226" y="546"/>
                  </a:lnTo>
                  <a:lnTo>
                    <a:pt x="70030" y="4249"/>
                  </a:lnTo>
                  <a:lnTo>
                    <a:pt x="0" y="13448"/>
                  </a:lnTo>
                  <a:lnTo>
                    <a:pt x="60271" y="4249"/>
                  </a:lnTo>
                  <a:cubicBezTo>
                    <a:pt x="87937" y="1439"/>
                    <a:pt x="116007" y="0"/>
                    <a:pt x="144414"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 name="Freeform: Shape 19">
              <a:extLst>
                <a:ext uri="{FF2B5EF4-FFF2-40B4-BE49-F238E27FC236}">
                  <a16:creationId xmlns:a16="http://schemas.microsoft.com/office/drawing/2014/main" id="{DAEAB5A3-DCE1-08E3-6B76-E4B3285AB761}"/>
                </a:ext>
              </a:extLst>
            </p:cNvPr>
            <p:cNvSpPr/>
            <p:nvPr/>
          </p:nvSpPr>
          <p:spPr>
            <a:xfrm>
              <a:off x="7103548" y="2752572"/>
              <a:ext cx="155226" cy="13448"/>
            </a:xfrm>
            <a:custGeom>
              <a:avLst/>
              <a:gdLst>
                <a:gd name="connsiteX0" fmla="*/ 0 w 155226"/>
                <a:gd name="connsiteY0" fmla="*/ 0 h 13448"/>
                <a:gd name="connsiteX1" fmla="*/ 70030 w 155226"/>
                <a:gd name="connsiteY1" fmla="*/ 9199 h 13448"/>
                <a:gd name="connsiteX2" fmla="*/ 155226 w 155226"/>
                <a:gd name="connsiteY2" fmla="*/ 12902 h 13448"/>
                <a:gd name="connsiteX3" fmla="*/ 144414 w 155226"/>
                <a:gd name="connsiteY3" fmla="*/ 13448 h 13448"/>
                <a:gd name="connsiteX4" fmla="*/ 60271 w 155226"/>
                <a:gd name="connsiteY4" fmla="*/ 9199 h 13448"/>
                <a:gd name="connsiteX5" fmla="*/ 0 w 155226"/>
                <a:gd name="connsiteY5" fmla="*/ 0 h 13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6" h="13448">
                  <a:moveTo>
                    <a:pt x="0" y="0"/>
                  </a:moveTo>
                  <a:lnTo>
                    <a:pt x="70030" y="9199"/>
                  </a:lnTo>
                  <a:lnTo>
                    <a:pt x="155226" y="12902"/>
                  </a:lnTo>
                  <a:lnTo>
                    <a:pt x="144414" y="13448"/>
                  </a:lnTo>
                  <a:cubicBezTo>
                    <a:pt x="116007" y="13448"/>
                    <a:pt x="87937" y="12009"/>
                    <a:pt x="60271" y="9199"/>
                  </a:cubicBez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Freeform: Shape 20">
              <a:extLst>
                <a:ext uri="{FF2B5EF4-FFF2-40B4-BE49-F238E27FC236}">
                  <a16:creationId xmlns:a16="http://schemas.microsoft.com/office/drawing/2014/main" id="{B53B3FAC-D0BA-2F1B-A26E-68DAB3695D13}"/>
                </a:ext>
              </a:extLst>
            </p:cNvPr>
            <p:cNvSpPr/>
            <p:nvPr/>
          </p:nvSpPr>
          <p:spPr>
            <a:xfrm>
              <a:off x="9922504" y="1935192"/>
              <a:ext cx="2098767" cy="1642963"/>
            </a:xfrm>
            <a:custGeom>
              <a:avLst/>
              <a:gdLst>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22669 w 2110832"/>
                <a:gd name="connsiteY0" fmla="*/ 0 h 1642963"/>
                <a:gd name="connsiteX1" fmla="*/ 1252386 w 2110832"/>
                <a:gd name="connsiteY1" fmla="*/ 1292 h 1642963"/>
                <a:gd name="connsiteX2" fmla="*/ 2110832 w 2110832"/>
                <a:gd name="connsiteY2" fmla="*/ 820003 h 1642963"/>
                <a:gd name="connsiteX3" fmla="*/ 1154628 w 2110832"/>
                <a:gd name="connsiteY3" fmla="*/ 1642963 h 1642963"/>
                <a:gd name="connsiteX4" fmla="*/ 12065 w 2110832"/>
                <a:gd name="connsiteY4" fmla="*/ 1642963 h 1642963"/>
                <a:gd name="connsiteX5" fmla="*/ 1222669 w 2110832"/>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8767" h="1642963">
                  <a:moveTo>
                    <a:pt x="1210604" y="0"/>
                  </a:moveTo>
                  <a:lnTo>
                    <a:pt x="1240321" y="1292"/>
                  </a:lnTo>
                  <a:cubicBezTo>
                    <a:pt x="1722455" y="43433"/>
                    <a:pt x="2098767" y="393879"/>
                    <a:pt x="2098767" y="820003"/>
                  </a:cubicBezTo>
                  <a:cubicBezTo>
                    <a:pt x="2098767" y="1274536"/>
                    <a:pt x="1670608" y="1642963"/>
                    <a:pt x="1142563" y="1642963"/>
                  </a:cubicBezTo>
                  <a:lnTo>
                    <a:pt x="0" y="1642963"/>
                  </a:lnTo>
                  <a:cubicBezTo>
                    <a:pt x="20763" y="765699"/>
                    <a:pt x="1498186" y="845366"/>
                    <a:pt x="1210604" y="0"/>
                  </a:cubicBezTo>
                  <a:close/>
                </a:path>
              </a:pathLst>
            </a:custGeom>
            <a:solidFill>
              <a:srgbClr val="FF99FF">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2" name="Freeform: Shape 21">
              <a:extLst>
                <a:ext uri="{FF2B5EF4-FFF2-40B4-BE49-F238E27FC236}">
                  <a16:creationId xmlns:a16="http://schemas.microsoft.com/office/drawing/2014/main" id="{15057AC9-CDD6-97B5-29D4-06793405C980}"/>
                </a:ext>
              </a:extLst>
            </p:cNvPr>
            <p:cNvSpPr/>
            <p:nvPr/>
          </p:nvSpPr>
          <p:spPr>
            <a:xfrm>
              <a:off x="6198174" y="2169588"/>
              <a:ext cx="614137" cy="1244489"/>
            </a:xfrm>
            <a:custGeom>
              <a:avLst/>
              <a:gdLst>
                <a:gd name="connsiteX0" fmla="*/ 450344 w 614137"/>
                <a:gd name="connsiteY0" fmla="*/ 0 h 1244489"/>
                <a:gd name="connsiteX1" fmla="*/ 445236 w 614137"/>
                <a:gd name="connsiteY1" fmla="*/ 2772 h 1244489"/>
                <a:gd name="connsiteX2" fmla="*/ 228823 w 614137"/>
                <a:gd name="connsiteY2" fmla="*/ 241057 h 1244489"/>
                <a:gd name="connsiteX3" fmla="*/ 207138 w 614137"/>
                <a:gd name="connsiteY3" fmla="*/ 287520 h 1244489"/>
                <a:gd name="connsiteX4" fmla="*/ 191337 w 614137"/>
                <a:gd name="connsiteY4" fmla="*/ 316631 h 1244489"/>
                <a:gd name="connsiteX5" fmla="*/ 138223 w 614137"/>
                <a:gd name="connsiteY5" fmla="*/ 579713 h 1244489"/>
                <a:gd name="connsiteX6" fmla="*/ 551018 w 614137"/>
                <a:gd name="connsiteY6" fmla="*/ 1202477 h 1244489"/>
                <a:gd name="connsiteX7" fmla="*/ 614137 w 614137"/>
                <a:gd name="connsiteY7" fmla="*/ 1222070 h 1244489"/>
                <a:gd name="connsiteX8" fmla="*/ 339935 w 614137"/>
                <a:gd name="connsiteY8" fmla="*/ 1244489 h 1244489"/>
                <a:gd name="connsiteX9" fmla="*/ 284394 w 614137"/>
                <a:gd name="connsiteY9" fmla="*/ 1203994 h 1244489"/>
                <a:gd name="connsiteX10" fmla="*/ 0 w 614137"/>
                <a:gd name="connsiteY10" fmla="*/ 581714 h 1244489"/>
                <a:gd name="connsiteX11" fmla="*/ 109033 w 614137"/>
                <a:gd name="connsiteY11" fmla="*/ 172081 h 1244489"/>
                <a:gd name="connsiteX12" fmla="*/ 151313 w 614137"/>
                <a:gd name="connsiteY12" fmla="*/ 111068 h 124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137" h="1244489">
                  <a:moveTo>
                    <a:pt x="450344" y="0"/>
                  </a:moveTo>
                  <a:lnTo>
                    <a:pt x="445236" y="2772"/>
                  </a:lnTo>
                  <a:cubicBezTo>
                    <a:pt x="355344" y="63502"/>
                    <a:pt x="280847" y="145290"/>
                    <a:pt x="228823" y="241057"/>
                  </a:cubicBezTo>
                  <a:lnTo>
                    <a:pt x="207138" y="287520"/>
                  </a:lnTo>
                  <a:lnTo>
                    <a:pt x="191337" y="316631"/>
                  </a:lnTo>
                  <a:cubicBezTo>
                    <a:pt x="157136" y="397492"/>
                    <a:pt x="138223" y="486394"/>
                    <a:pt x="138223" y="579713"/>
                  </a:cubicBezTo>
                  <a:cubicBezTo>
                    <a:pt x="138223" y="859671"/>
                    <a:pt x="308436" y="1099873"/>
                    <a:pt x="551018" y="1202477"/>
                  </a:cubicBezTo>
                  <a:lnTo>
                    <a:pt x="614137" y="1222070"/>
                  </a:lnTo>
                  <a:lnTo>
                    <a:pt x="339935" y="1244489"/>
                  </a:lnTo>
                  <a:lnTo>
                    <a:pt x="284394" y="1203994"/>
                  </a:lnTo>
                  <a:cubicBezTo>
                    <a:pt x="110194" y="1053096"/>
                    <a:pt x="0" y="830274"/>
                    <a:pt x="0" y="581714"/>
                  </a:cubicBezTo>
                  <a:cubicBezTo>
                    <a:pt x="0" y="432579"/>
                    <a:pt x="39670" y="292709"/>
                    <a:pt x="109033" y="172081"/>
                  </a:cubicBezTo>
                  <a:lnTo>
                    <a:pt x="151313" y="111068"/>
                  </a:lnTo>
                  <a:close/>
                </a:path>
              </a:pathLst>
            </a:custGeom>
            <a:solidFill>
              <a:srgbClr val="660066">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3" name="Oval 22">
              <a:extLst>
                <a:ext uri="{FF2B5EF4-FFF2-40B4-BE49-F238E27FC236}">
                  <a16:creationId xmlns:a16="http://schemas.microsoft.com/office/drawing/2014/main" id="{08C43899-2F61-8E8B-A368-A81B987939FF}"/>
                </a:ext>
              </a:extLst>
            </p:cNvPr>
            <p:cNvSpPr/>
            <p:nvPr/>
          </p:nvSpPr>
          <p:spPr>
            <a:xfrm>
              <a:off x="6325764" y="2083505"/>
              <a:ext cx="1351753" cy="13517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24" name="Group 23" descr="mua le bui tuyet lan">
            <a:extLst>
              <a:ext uri="{FF2B5EF4-FFF2-40B4-BE49-F238E27FC236}">
                <a16:creationId xmlns:a16="http://schemas.microsoft.com/office/drawing/2014/main" id="{3B0721D8-B1A6-18E2-F192-7DA4A9B93094}"/>
              </a:ext>
            </a:extLst>
          </p:cNvPr>
          <p:cNvGrpSpPr/>
          <p:nvPr/>
        </p:nvGrpSpPr>
        <p:grpSpPr>
          <a:xfrm>
            <a:off x="5685553" y="3252256"/>
            <a:ext cx="4959557" cy="1399282"/>
            <a:chOff x="6095700" y="3827629"/>
            <a:chExt cx="5833730" cy="1645920"/>
          </a:xfrm>
        </p:grpSpPr>
        <p:sp>
          <p:nvSpPr>
            <p:cNvPr id="25" name="Freeform: Shape 24">
              <a:extLst>
                <a:ext uri="{FF2B5EF4-FFF2-40B4-BE49-F238E27FC236}">
                  <a16:creationId xmlns:a16="http://schemas.microsoft.com/office/drawing/2014/main" id="{79BE61A5-F635-EA15-FD01-9FDC3F9AF9BF}"/>
                </a:ext>
              </a:extLst>
            </p:cNvPr>
            <p:cNvSpPr/>
            <p:nvPr/>
          </p:nvSpPr>
          <p:spPr>
            <a:xfrm>
              <a:off x="6095700" y="3827629"/>
              <a:ext cx="5833730" cy="1645920"/>
            </a:xfrm>
            <a:custGeom>
              <a:avLst/>
              <a:gdLst>
                <a:gd name="connsiteX0" fmla="*/ 846334 w 5833730"/>
                <a:gd name="connsiteY0" fmla="*/ 0 h 1645920"/>
                <a:gd name="connsiteX1" fmla="*/ 4877526 w 5833730"/>
                <a:gd name="connsiteY1" fmla="*/ 0 h 1645920"/>
                <a:gd name="connsiteX2" fmla="*/ 5833730 w 5833730"/>
                <a:gd name="connsiteY2" fmla="*/ 822960 h 1645920"/>
                <a:gd name="connsiteX3" fmla="*/ 4877526 w 5833730"/>
                <a:gd name="connsiteY3" fmla="*/ 1645920 h 1645920"/>
                <a:gd name="connsiteX4" fmla="*/ 846334 w 5833730"/>
                <a:gd name="connsiteY4" fmla="*/ 1645920 h 1645920"/>
                <a:gd name="connsiteX5" fmla="*/ 833772 w 5833730"/>
                <a:gd name="connsiteY5" fmla="*/ 1645374 h 1645920"/>
                <a:gd name="connsiteX6" fmla="*/ 748576 w 5833730"/>
                <a:gd name="connsiteY6" fmla="*/ 1641671 h 1645920"/>
                <a:gd name="connsiteX7" fmla="*/ 678546 w 5833730"/>
                <a:gd name="connsiteY7" fmla="*/ 1632472 h 1645920"/>
                <a:gd name="connsiteX8" fmla="*/ 657105 w 5833730"/>
                <a:gd name="connsiteY8" fmla="*/ 1629200 h 1645920"/>
                <a:gd name="connsiteX9" fmla="*/ 0 w 5833730"/>
                <a:gd name="connsiteY9" fmla="*/ 822960 h 1645920"/>
                <a:gd name="connsiteX10" fmla="*/ 657105 w 5833730"/>
                <a:gd name="connsiteY10" fmla="*/ 16720 h 1645920"/>
                <a:gd name="connsiteX11" fmla="*/ 678546 w 5833730"/>
                <a:gd name="connsiteY11" fmla="*/ 13448 h 1645920"/>
                <a:gd name="connsiteX12" fmla="*/ 748576 w 5833730"/>
                <a:gd name="connsiteY12" fmla="*/ 4249 h 1645920"/>
                <a:gd name="connsiteX13" fmla="*/ 833772 w 5833730"/>
                <a:gd name="connsiteY13" fmla="*/ 546 h 164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33730" h="1645920">
                  <a:moveTo>
                    <a:pt x="846334" y="0"/>
                  </a:moveTo>
                  <a:lnTo>
                    <a:pt x="4877526" y="0"/>
                  </a:lnTo>
                  <a:cubicBezTo>
                    <a:pt x="5405571" y="0"/>
                    <a:pt x="5833730" y="368427"/>
                    <a:pt x="5833730" y="822960"/>
                  </a:cubicBezTo>
                  <a:cubicBezTo>
                    <a:pt x="5833730" y="1277493"/>
                    <a:pt x="5405571" y="1645920"/>
                    <a:pt x="4877526" y="1645920"/>
                  </a:cubicBezTo>
                  <a:lnTo>
                    <a:pt x="846334" y="1645920"/>
                  </a:lnTo>
                  <a:lnTo>
                    <a:pt x="833772" y="1645374"/>
                  </a:lnTo>
                  <a:lnTo>
                    <a:pt x="748576" y="1641671"/>
                  </a:lnTo>
                  <a:lnTo>
                    <a:pt x="678546" y="1632472"/>
                  </a:lnTo>
                  <a:lnTo>
                    <a:pt x="657105" y="1629200"/>
                  </a:lnTo>
                  <a:cubicBezTo>
                    <a:pt x="282096" y="1552463"/>
                    <a:pt x="0" y="1220655"/>
                    <a:pt x="0" y="822960"/>
                  </a:cubicBezTo>
                  <a:cubicBezTo>
                    <a:pt x="0" y="425266"/>
                    <a:pt x="282096" y="93458"/>
                    <a:pt x="657105" y="16720"/>
                  </a:cubicBezTo>
                  <a:lnTo>
                    <a:pt x="678546" y="13448"/>
                  </a:lnTo>
                  <a:lnTo>
                    <a:pt x="748576" y="4249"/>
                  </a:lnTo>
                  <a:lnTo>
                    <a:pt x="833772" y="546"/>
                  </a:lnTo>
                  <a:close/>
                </a:path>
              </a:pathLst>
            </a:custGeom>
            <a:solidFill>
              <a:srgbClr val="FF990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6" name="Freeform: Shape 25">
              <a:extLst>
                <a:ext uri="{FF2B5EF4-FFF2-40B4-BE49-F238E27FC236}">
                  <a16:creationId xmlns:a16="http://schemas.microsoft.com/office/drawing/2014/main" id="{BB6DDC0E-E202-C8BD-48D4-9CD3425D2570}"/>
                </a:ext>
              </a:extLst>
            </p:cNvPr>
            <p:cNvSpPr/>
            <p:nvPr/>
          </p:nvSpPr>
          <p:spPr>
            <a:xfrm>
              <a:off x="7011707" y="4646488"/>
              <a:ext cx="155226" cy="13448"/>
            </a:xfrm>
            <a:custGeom>
              <a:avLst/>
              <a:gdLst>
                <a:gd name="connsiteX0" fmla="*/ 144414 w 155226"/>
                <a:gd name="connsiteY0" fmla="*/ 0 h 13448"/>
                <a:gd name="connsiteX1" fmla="*/ 155226 w 155226"/>
                <a:gd name="connsiteY1" fmla="*/ 546 h 13448"/>
                <a:gd name="connsiteX2" fmla="*/ 70030 w 155226"/>
                <a:gd name="connsiteY2" fmla="*/ 4249 h 13448"/>
                <a:gd name="connsiteX3" fmla="*/ 0 w 155226"/>
                <a:gd name="connsiteY3" fmla="*/ 13448 h 13448"/>
                <a:gd name="connsiteX4" fmla="*/ 60271 w 155226"/>
                <a:gd name="connsiteY4" fmla="*/ 4249 h 13448"/>
                <a:gd name="connsiteX5" fmla="*/ 144414 w 155226"/>
                <a:gd name="connsiteY5" fmla="*/ 0 h 13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6" h="13448">
                  <a:moveTo>
                    <a:pt x="144414" y="0"/>
                  </a:moveTo>
                  <a:lnTo>
                    <a:pt x="155226" y="546"/>
                  </a:lnTo>
                  <a:lnTo>
                    <a:pt x="70030" y="4249"/>
                  </a:lnTo>
                  <a:lnTo>
                    <a:pt x="0" y="13448"/>
                  </a:lnTo>
                  <a:lnTo>
                    <a:pt x="60271" y="4249"/>
                  </a:lnTo>
                  <a:cubicBezTo>
                    <a:pt x="87937" y="1439"/>
                    <a:pt x="116007" y="0"/>
                    <a:pt x="144414"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7" name="Freeform: Shape 26">
              <a:extLst>
                <a:ext uri="{FF2B5EF4-FFF2-40B4-BE49-F238E27FC236}">
                  <a16:creationId xmlns:a16="http://schemas.microsoft.com/office/drawing/2014/main" id="{885FC50D-0BAC-C28F-339B-5E8D4B814A35}"/>
                </a:ext>
              </a:extLst>
            </p:cNvPr>
            <p:cNvSpPr/>
            <p:nvPr/>
          </p:nvSpPr>
          <p:spPr>
            <a:xfrm>
              <a:off x="7011707" y="4646488"/>
              <a:ext cx="155226" cy="13448"/>
            </a:xfrm>
            <a:custGeom>
              <a:avLst/>
              <a:gdLst>
                <a:gd name="connsiteX0" fmla="*/ 0 w 155226"/>
                <a:gd name="connsiteY0" fmla="*/ 0 h 13448"/>
                <a:gd name="connsiteX1" fmla="*/ 70030 w 155226"/>
                <a:gd name="connsiteY1" fmla="*/ 9199 h 13448"/>
                <a:gd name="connsiteX2" fmla="*/ 155226 w 155226"/>
                <a:gd name="connsiteY2" fmla="*/ 12902 h 13448"/>
                <a:gd name="connsiteX3" fmla="*/ 144414 w 155226"/>
                <a:gd name="connsiteY3" fmla="*/ 13448 h 13448"/>
                <a:gd name="connsiteX4" fmla="*/ 60271 w 155226"/>
                <a:gd name="connsiteY4" fmla="*/ 9199 h 13448"/>
                <a:gd name="connsiteX5" fmla="*/ 0 w 155226"/>
                <a:gd name="connsiteY5" fmla="*/ 0 h 13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6" h="13448">
                  <a:moveTo>
                    <a:pt x="0" y="0"/>
                  </a:moveTo>
                  <a:lnTo>
                    <a:pt x="70030" y="9199"/>
                  </a:lnTo>
                  <a:lnTo>
                    <a:pt x="155226" y="12902"/>
                  </a:lnTo>
                  <a:lnTo>
                    <a:pt x="144414" y="13448"/>
                  </a:lnTo>
                  <a:cubicBezTo>
                    <a:pt x="116007" y="13448"/>
                    <a:pt x="87937" y="12009"/>
                    <a:pt x="60271" y="9199"/>
                  </a:cubicBez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8" name="Freeform: Shape 27">
              <a:extLst>
                <a:ext uri="{FF2B5EF4-FFF2-40B4-BE49-F238E27FC236}">
                  <a16:creationId xmlns:a16="http://schemas.microsoft.com/office/drawing/2014/main" id="{0483CF7D-2B5C-C85A-18FB-3FD03A26DA1C}"/>
                </a:ext>
              </a:extLst>
            </p:cNvPr>
            <p:cNvSpPr/>
            <p:nvPr/>
          </p:nvSpPr>
          <p:spPr>
            <a:xfrm>
              <a:off x="9830663" y="3829108"/>
              <a:ext cx="2098767" cy="1642963"/>
            </a:xfrm>
            <a:custGeom>
              <a:avLst/>
              <a:gdLst>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22669 w 2110832"/>
                <a:gd name="connsiteY0" fmla="*/ 0 h 1642963"/>
                <a:gd name="connsiteX1" fmla="*/ 1252386 w 2110832"/>
                <a:gd name="connsiteY1" fmla="*/ 1292 h 1642963"/>
                <a:gd name="connsiteX2" fmla="*/ 2110832 w 2110832"/>
                <a:gd name="connsiteY2" fmla="*/ 820003 h 1642963"/>
                <a:gd name="connsiteX3" fmla="*/ 1154628 w 2110832"/>
                <a:gd name="connsiteY3" fmla="*/ 1642963 h 1642963"/>
                <a:gd name="connsiteX4" fmla="*/ 12065 w 2110832"/>
                <a:gd name="connsiteY4" fmla="*/ 1642963 h 1642963"/>
                <a:gd name="connsiteX5" fmla="*/ 1222669 w 2110832"/>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8767" h="1642963">
                  <a:moveTo>
                    <a:pt x="1210604" y="0"/>
                  </a:moveTo>
                  <a:lnTo>
                    <a:pt x="1240321" y="1292"/>
                  </a:lnTo>
                  <a:cubicBezTo>
                    <a:pt x="1722455" y="43433"/>
                    <a:pt x="2098767" y="393879"/>
                    <a:pt x="2098767" y="820003"/>
                  </a:cubicBezTo>
                  <a:cubicBezTo>
                    <a:pt x="2098767" y="1274536"/>
                    <a:pt x="1670608" y="1642963"/>
                    <a:pt x="1142563" y="1642963"/>
                  </a:cubicBezTo>
                  <a:lnTo>
                    <a:pt x="0" y="1642963"/>
                  </a:lnTo>
                  <a:cubicBezTo>
                    <a:pt x="20763" y="765699"/>
                    <a:pt x="1498186" y="845366"/>
                    <a:pt x="1210604" y="0"/>
                  </a:cubicBezTo>
                  <a:close/>
                </a:path>
              </a:pathLst>
            </a:custGeom>
            <a:solidFill>
              <a:srgbClr val="FFFFC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9" name="Freeform: Shape 28">
              <a:extLst>
                <a:ext uri="{FF2B5EF4-FFF2-40B4-BE49-F238E27FC236}">
                  <a16:creationId xmlns:a16="http://schemas.microsoft.com/office/drawing/2014/main" id="{F9A0A6D4-1739-E636-54C5-0EF94E789B8A}"/>
                </a:ext>
              </a:extLst>
            </p:cNvPr>
            <p:cNvSpPr/>
            <p:nvPr/>
          </p:nvSpPr>
          <p:spPr>
            <a:xfrm>
              <a:off x="6106333" y="4063504"/>
              <a:ext cx="614137" cy="1244489"/>
            </a:xfrm>
            <a:custGeom>
              <a:avLst/>
              <a:gdLst>
                <a:gd name="connsiteX0" fmla="*/ 450344 w 614137"/>
                <a:gd name="connsiteY0" fmla="*/ 0 h 1244489"/>
                <a:gd name="connsiteX1" fmla="*/ 445236 w 614137"/>
                <a:gd name="connsiteY1" fmla="*/ 2772 h 1244489"/>
                <a:gd name="connsiteX2" fmla="*/ 228823 w 614137"/>
                <a:gd name="connsiteY2" fmla="*/ 241057 h 1244489"/>
                <a:gd name="connsiteX3" fmla="*/ 207138 w 614137"/>
                <a:gd name="connsiteY3" fmla="*/ 287520 h 1244489"/>
                <a:gd name="connsiteX4" fmla="*/ 191337 w 614137"/>
                <a:gd name="connsiteY4" fmla="*/ 316631 h 1244489"/>
                <a:gd name="connsiteX5" fmla="*/ 138223 w 614137"/>
                <a:gd name="connsiteY5" fmla="*/ 579713 h 1244489"/>
                <a:gd name="connsiteX6" fmla="*/ 551018 w 614137"/>
                <a:gd name="connsiteY6" fmla="*/ 1202477 h 1244489"/>
                <a:gd name="connsiteX7" fmla="*/ 614137 w 614137"/>
                <a:gd name="connsiteY7" fmla="*/ 1222070 h 1244489"/>
                <a:gd name="connsiteX8" fmla="*/ 339935 w 614137"/>
                <a:gd name="connsiteY8" fmla="*/ 1244489 h 1244489"/>
                <a:gd name="connsiteX9" fmla="*/ 284394 w 614137"/>
                <a:gd name="connsiteY9" fmla="*/ 1203994 h 1244489"/>
                <a:gd name="connsiteX10" fmla="*/ 0 w 614137"/>
                <a:gd name="connsiteY10" fmla="*/ 581714 h 1244489"/>
                <a:gd name="connsiteX11" fmla="*/ 109033 w 614137"/>
                <a:gd name="connsiteY11" fmla="*/ 172081 h 1244489"/>
                <a:gd name="connsiteX12" fmla="*/ 151313 w 614137"/>
                <a:gd name="connsiteY12" fmla="*/ 111068 h 124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137" h="1244489">
                  <a:moveTo>
                    <a:pt x="450344" y="0"/>
                  </a:moveTo>
                  <a:lnTo>
                    <a:pt x="445236" y="2772"/>
                  </a:lnTo>
                  <a:cubicBezTo>
                    <a:pt x="355344" y="63502"/>
                    <a:pt x="280847" y="145290"/>
                    <a:pt x="228823" y="241057"/>
                  </a:cubicBezTo>
                  <a:lnTo>
                    <a:pt x="207138" y="287520"/>
                  </a:lnTo>
                  <a:lnTo>
                    <a:pt x="191337" y="316631"/>
                  </a:lnTo>
                  <a:cubicBezTo>
                    <a:pt x="157136" y="397492"/>
                    <a:pt x="138223" y="486394"/>
                    <a:pt x="138223" y="579713"/>
                  </a:cubicBezTo>
                  <a:cubicBezTo>
                    <a:pt x="138223" y="859671"/>
                    <a:pt x="308436" y="1099873"/>
                    <a:pt x="551018" y="1202477"/>
                  </a:cubicBezTo>
                  <a:lnTo>
                    <a:pt x="614137" y="1222070"/>
                  </a:lnTo>
                  <a:lnTo>
                    <a:pt x="339935" y="1244489"/>
                  </a:lnTo>
                  <a:lnTo>
                    <a:pt x="284394" y="1203994"/>
                  </a:lnTo>
                  <a:cubicBezTo>
                    <a:pt x="110194" y="1053096"/>
                    <a:pt x="0" y="830274"/>
                    <a:pt x="0" y="581714"/>
                  </a:cubicBezTo>
                  <a:cubicBezTo>
                    <a:pt x="0" y="432579"/>
                    <a:pt x="39670" y="292709"/>
                    <a:pt x="109033" y="172081"/>
                  </a:cubicBezTo>
                  <a:lnTo>
                    <a:pt x="151313" y="111068"/>
                  </a:lnTo>
                  <a:close/>
                </a:path>
              </a:pathLst>
            </a:custGeom>
            <a:solidFill>
              <a:schemeClr val="accent2">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0" name="Oval 29">
              <a:extLst>
                <a:ext uri="{FF2B5EF4-FFF2-40B4-BE49-F238E27FC236}">
                  <a16:creationId xmlns:a16="http://schemas.microsoft.com/office/drawing/2014/main" id="{359690BD-1FD8-6EB1-1D7F-4EB623620450}"/>
                </a:ext>
              </a:extLst>
            </p:cNvPr>
            <p:cNvSpPr/>
            <p:nvPr/>
          </p:nvSpPr>
          <p:spPr>
            <a:xfrm>
              <a:off x="6233923" y="3977421"/>
              <a:ext cx="1351753" cy="13517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31" name="Group 30" descr="mua le bui tuyet lan">
            <a:extLst>
              <a:ext uri="{FF2B5EF4-FFF2-40B4-BE49-F238E27FC236}">
                <a16:creationId xmlns:a16="http://schemas.microsoft.com/office/drawing/2014/main" id="{98CC969C-9A6A-20B4-F7A6-892A61371C98}"/>
              </a:ext>
            </a:extLst>
          </p:cNvPr>
          <p:cNvGrpSpPr/>
          <p:nvPr/>
        </p:nvGrpSpPr>
        <p:grpSpPr>
          <a:xfrm>
            <a:off x="5715000" y="1710308"/>
            <a:ext cx="4739445" cy="1337180"/>
            <a:chOff x="400193" y="5212080"/>
            <a:chExt cx="5833730" cy="1645920"/>
          </a:xfrm>
        </p:grpSpPr>
        <p:sp>
          <p:nvSpPr>
            <p:cNvPr id="2048" name="Freeform: Shape 2047">
              <a:extLst>
                <a:ext uri="{FF2B5EF4-FFF2-40B4-BE49-F238E27FC236}">
                  <a16:creationId xmlns:a16="http://schemas.microsoft.com/office/drawing/2014/main" id="{71362107-0BEE-638A-7D67-01ED70451F16}"/>
                </a:ext>
              </a:extLst>
            </p:cNvPr>
            <p:cNvSpPr/>
            <p:nvPr/>
          </p:nvSpPr>
          <p:spPr>
            <a:xfrm>
              <a:off x="400193" y="5212080"/>
              <a:ext cx="5833730" cy="1645920"/>
            </a:xfrm>
            <a:custGeom>
              <a:avLst/>
              <a:gdLst>
                <a:gd name="connsiteX0" fmla="*/ 846334 w 5833730"/>
                <a:gd name="connsiteY0" fmla="*/ 0 h 1645920"/>
                <a:gd name="connsiteX1" fmla="*/ 4877526 w 5833730"/>
                <a:gd name="connsiteY1" fmla="*/ 0 h 1645920"/>
                <a:gd name="connsiteX2" fmla="*/ 5833730 w 5833730"/>
                <a:gd name="connsiteY2" fmla="*/ 822960 h 1645920"/>
                <a:gd name="connsiteX3" fmla="*/ 4877526 w 5833730"/>
                <a:gd name="connsiteY3" fmla="*/ 1645920 h 1645920"/>
                <a:gd name="connsiteX4" fmla="*/ 846334 w 5833730"/>
                <a:gd name="connsiteY4" fmla="*/ 1645920 h 1645920"/>
                <a:gd name="connsiteX5" fmla="*/ 833772 w 5833730"/>
                <a:gd name="connsiteY5" fmla="*/ 1645374 h 1645920"/>
                <a:gd name="connsiteX6" fmla="*/ 748576 w 5833730"/>
                <a:gd name="connsiteY6" fmla="*/ 1641671 h 1645920"/>
                <a:gd name="connsiteX7" fmla="*/ 678546 w 5833730"/>
                <a:gd name="connsiteY7" fmla="*/ 1632472 h 1645920"/>
                <a:gd name="connsiteX8" fmla="*/ 657105 w 5833730"/>
                <a:gd name="connsiteY8" fmla="*/ 1629200 h 1645920"/>
                <a:gd name="connsiteX9" fmla="*/ 0 w 5833730"/>
                <a:gd name="connsiteY9" fmla="*/ 822960 h 1645920"/>
                <a:gd name="connsiteX10" fmla="*/ 657105 w 5833730"/>
                <a:gd name="connsiteY10" fmla="*/ 16720 h 1645920"/>
                <a:gd name="connsiteX11" fmla="*/ 678546 w 5833730"/>
                <a:gd name="connsiteY11" fmla="*/ 13448 h 1645920"/>
                <a:gd name="connsiteX12" fmla="*/ 748576 w 5833730"/>
                <a:gd name="connsiteY12" fmla="*/ 4249 h 1645920"/>
                <a:gd name="connsiteX13" fmla="*/ 833772 w 5833730"/>
                <a:gd name="connsiteY13" fmla="*/ 546 h 164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33730" h="1645920">
                  <a:moveTo>
                    <a:pt x="846334" y="0"/>
                  </a:moveTo>
                  <a:lnTo>
                    <a:pt x="4877526" y="0"/>
                  </a:lnTo>
                  <a:cubicBezTo>
                    <a:pt x="5405571" y="0"/>
                    <a:pt x="5833730" y="368427"/>
                    <a:pt x="5833730" y="822960"/>
                  </a:cubicBezTo>
                  <a:cubicBezTo>
                    <a:pt x="5833730" y="1277493"/>
                    <a:pt x="5405571" y="1645920"/>
                    <a:pt x="4877526" y="1645920"/>
                  </a:cubicBezTo>
                  <a:lnTo>
                    <a:pt x="846334" y="1645920"/>
                  </a:lnTo>
                  <a:lnTo>
                    <a:pt x="833772" y="1645374"/>
                  </a:lnTo>
                  <a:lnTo>
                    <a:pt x="748576" y="1641671"/>
                  </a:lnTo>
                  <a:lnTo>
                    <a:pt x="678546" y="1632472"/>
                  </a:lnTo>
                  <a:lnTo>
                    <a:pt x="657105" y="1629200"/>
                  </a:lnTo>
                  <a:cubicBezTo>
                    <a:pt x="282096" y="1552463"/>
                    <a:pt x="0" y="1220655"/>
                    <a:pt x="0" y="822960"/>
                  </a:cubicBezTo>
                  <a:cubicBezTo>
                    <a:pt x="0" y="425266"/>
                    <a:pt x="282096" y="93458"/>
                    <a:pt x="657105" y="16720"/>
                  </a:cubicBezTo>
                  <a:lnTo>
                    <a:pt x="678546" y="13448"/>
                  </a:lnTo>
                  <a:lnTo>
                    <a:pt x="748576" y="4249"/>
                  </a:lnTo>
                  <a:lnTo>
                    <a:pt x="833772" y="546"/>
                  </a:lnTo>
                  <a:close/>
                </a:path>
              </a:pathLst>
            </a:cu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49" name="Freeform: Shape 2048">
              <a:extLst>
                <a:ext uri="{FF2B5EF4-FFF2-40B4-BE49-F238E27FC236}">
                  <a16:creationId xmlns:a16="http://schemas.microsoft.com/office/drawing/2014/main" id="{AC51AB9C-848B-49DF-5ABE-757379CDCC34}"/>
                </a:ext>
              </a:extLst>
            </p:cNvPr>
            <p:cNvSpPr/>
            <p:nvPr/>
          </p:nvSpPr>
          <p:spPr>
            <a:xfrm>
              <a:off x="1316200" y="6030939"/>
              <a:ext cx="155226" cy="13448"/>
            </a:xfrm>
            <a:custGeom>
              <a:avLst/>
              <a:gdLst>
                <a:gd name="connsiteX0" fmla="*/ 144414 w 155226"/>
                <a:gd name="connsiteY0" fmla="*/ 0 h 13448"/>
                <a:gd name="connsiteX1" fmla="*/ 155226 w 155226"/>
                <a:gd name="connsiteY1" fmla="*/ 546 h 13448"/>
                <a:gd name="connsiteX2" fmla="*/ 70030 w 155226"/>
                <a:gd name="connsiteY2" fmla="*/ 4249 h 13448"/>
                <a:gd name="connsiteX3" fmla="*/ 0 w 155226"/>
                <a:gd name="connsiteY3" fmla="*/ 13448 h 13448"/>
                <a:gd name="connsiteX4" fmla="*/ 60271 w 155226"/>
                <a:gd name="connsiteY4" fmla="*/ 4249 h 13448"/>
                <a:gd name="connsiteX5" fmla="*/ 144414 w 155226"/>
                <a:gd name="connsiteY5" fmla="*/ 0 h 13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6" h="13448">
                  <a:moveTo>
                    <a:pt x="144414" y="0"/>
                  </a:moveTo>
                  <a:lnTo>
                    <a:pt x="155226" y="546"/>
                  </a:lnTo>
                  <a:lnTo>
                    <a:pt x="70030" y="4249"/>
                  </a:lnTo>
                  <a:lnTo>
                    <a:pt x="0" y="13448"/>
                  </a:lnTo>
                  <a:lnTo>
                    <a:pt x="60271" y="4249"/>
                  </a:lnTo>
                  <a:cubicBezTo>
                    <a:pt x="87937" y="1439"/>
                    <a:pt x="116007" y="0"/>
                    <a:pt x="144414"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51" name="Freeform: Shape 2050">
              <a:extLst>
                <a:ext uri="{FF2B5EF4-FFF2-40B4-BE49-F238E27FC236}">
                  <a16:creationId xmlns:a16="http://schemas.microsoft.com/office/drawing/2014/main" id="{7E2DCF00-34FC-4298-0DF7-DF397F06B39D}"/>
                </a:ext>
              </a:extLst>
            </p:cNvPr>
            <p:cNvSpPr/>
            <p:nvPr/>
          </p:nvSpPr>
          <p:spPr>
            <a:xfrm>
              <a:off x="1316200" y="6030939"/>
              <a:ext cx="155226" cy="13448"/>
            </a:xfrm>
            <a:custGeom>
              <a:avLst/>
              <a:gdLst>
                <a:gd name="connsiteX0" fmla="*/ 0 w 155226"/>
                <a:gd name="connsiteY0" fmla="*/ 0 h 13448"/>
                <a:gd name="connsiteX1" fmla="*/ 70030 w 155226"/>
                <a:gd name="connsiteY1" fmla="*/ 9199 h 13448"/>
                <a:gd name="connsiteX2" fmla="*/ 155226 w 155226"/>
                <a:gd name="connsiteY2" fmla="*/ 12902 h 13448"/>
                <a:gd name="connsiteX3" fmla="*/ 144414 w 155226"/>
                <a:gd name="connsiteY3" fmla="*/ 13448 h 13448"/>
                <a:gd name="connsiteX4" fmla="*/ 60271 w 155226"/>
                <a:gd name="connsiteY4" fmla="*/ 9199 h 13448"/>
                <a:gd name="connsiteX5" fmla="*/ 0 w 155226"/>
                <a:gd name="connsiteY5" fmla="*/ 0 h 13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6" h="13448">
                  <a:moveTo>
                    <a:pt x="0" y="0"/>
                  </a:moveTo>
                  <a:lnTo>
                    <a:pt x="70030" y="9199"/>
                  </a:lnTo>
                  <a:lnTo>
                    <a:pt x="155226" y="12902"/>
                  </a:lnTo>
                  <a:lnTo>
                    <a:pt x="144414" y="13448"/>
                  </a:lnTo>
                  <a:cubicBezTo>
                    <a:pt x="116007" y="13448"/>
                    <a:pt x="87937" y="12009"/>
                    <a:pt x="60271" y="9199"/>
                  </a:cubicBez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52" name="Freeform: Shape 2051">
              <a:extLst>
                <a:ext uri="{FF2B5EF4-FFF2-40B4-BE49-F238E27FC236}">
                  <a16:creationId xmlns:a16="http://schemas.microsoft.com/office/drawing/2014/main" id="{B9E373CE-1731-153F-8E01-CA1932439C15}"/>
                </a:ext>
              </a:extLst>
            </p:cNvPr>
            <p:cNvSpPr/>
            <p:nvPr/>
          </p:nvSpPr>
          <p:spPr>
            <a:xfrm>
              <a:off x="4135156" y="5213559"/>
              <a:ext cx="2098767" cy="1642963"/>
            </a:xfrm>
            <a:custGeom>
              <a:avLst/>
              <a:gdLst>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22669 w 2110832"/>
                <a:gd name="connsiteY0" fmla="*/ 0 h 1642963"/>
                <a:gd name="connsiteX1" fmla="*/ 1252386 w 2110832"/>
                <a:gd name="connsiteY1" fmla="*/ 1292 h 1642963"/>
                <a:gd name="connsiteX2" fmla="*/ 2110832 w 2110832"/>
                <a:gd name="connsiteY2" fmla="*/ 820003 h 1642963"/>
                <a:gd name="connsiteX3" fmla="*/ 1154628 w 2110832"/>
                <a:gd name="connsiteY3" fmla="*/ 1642963 h 1642963"/>
                <a:gd name="connsiteX4" fmla="*/ 12065 w 2110832"/>
                <a:gd name="connsiteY4" fmla="*/ 1642963 h 1642963"/>
                <a:gd name="connsiteX5" fmla="*/ 1222669 w 2110832"/>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8767" h="1642963">
                  <a:moveTo>
                    <a:pt x="1210604" y="0"/>
                  </a:moveTo>
                  <a:lnTo>
                    <a:pt x="1240321" y="1292"/>
                  </a:lnTo>
                  <a:cubicBezTo>
                    <a:pt x="1722455" y="43433"/>
                    <a:pt x="2098767" y="393879"/>
                    <a:pt x="2098767" y="820003"/>
                  </a:cubicBezTo>
                  <a:cubicBezTo>
                    <a:pt x="2098767" y="1274536"/>
                    <a:pt x="1670608" y="1642963"/>
                    <a:pt x="1142563" y="1642963"/>
                  </a:cubicBezTo>
                  <a:lnTo>
                    <a:pt x="0" y="1642963"/>
                  </a:lnTo>
                  <a:cubicBezTo>
                    <a:pt x="20763" y="765699"/>
                    <a:pt x="1498186" y="845366"/>
                    <a:pt x="1210604" y="0"/>
                  </a:cubicBezTo>
                  <a:close/>
                </a:path>
              </a:pathLst>
            </a:custGeom>
            <a:solidFill>
              <a:srgbClr val="FFCCCC">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53" name="Freeform: Shape 2052">
              <a:extLst>
                <a:ext uri="{FF2B5EF4-FFF2-40B4-BE49-F238E27FC236}">
                  <a16:creationId xmlns:a16="http://schemas.microsoft.com/office/drawing/2014/main" id="{5B035489-54AE-A053-AF14-C530CAB0C967}"/>
                </a:ext>
              </a:extLst>
            </p:cNvPr>
            <p:cNvSpPr/>
            <p:nvPr/>
          </p:nvSpPr>
          <p:spPr>
            <a:xfrm>
              <a:off x="410826" y="5447955"/>
              <a:ext cx="614137" cy="1244489"/>
            </a:xfrm>
            <a:custGeom>
              <a:avLst/>
              <a:gdLst>
                <a:gd name="connsiteX0" fmla="*/ 450344 w 614137"/>
                <a:gd name="connsiteY0" fmla="*/ 0 h 1244489"/>
                <a:gd name="connsiteX1" fmla="*/ 445236 w 614137"/>
                <a:gd name="connsiteY1" fmla="*/ 2772 h 1244489"/>
                <a:gd name="connsiteX2" fmla="*/ 228823 w 614137"/>
                <a:gd name="connsiteY2" fmla="*/ 241057 h 1244489"/>
                <a:gd name="connsiteX3" fmla="*/ 207138 w 614137"/>
                <a:gd name="connsiteY3" fmla="*/ 287520 h 1244489"/>
                <a:gd name="connsiteX4" fmla="*/ 191337 w 614137"/>
                <a:gd name="connsiteY4" fmla="*/ 316631 h 1244489"/>
                <a:gd name="connsiteX5" fmla="*/ 138223 w 614137"/>
                <a:gd name="connsiteY5" fmla="*/ 579713 h 1244489"/>
                <a:gd name="connsiteX6" fmla="*/ 551018 w 614137"/>
                <a:gd name="connsiteY6" fmla="*/ 1202477 h 1244489"/>
                <a:gd name="connsiteX7" fmla="*/ 614137 w 614137"/>
                <a:gd name="connsiteY7" fmla="*/ 1222070 h 1244489"/>
                <a:gd name="connsiteX8" fmla="*/ 339935 w 614137"/>
                <a:gd name="connsiteY8" fmla="*/ 1244489 h 1244489"/>
                <a:gd name="connsiteX9" fmla="*/ 284394 w 614137"/>
                <a:gd name="connsiteY9" fmla="*/ 1203994 h 1244489"/>
                <a:gd name="connsiteX10" fmla="*/ 0 w 614137"/>
                <a:gd name="connsiteY10" fmla="*/ 581714 h 1244489"/>
                <a:gd name="connsiteX11" fmla="*/ 109033 w 614137"/>
                <a:gd name="connsiteY11" fmla="*/ 172081 h 1244489"/>
                <a:gd name="connsiteX12" fmla="*/ 151313 w 614137"/>
                <a:gd name="connsiteY12" fmla="*/ 111068 h 124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137" h="1244489">
                  <a:moveTo>
                    <a:pt x="450344" y="0"/>
                  </a:moveTo>
                  <a:lnTo>
                    <a:pt x="445236" y="2772"/>
                  </a:lnTo>
                  <a:cubicBezTo>
                    <a:pt x="355344" y="63502"/>
                    <a:pt x="280847" y="145290"/>
                    <a:pt x="228823" y="241057"/>
                  </a:cubicBezTo>
                  <a:lnTo>
                    <a:pt x="207138" y="287520"/>
                  </a:lnTo>
                  <a:lnTo>
                    <a:pt x="191337" y="316631"/>
                  </a:lnTo>
                  <a:cubicBezTo>
                    <a:pt x="157136" y="397492"/>
                    <a:pt x="138223" y="486394"/>
                    <a:pt x="138223" y="579713"/>
                  </a:cubicBezTo>
                  <a:cubicBezTo>
                    <a:pt x="138223" y="859671"/>
                    <a:pt x="308436" y="1099873"/>
                    <a:pt x="551018" y="1202477"/>
                  </a:cubicBezTo>
                  <a:lnTo>
                    <a:pt x="614137" y="1222070"/>
                  </a:lnTo>
                  <a:lnTo>
                    <a:pt x="339935" y="1244489"/>
                  </a:lnTo>
                  <a:lnTo>
                    <a:pt x="284394" y="1203994"/>
                  </a:lnTo>
                  <a:cubicBezTo>
                    <a:pt x="110194" y="1053096"/>
                    <a:pt x="0" y="830274"/>
                    <a:pt x="0" y="581714"/>
                  </a:cubicBezTo>
                  <a:cubicBezTo>
                    <a:pt x="0" y="432579"/>
                    <a:pt x="39670" y="292709"/>
                    <a:pt x="109033" y="172081"/>
                  </a:cubicBezTo>
                  <a:lnTo>
                    <a:pt x="151313" y="111068"/>
                  </a:lnTo>
                  <a:close/>
                </a:path>
              </a:pathLst>
            </a:custGeom>
            <a:solidFill>
              <a:srgbClr val="FF000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54" name="Oval 2053">
              <a:extLst>
                <a:ext uri="{FF2B5EF4-FFF2-40B4-BE49-F238E27FC236}">
                  <a16:creationId xmlns:a16="http://schemas.microsoft.com/office/drawing/2014/main" id="{ED4C3BF1-854F-2E94-FA3B-7DC16DC84FC0}"/>
                </a:ext>
              </a:extLst>
            </p:cNvPr>
            <p:cNvSpPr/>
            <p:nvPr/>
          </p:nvSpPr>
          <p:spPr>
            <a:xfrm>
              <a:off x="538416" y="5361872"/>
              <a:ext cx="1351753" cy="13517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2055" name="TextBox 2054" descr="mua le bui tuyet lan">
            <a:extLst>
              <a:ext uri="{FF2B5EF4-FFF2-40B4-BE49-F238E27FC236}">
                <a16:creationId xmlns:a16="http://schemas.microsoft.com/office/drawing/2014/main" id="{C282F9CA-001C-BB8D-E156-842A6A832F8F}"/>
              </a:ext>
            </a:extLst>
          </p:cNvPr>
          <p:cNvSpPr txBox="1"/>
          <p:nvPr/>
        </p:nvSpPr>
        <p:spPr>
          <a:xfrm>
            <a:off x="1205354" y="2868617"/>
            <a:ext cx="3124876" cy="1107996"/>
          </a:xfrm>
          <a:prstGeom prst="rect">
            <a:avLst/>
          </a:prstGeom>
          <a:noFill/>
        </p:spPr>
        <p:txBody>
          <a:bodyPr wrap="square" rtlCol="0">
            <a:spAutoFit/>
          </a:bodyPr>
          <a:lstStyle/>
          <a:p>
            <a:pPr algn="ctr"/>
            <a:r>
              <a:rPr lang="en-US" sz="2400">
                <a:solidFill>
                  <a:srgbClr val="0000FF"/>
                </a:solidFill>
                <a:effectLst>
                  <a:outerShdw blurRad="38100" dist="38100" dir="2700000" algn="tl">
                    <a:srgbClr val="000000">
                      <a:alpha val="43137"/>
                    </a:srgbClr>
                  </a:outerShdw>
                </a:effectLst>
                <a:latin typeface="+mj-lt"/>
              </a:rPr>
              <a:t>BÀI 4: BIẾN ĐIỆU</a:t>
            </a:r>
          </a:p>
          <a:p>
            <a:pPr algn="ctr"/>
            <a:r>
              <a:rPr lang="vi-VN" sz="4200">
                <a:solidFill>
                  <a:srgbClr val="C00000"/>
                </a:solidFill>
                <a:effectLst>
                  <a:outerShdw blurRad="38100" dist="38100" dir="2700000" algn="tl">
                    <a:srgbClr val="000000">
                      <a:alpha val="43137"/>
                    </a:srgbClr>
                  </a:outerShdw>
                </a:effectLst>
                <a:latin typeface="+mj-lt"/>
              </a:rPr>
              <a:t>MỤC TIÊU</a:t>
            </a:r>
          </a:p>
        </p:txBody>
      </p:sp>
      <p:grpSp>
        <p:nvGrpSpPr>
          <p:cNvPr id="2057" name="Group 2056" descr="mua le bui tuyet lan">
            <a:extLst>
              <a:ext uri="{FF2B5EF4-FFF2-40B4-BE49-F238E27FC236}">
                <a16:creationId xmlns:a16="http://schemas.microsoft.com/office/drawing/2014/main" id="{BDEC94F2-A639-1A73-AB6E-87905386A94D}"/>
              </a:ext>
            </a:extLst>
          </p:cNvPr>
          <p:cNvGrpSpPr/>
          <p:nvPr/>
        </p:nvGrpSpPr>
        <p:grpSpPr>
          <a:xfrm>
            <a:off x="5562600" y="108270"/>
            <a:ext cx="4988459" cy="1337180"/>
            <a:chOff x="69970" y="192192"/>
            <a:chExt cx="5833730" cy="1645920"/>
          </a:xfrm>
        </p:grpSpPr>
        <p:sp>
          <p:nvSpPr>
            <p:cNvPr id="2059" name="Freeform: Shape 2058">
              <a:extLst>
                <a:ext uri="{FF2B5EF4-FFF2-40B4-BE49-F238E27FC236}">
                  <a16:creationId xmlns:a16="http://schemas.microsoft.com/office/drawing/2014/main" id="{15A3E84C-4902-4FE7-8D73-37DB08A5DC29}"/>
                </a:ext>
              </a:extLst>
            </p:cNvPr>
            <p:cNvSpPr/>
            <p:nvPr/>
          </p:nvSpPr>
          <p:spPr>
            <a:xfrm>
              <a:off x="69970" y="192192"/>
              <a:ext cx="5833730" cy="1645920"/>
            </a:xfrm>
            <a:custGeom>
              <a:avLst/>
              <a:gdLst>
                <a:gd name="connsiteX0" fmla="*/ 846334 w 5833730"/>
                <a:gd name="connsiteY0" fmla="*/ 0 h 1645920"/>
                <a:gd name="connsiteX1" fmla="*/ 4877526 w 5833730"/>
                <a:gd name="connsiteY1" fmla="*/ 0 h 1645920"/>
                <a:gd name="connsiteX2" fmla="*/ 5833730 w 5833730"/>
                <a:gd name="connsiteY2" fmla="*/ 822960 h 1645920"/>
                <a:gd name="connsiteX3" fmla="*/ 4877526 w 5833730"/>
                <a:gd name="connsiteY3" fmla="*/ 1645920 h 1645920"/>
                <a:gd name="connsiteX4" fmla="*/ 846334 w 5833730"/>
                <a:gd name="connsiteY4" fmla="*/ 1645920 h 1645920"/>
                <a:gd name="connsiteX5" fmla="*/ 833772 w 5833730"/>
                <a:gd name="connsiteY5" fmla="*/ 1645374 h 1645920"/>
                <a:gd name="connsiteX6" fmla="*/ 748576 w 5833730"/>
                <a:gd name="connsiteY6" fmla="*/ 1641671 h 1645920"/>
                <a:gd name="connsiteX7" fmla="*/ 678546 w 5833730"/>
                <a:gd name="connsiteY7" fmla="*/ 1632472 h 1645920"/>
                <a:gd name="connsiteX8" fmla="*/ 657105 w 5833730"/>
                <a:gd name="connsiteY8" fmla="*/ 1629200 h 1645920"/>
                <a:gd name="connsiteX9" fmla="*/ 0 w 5833730"/>
                <a:gd name="connsiteY9" fmla="*/ 822960 h 1645920"/>
                <a:gd name="connsiteX10" fmla="*/ 657105 w 5833730"/>
                <a:gd name="connsiteY10" fmla="*/ 16720 h 1645920"/>
                <a:gd name="connsiteX11" fmla="*/ 678546 w 5833730"/>
                <a:gd name="connsiteY11" fmla="*/ 13448 h 1645920"/>
                <a:gd name="connsiteX12" fmla="*/ 748576 w 5833730"/>
                <a:gd name="connsiteY12" fmla="*/ 4249 h 1645920"/>
                <a:gd name="connsiteX13" fmla="*/ 833772 w 5833730"/>
                <a:gd name="connsiteY13" fmla="*/ 546 h 164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33730" h="1645920">
                  <a:moveTo>
                    <a:pt x="846334" y="0"/>
                  </a:moveTo>
                  <a:lnTo>
                    <a:pt x="4877526" y="0"/>
                  </a:lnTo>
                  <a:cubicBezTo>
                    <a:pt x="5405571" y="0"/>
                    <a:pt x="5833730" y="368427"/>
                    <a:pt x="5833730" y="822960"/>
                  </a:cubicBezTo>
                  <a:cubicBezTo>
                    <a:pt x="5833730" y="1277493"/>
                    <a:pt x="5405571" y="1645920"/>
                    <a:pt x="4877526" y="1645920"/>
                  </a:cubicBezTo>
                  <a:lnTo>
                    <a:pt x="846334" y="1645920"/>
                  </a:lnTo>
                  <a:lnTo>
                    <a:pt x="833772" y="1645374"/>
                  </a:lnTo>
                  <a:lnTo>
                    <a:pt x="748576" y="1641671"/>
                  </a:lnTo>
                  <a:lnTo>
                    <a:pt x="678546" y="1632472"/>
                  </a:lnTo>
                  <a:lnTo>
                    <a:pt x="657105" y="1629200"/>
                  </a:lnTo>
                  <a:cubicBezTo>
                    <a:pt x="282096" y="1552463"/>
                    <a:pt x="0" y="1220655"/>
                    <a:pt x="0" y="822960"/>
                  </a:cubicBezTo>
                  <a:cubicBezTo>
                    <a:pt x="0" y="425266"/>
                    <a:pt x="282096" y="93458"/>
                    <a:pt x="657105" y="16720"/>
                  </a:cubicBezTo>
                  <a:lnTo>
                    <a:pt x="678546" y="13448"/>
                  </a:lnTo>
                  <a:lnTo>
                    <a:pt x="748576" y="4249"/>
                  </a:lnTo>
                  <a:lnTo>
                    <a:pt x="833772" y="546"/>
                  </a:lnTo>
                  <a:close/>
                </a:path>
              </a:pathLst>
            </a:custGeom>
            <a:solidFill>
              <a:srgbClr val="0099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60" name="Freeform: Shape 2059">
              <a:extLst>
                <a:ext uri="{FF2B5EF4-FFF2-40B4-BE49-F238E27FC236}">
                  <a16:creationId xmlns:a16="http://schemas.microsoft.com/office/drawing/2014/main" id="{CF633EEF-595D-16FD-B849-6B55823AE2BC}"/>
                </a:ext>
              </a:extLst>
            </p:cNvPr>
            <p:cNvSpPr/>
            <p:nvPr/>
          </p:nvSpPr>
          <p:spPr>
            <a:xfrm>
              <a:off x="985977" y="1011051"/>
              <a:ext cx="155226" cy="13448"/>
            </a:xfrm>
            <a:custGeom>
              <a:avLst/>
              <a:gdLst>
                <a:gd name="connsiteX0" fmla="*/ 144414 w 155226"/>
                <a:gd name="connsiteY0" fmla="*/ 0 h 13448"/>
                <a:gd name="connsiteX1" fmla="*/ 155226 w 155226"/>
                <a:gd name="connsiteY1" fmla="*/ 546 h 13448"/>
                <a:gd name="connsiteX2" fmla="*/ 70030 w 155226"/>
                <a:gd name="connsiteY2" fmla="*/ 4249 h 13448"/>
                <a:gd name="connsiteX3" fmla="*/ 0 w 155226"/>
                <a:gd name="connsiteY3" fmla="*/ 13448 h 13448"/>
                <a:gd name="connsiteX4" fmla="*/ 60271 w 155226"/>
                <a:gd name="connsiteY4" fmla="*/ 4249 h 13448"/>
                <a:gd name="connsiteX5" fmla="*/ 144414 w 155226"/>
                <a:gd name="connsiteY5" fmla="*/ 0 h 13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6" h="13448">
                  <a:moveTo>
                    <a:pt x="144414" y="0"/>
                  </a:moveTo>
                  <a:lnTo>
                    <a:pt x="155226" y="546"/>
                  </a:lnTo>
                  <a:lnTo>
                    <a:pt x="70030" y="4249"/>
                  </a:lnTo>
                  <a:lnTo>
                    <a:pt x="0" y="13448"/>
                  </a:lnTo>
                  <a:lnTo>
                    <a:pt x="60271" y="4249"/>
                  </a:lnTo>
                  <a:cubicBezTo>
                    <a:pt x="87937" y="1439"/>
                    <a:pt x="116007" y="0"/>
                    <a:pt x="144414"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61" name="Freeform: Shape 2060">
              <a:extLst>
                <a:ext uri="{FF2B5EF4-FFF2-40B4-BE49-F238E27FC236}">
                  <a16:creationId xmlns:a16="http://schemas.microsoft.com/office/drawing/2014/main" id="{3AD33550-7DDB-F4A5-5AE1-875795EFB069}"/>
                </a:ext>
              </a:extLst>
            </p:cNvPr>
            <p:cNvSpPr/>
            <p:nvPr/>
          </p:nvSpPr>
          <p:spPr>
            <a:xfrm>
              <a:off x="985977" y="1011051"/>
              <a:ext cx="155226" cy="13448"/>
            </a:xfrm>
            <a:custGeom>
              <a:avLst/>
              <a:gdLst>
                <a:gd name="connsiteX0" fmla="*/ 0 w 155226"/>
                <a:gd name="connsiteY0" fmla="*/ 0 h 13448"/>
                <a:gd name="connsiteX1" fmla="*/ 70030 w 155226"/>
                <a:gd name="connsiteY1" fmla="*/ 9199 h 13448"/>
                <a:gd name="connsiteX2" fmla="*/ 155226 w 155226"/>
                <a:gd name="connsiteY2" fmla="*/ 12902 h 13448"/>
                <a:gd name="connsiteX3" fmla="*/ 144414 w 155226"/>
                <a:gd name="connsiteY3" fmla="*/ 13448 h 13448"/>
                <a:gd name="connsiteX4" fmla="*/ 60271 w 155226"/>
                <a:gd name="connsiteY4" fmla="*/ 9199 h 13448"/>
                <a:gd name="connsiteX5" fmla="*/ 0 w 155226"/>
                <a:gd name="connsiteY5" fmla="*/ 0 h 13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6" h="13448">
                  <a:moveTo>
                    <a:pt x="0" y="0"/>
                  </a:moveTo>
                  <a:lnTo>
                    <a:pt x="70030" y="9199"/>
                  </a:lnTo>
                  <a:lnTo>
                    <a:pt x="155226" y="12902"/>
                  </a:lnTo>
                  <a:lnTo>
                    <a:pt x="144414" y="13448"/>
                  </a:lnTo>
                  <a:cubicBezTo>
                    <a:pt x="116007" y="13448"/>
                    <a:pt x="87937" y="12009"/>
                    <a:pt x="60271" y="9199"/>
                  </a:cubicBez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62" name="Freeform: Shape 2061">
              <a:extLst>
                <a:ext uri="{FF2B5EF4-FFF2-40B4-BE49-F238E27FC236}">
                  <a16:creationId xmlns:a16="http://schemas.microsoft.com/office/drawing/2014/main" id="{173B3939-2592-F0FA-0500-0024089D05D3}"/>
                </a:ext>
              </a:extLst>
            </p:cNvPr>
            <p:cNvSpPr/>
            <p:nvPr/>
          </p:nvSpPr>
          <p:spPr>
            <a:xfrm>
              <a:off x="3804933" y="193671"/>
              <a:ext cx="2098767" cy="1642963"/>
            </a:xfrm>
            <a:custGeom>
              <a:avLst/>
              <a:gdLst>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22669 w 2110832"/>
                <a:gd name="connsiteY0" fmla="*/ 0 h 1642963"/>
                <a:gd name="connsiteX1" fmla="*/ 1252386 w 2110832"/>
                <a:gd name="connsiteY1" fmla="*/ 1292 h 1642963"/>
                <a:gd name="connsiteX2" fmla="*/ 2110832 w 2110832"/>
                <a:gd name="connsiteY2" fmla="*/ 820003 h 1642963"/>
                <a:gd name="connsiteX3" fmla="*/ 1154628 w 2110832"/>
                <a:gd name="connsiteY3" fmla="*/ 1642963 h 1642963"/>
                <a:gd name="connsiteX4" fmla="*/ 12065 w 2110832"/>
                <a:gd name="connsiteY4" fmla="*/ 1642963 h 1642963"/>
                <a:gd name="connsiteX5" fmla="*/ 1222669 w 2110832"/>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 name="connsiteX0" fmla="*/ 1210604 w 2098767"/>
                <a:gd name="connsiteY0" fmla="*/ 0 h 1642963"/>
                <a:gd name="connsiteX1" fmla="*/ 1240321 w 2098767"/>
                <a:gd name="connsiteY1" fmla="*/ 1292 h 1642963"/>
                <a:gd name="connsiteX2" fmla="*/ 2098767 w 2098767"/>
                <a:gd name="connsiteY2" fmla="*/ 820003 h 1642963"/>
                <a:gd name="connsiteX3" fmla="*/ 1142563 w 2098767"/>
                <a:gd name="connsiteY3" fmla="*/ 1642963 h 1642963"/>
                <a:gd name="connsiteX4" fmla="*/ 0 w 2098767"/>
                <a:gd name="connsiteY4" fmla="*/ 1642963 h 1642963"/>
                <a:gd name="connsiteX5" fmla="*/ 1210604 w 2098767"/>
                <a:gd name="connsiteY5" fmla="*/ 0 h 164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8767" h="1642963">
                  <a:moveTo>
                    <a:pt x="1210604" y="0"/>
                  </a:moveTo>
                  <a:lnTo>
                    <a:pt x="1240321" y="1292"/>
                  </a:lnTo>
                  <a:cubicBezTo>
                    <a:pt x="1722455" y="43433"/>
                    <a:pt x="2098767" y="393879"/>
                    <a:pt x="2098767" y="820003"/>
                  </a:cubicBezTo>
                  <a:cubicBezTo>
                    <a:pt x="2098767" y="1274536"/>
                    <a:pt x="1670608" y="1642963"/>
                    <a:pt x="1142563" y="1642963"/>
                  </a:cubicBezTo>
                  <a:lnTo>
                    <a:pt x="0" y="1642963"/>
                  </a:lnTo>
                  <a:cubicBezTo>
                    <a:pt x="20763" y="765699"/>
                    <a:pt x="1498186" y="845366"/>
                    <a:pt x="1210604" y="0"/>
                  </a:cubicBezTo>
                  <a:close/>
                </a:path>
              </a:pathLst>
            </a:custGeom>
            <a:solidFill>
              <a:srgbClr val="99FFCC">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63" name="Freeform: Shape 2062">
              <a:extLst>
                <a:ext uri="{FF2B5EF4-FFF2-40B4-BE49-F238E27FC236}">
                  <a16:creationId xmlns:a16="http://schemas.microsoft.com/office/drawing/2014/main" id="{9A5E1915-012F-A75E-64AE-0391316BE1F5}"/>
                </a:ext>
              </a:extLst>
            </p:cNvPr>
            <p:cNvSpPr/>
            <p:nvPr/>
          </p:nvSpPr>
          <p:spPr>
            <a:xfrm>
              <a:off x="80603" y="428067"/>
              <a:ext cx="614137" cy="1244489"/>
            </a:xfrm>
            <a:custGeom>
              <a:avLst/>
              <a:gdLst>
                <a:gd name="connsiteX0" fmla="*/ 450344 w 614137"/>
                <a:gd name="connsiteY0" fmla="*/ 0 h 1244489"/>
                <a:gd name="connsiteX1" fmla="*/ 445236 w 614137"/>
                <a:gd name="connsiteY1" fmla="*/ 2772 h 1244489"/>
                <a:gd name="connsiteX2" fmla="*/ 228823 w 614137"/>
                <a:gd name="connsiteY2" fmla="*/ 241057 h 1244489"/>
                <a:gd name="connsiteX3" fmla="*/ 207138 w 614137"/>
                <a:gd name="connsiteY3" fmla="*/ 287520 h 1244489"/>
                <a:gd name="connsiteX4" fmla="*/ 191337 w 614137"/>
                <a:gd name="connsiteY4" fmla="*/ 316631 h 1244489"/>
                <a:gd name="connsiteX5" fmla="*/ 138223 w 614137"/>
                <a:gd name="connsiteY5" fmla="*/ 579713 h 1244489"/>
                <a:gd name="connsiteX6" fmla="*/ 551018 w 614137"/>
                <a:gd name="connsiteY6" fmla="*/ 1202477 h 1244489"/>
                <a:gd name="connsiteX7" fmla="*/ 614137 w 614137"/>
                <a:gd name="connsiteY7" fmla="*/ 1222070 h 1244489"/>
                <a:gd name="connsiteX8" fmla="*/ 339935 w 614137"/>
                <a:gd name="connsiteY8" fmla="*/ 1244489 h 1244489"/>
                <a:gd name="connsiteX9" fmla="*/ 284394 w 614137"/>
                <a:gd name="connsiteY9" fmla="*/ 1203994 h 1244489"/>
                <a:gd name="connsiteX10" fmla="*/ 0 w 614137"/>
                <a:gd name="connsiteY10" fmla="*/ 581714 h 1244489"/>
                <a:gd name="connsiteX11" fmla="*/ 109033 w 614137"/>
                <a:gd name="connsiteY11" fmla="*/ 172081 h 1244489"/>
                <a:gd name="connsiteX12" fmla="*/ 151313 w 614137"/>
                <a:gd name="connsiteY12" fmla="*/ 111068 h 124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137" h="1244489">
                  <a:moveTo>
                    <a:pt x="450344" y="0"/>
                  </a:moveTo>
                  <a:lnTo>
                    <a:pt x="445236" y="2772"/>
                  </a:lnTo>
                  <a:cubicBezTo>
                    <a:pt x="355344" y="63502"/>
                    <a:pt x="280847" y="145290"/>
                    <a:pt x="228823" y="241057"/>
                  </a:cubicBezTo>
                  <a:lnTo>
                    <a:pt x="207138" y="287520"/>
                  </a:lnTo>
                  <a:lnTo>
                    <a:pt x="191337" y="316631"/>
                  </a:lnTo>
                  <a:cubicBezTo>
                    <a:pt x="157136" y="397492"/>
                    <a:pt x="138223" y="486394"/>
                    <a:pt x="138223" y="579713"/>
                  </a:cubicBezTo>
                  <a:cubicBezTo>
                    <a:pt x="138223" y="859671"/>
                    <a:pt x="308436" y="1099873"/>
                    <a:pt x="551018" y="1202477"/>
                  </a:cubicBezTo>
                  <a:lnTo>
                    <a:pt x="614137" y="1222070"/>
                  </a:lnTo>
                  <a:lnTo>
                    <a:pt x="339935" y="1244489"/>
                  </a:lnTo>
                  <a:lnTo>
                    <a:pt x="284394" y="1203994"/>
                  </a:lnTo>
                  <a:cubicBezTo>
                    <a:pt x="110194" y="1053096"/>
                    <a:pt x="0" y="830274"/>
                    <a:pt x="0" y="581714"/>
                  </a:cubicBezTo>
                  <a:cubicBezTo>
                    <a:pt x="0" y="432579"/>
                    <a:pt x="39670" y="292709"/>
                    <a:pt x="109033" y="172081"/>
                  </a:cubicBezTo>
                  <a:lnTo>
                    <a:pt x="151313" y="111068"/>
                  </a:lnTo>
                  <a:close/>
                </a:path>
              </a:pathLst>
            </a:custGeom>
            <a:solidFill>
              <a:srgbClr val="1D2C12">
                <a:alpha val="286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64" name="Oval 2063">
              <a:extLst>
                <a:ext uri="{FF2B5EF4-FFF2-40B4-BE49-F238E27FC236}">
                  <a16:creationId xmlns:a16="http://schemas.microsoft.com/office/drawing/2014/main" id="{5E970FB6-258F-897E-8456-63540D7CCB72}"/>
                </a:ext>
              </a:extLst>
            </p:cNvPr>
            <p:cNvSpPr/>
            <p:nvPr/>
          </p:nvSpPr>
          <p:spPr>
            <a:xfrm>
              <a:off x="208193" y="341984"/>
              <a:ext cx="1351753" cy="13517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2065" name="TextBox 2064" descr="mua le bui tuyet lan">
            <a:extLst>
              <a:ext uri="{FF2B5EF4-FFF2-40B4-BE49-F238E27FC236}">
                <a16:creationId xmlns:a16="http://schemas.microsoft.com/office/drawing/2014/main" id="{45DA1072-C836-0846-0261-B58F53C42276}"/>
              </a:ext>
            </a:extLst>
          </p:cNvPr>
          <p:cNvSpPr txBox="1"/>
          <p:nvPr/>
        </p:nvSpPr>
        <p:spPr>
          <a:xfrm>
            <a:off x="6337909" y="205093"/>
            <a:ext cx="4462189" cy="1077218"/>
          </a:xfrm>
          <a:prstGeom prst="rect">
            <a:avLst/>
          </a:prstGeom>
          <a:noFill/>
        </p:spPr>
        <p:txBody>
          <a:bodyPr wrap="square" rtlCol="0">
            <a:spAutoFit/>
          </a:bodyPr>
          <a:lstStyle/>
          <a:p>
            <a:pPr algn="ctr"/>
            <a:r>
              <a:rPr lang="en-US" sz="3200" b="1">
                <a:solidFill>
                  <a:srgbClr val="D2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 Biến điệu biên độ (AM)</a:t>
            </a:r>
            <a:endParaRPr lang="vi-VN" sz="3200" b="1">
              <a:solidFill>
                <a:srgbClr val="D2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066" name="TextBox 2065" descr="mua le bui tuyet lan">
            <a:extLst>
              <a:ext uri="{FF2B5EF4-FFF2-40B4-BE49-F238E27FC236}">
                <a16:creationId xmlns:a16="http://schemas.microsoft.com/office/drawing/2014/main" id="{0B5711D7-EB4C-067E-A6FD-40C57DF41F65}"/>
              </a:ext>
            </a:extLst>
          </p:cNvPr>
          <p:cNvSpPr txBox="1"/>
          <p:nvPr/>
        </p:nvSpPr>
        <p:spPr>
          <a:xfrm>
            <a:off x="6918081" y="4856970"/>
            <a:ext cx="3969687" cy="1477328"/>
          </a:xfrm>
          <a:prstGeom prst="rect">
            <a:avLst/>
          </a:prstGeom>
          <a:noFill/>
        </p:spPr>
        <p:txBody>
          <a:bodyPr wrap="square" rtlCol="0">
            <a:spAutoFit/>
          </a:bodyPr>
          <a:lstStyle/>
          <a:p>
            <a:pPr algn="ctr"/>
            <a:r>
              <a:rPr lang="en-US" sz="3000" b="1">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IV. Tần số và bước sóng sử dụng trong các kênh truyền thông</a:t>
            </a:r>
            <a:endParaRPr lang="vi-VN" sz="3000" b="1">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073" name="TextBox 2072" descr="mua le bui tuyet lan">
            <a:extLst>
              <a:ext uri="{FF2B5EF4-FFF2-40B4-BE49-F238E27FC236}">
                <a16:creationId xmlns:a16="http://schemas.microsoft.com/office/drawing/2014/main" id="{FBC994F2-46D0-27F0-35A8-ABDA021608C7}"/>
              </a:ext>
            </a:extLst>
          </p:cNvPr>
          <p:cNvSpPr txBox="1"/>
          <p:nvPr/>
        </p:nvSpPr>
        <p:spPr>
          <a:xfrm>
            <a:off x="6451770" y="3415518"/>
            <a:ext cx="4368630" cy="1077218"/>
          </a:xfrm>
          <a:prstGeom prst="rect">
            <a:avLst/>
          </a:prstGeom>
          <a:noFill/>
        </p:spPr>
        <p:txBody>
          <a:bodyPr wrap="square" rtlCol="0">
            <a:spAutoFit/>
          </a:bodyPr>
          <a:lstStyle/>
          <a:p>
            <a:pPr algn="ctr"/>
            <a:r>
              <a:rPr lang="en-US" sz="3200" b="1">
                <a:solidFill>
                  <a:srgbClr val="66003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III. So sánh giữa biến điệu AM và FM</a:t>
            </a:r>
            <a:endParaRPr lang="vi-VN" sz="3200" b="1">
              <a:solidFill>
                <a:srgbClr val="66003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074" name="TextBox 2073" descr="mua le bui tuyet lan">
            <a:extLst>
              <a:ext uri="{FF2B5EF4-FFF2-40B4-BE49-F238E27FC236}">
                <a16:creationId xmlns:a16="http://schemas.microsoft.com/office/drawing/2014/main" id="{3DA660D5-D46C-F9A2-42C3-EA43FC9C84D5}"/>
              </a:ext>
            </a:extLst>
          </p:cNvPr>
          <p:cNvSpPr txBox="1"/>
          <p:nvPr/>
        </p:nvSpPr>
        <p:spPr>
          <a:xfrm>
            <a:off x="6605106" y="1828800"/>
            <a:ext cx="3986694" cy="1077218"/>
          </a:xfrm>
          <a:prstGeom prst="rect">
            <a:avLst/>
          </a:prstGeom>
          <a:noFill/>
        </p:spPr>
        <p:txBody>
          <a:bodyPr wrap="square" rtlCol="0">
            <a:spAutoFit/>
          </a:bodyPr>
          <a:lstStyle/>
          <a:p>
            <a:pPr algn="ctr"/>
            <a:r>
              <a:rPr lang="en-US" sz="3200" b="1">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II. Biến điệu tần số (FM)</a:t>
            </a:r>
            <a:endParaRPr lang="vi-VN" sz="3200" b="1">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2077" name="Straight Arrow Connector 2076" descr="mua le bui tuyet lan">
            <a:extLst>
              <a:ext uri="{FF2B5EF4-FFF2-40B4-BE49-F238E27FC236}">
                <a16:creationId xmlns:a16="http://schemas.microsoft.com/office/drawing/2014/main" id="{017302A7-E138-577B-0077-F46B98465D0C}"/>
              </a:ext>
            </a:extLst>
          </p:cNvPr>
          <p:cNvCxnSpPr/>
          <p:nvPr/>
        </p:nvCxnSpPr>
        <p:spPr>
          <a:xfrm flipV="1">
            <a:off x="4032374" y="866273"/>
            <a:ext cx="1530226" cy="129598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80" name="Straight Arrow Connector 2079" descr="mua le bui tuyet lan">
            <a:extLst>
              <a:ext uri="{FF2B5EF4-FFF2-40B4-BE49-F238E27FC236}">
                <a16:creationId xmlns:a16="http://schemas.microsoft.com/office/drawing/2014/main" id="{BE8435D1-C4D2-7716-9880-495A0DC1A9E0}"/>
              </a:ext>
            </a:extLst>
          </p:cNvPr>
          <p:cNvCxnSpPr>
            <a:cxnSpLocks/>
            <a:stCxn id="6" idx="2"/>
            <a:endCxn id="2053" idx="10"/>
          </p:cNvCxnSpPr>
          <p:nvPr/>
        </p:nvCxnSpPr>
        <p:spPr>
          <a:xfrm flipV="1">
            <a:off x="4561286" y="2374535"/>
            <a:ext cx="1162352" cy="111276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82" name="Straight Arrow Connector 2081" descr="mua le bui tuyet lan">
            <a:extLst>
              <a:ext uri="{FF2B5EF4-FFF2-40B4-BE49-F238E27FC236}">
                <a16:creationId xmlns:a16="http://schemas.microsoft.com/office/drawing/2014/main" id="{631C5D32-E750-F4A5-507E-732516DCD19D}"/>
              </a:ext>
            </a:extLst>
          </p:cNvPr>
          <p:cNvCxnSpPr>
            <a:endCxn id="29" idx="10"/>
          </p:cNvCxnSpPr>
          <p:nvPr/>
        </p:nvCxnSpPr>
        <p:spPr>
          <a:xfrm>
            <a:off x="4561286" y="3487295"/>
            <a:ext cx="1133307" cy="46003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84" name="Straight Arrow Connector 2083" descr="mua le bui tuyet lan">
            <a:extLst>
              <a:ext uri="{FF2B5EF4-FFF2-40B4-BE49-F238E27FC236}">
                <a16:creationId xmlns:a16="http://schemas.microsoft.com/office/drawing/2014/main" id="{E1948F44-7529-5827-C746-81CB876BCFE1}"/>
              </a:ext>
            </a:extLst>
          </p:cNvPr>
          <p:cNvCxnSpPr>
            <a:stCxn id="5" idx="5"/>
          </p:cNvCxnSpPr>
          <p:nvPr/>
        </p:nvCxnSpPr>
        <p:spPr>
          <a:xfrm>
            <a:off x="4032374" y="4764201"/>
            <a:ext cx="1682626" cy="84607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mua le bui tuyet lan">
            <a:extLst>
              <a:ext uri="{FF2B5EF4-FFF2-40B4-BE49-F238E27FC236}">
                <a16:creationId xmlns:a16="http://schemas.microsoft.com/office/drawing/2014/main" id="{E43E8756-FD82-0160-1342-4875965D3A8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323" t="-274" r="13986" b="274"/>
          <a:stretch/>
        </p:blipFill>
        <p:spPr bwMode="auto">
          <a:xfrm>
            <a:off x="5741159" y="282109"/>
            <a:ext cx="1005840" cy="1005840"/>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028" name="Picture 4" descr="mua le bui tuyet lan">
            <a:extLst>
              <a:ext uri="{FF2B5EF4-FFF2-40B4-BE49-F238E27FC236}">
                <a16:creationId xmlns:a16="http://schemas.microsoft.com/office/drawing/2014/main" id="{D61F599E-DE02-B778-0291-5C46BC8ADC7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6507" t="186" r="1921" b="-186"/>
          <a:stretch/>
        </p:blipFill>
        <p:spPr bwMode="auto">
          <a:xfrm>
            <a:off x="5867400" y="1865758"/>
            <a:ext cx="1005840" cy="1005840"/>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030" name="Picture 6" descr="mua le bui tuyet lan">
            <a:extLst>
              <a:ext uri="{FF2B5EF4-FFF2-40B4-BE49-F238E27FC236}">
                <a16:creationId xmlns:a16="http://schemas.microsoft.com/office/drawing/2014/main" id="{8858FAA4-6CAF-806D-74BF-A6E57ED346C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8992" t="-58" r="1008" b="58"/>
          <a:stretch/>
        </p:blipFill>
        <p:spPr bwMode="auto">
          <a:xfrm>
            <a:off x="5872610" y="3442063"/>
            <a:ext cx="1005840" cy="1005840"/>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032" name="Picture 8" descr="mua le bui tuyet lan">
            <a:extLst>
              <a:ext uri="{FF2B5EF4-FFF2-40B4-BE49-F238E27FC236}">
                <a16:creationId xmlns:a16="http://schemas.microsoft.com/office/drawing/2014/main" id="{4CC020B3-5E79-1706-91CF-5CBED21B9DE3}"/>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4093" t="306" r="19289" b="-306"/>
          <a:stretch/>
        </p:blipFill>
        <p:spPr bwMode="auto">
          <a:xfrm>
            <a:off x="5928360" y="5101958"/>
            <a:ext cx="1005840" cy="1005840"/>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8679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77"/>
                                        </p:tgtEl>
                                        <p:attrNameLst>
                                          <p:attrName>style.visibility</p:attrName>
                                        </p:attrNameLst>
                                      </p:cBhvr>
                                      <p:to>
                                        <p:strVal val="visible"/>
                                      </p:to>
                                    </p:set>
                                    <p:animEffect transition="in" filter="wipe(left)">
                                      <p:cBhvr>
                                        <p:cTn id="7" dur="500"/>
                                        <p:tgtEl>
                                          <p:spTgt spid="207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65"/>
                                        </p:tgtEl>
                                        <p:attrNameLst>
                                          <p:attrName>style.visibility</p:attrName>
                                        </p:attrNameLst>
                                      </p:cBhvr>
                                      <p:to>
                                        <p:strVal val="visible"/>
                                      </p:to>
                                    </p:set>
                                    <p:animEffect transition="in" filter="wipe(left)">
                                      <p:cBhvr>
                                        <p:cTn id="10" dur="500"/>
                                        <p:tgtEl>
                                          <p:spTgt spid="2065"/>
                                        </p:tgtEl>
                                      </p:cBhvr>
                                    </p:animEffect>
                                  </p:childTnLst>
                                </p:cTn>
                              </p:par>
                              <p:par>
                                <p:cTn id="11" presetID="22" presetClass="entr" presetSubtype="8" fill="hold" nodeType="withEffect">
                                  <p:stCondLst>
                                    <p:cond delay="0"/>
                                  </p:stCondLst>
                                  <p:childTnLst>
                                    <p:set>
                                      <p:cBhvr>
                                        <p:cTn id="12" dur="1" fill="hold">
                                          <p:stCondLst>
                                            <p:cond delay="0"/>
                                          </p:stCondLst>
                                        </p:cTn>
                                        <p:tgtEl>
                                          <p:spTgt spid="2057"/>
                                        </p:tgtEl>
                                        <p:attrNameLst>
                                          <p:attrName>style.visibility</p:attrName>
                                        </p:attrNameLst>
                                      </p:cBhvr>
                                      <p:to>
                                        <p:strVal val="visible"/>
                                      </p:to>
                                    </p:set>
                                    <p:animEffect transition="in" filter="wipe(left)">
                                      <p:cBhvr>
                                        <p:cTn id="13" dur="500"/>
                                        <p:tgtEl>
                                          <p:spTgt spid="2057"/>
                                        </p:tgtEl>
                                      </p:cBhvr>
                                    </p:animEffect>
                                  </p:childTnLst>
                                </p:cTn>
                              </p:par>
                              <p:par>
                                <p:cTn id="14" presetID="1" presetClass="entr" presetSubtype="0"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080"/>
                                        </p:tgtEl>
                                        <p:attrNameLst>
                                          <p:attrName>style.visibility</p:attrName>
                                        </p:attrNameLst>
                                      </p:cBhvr>
                                      <p:to>
                                        <p:strVal val="visible"/>
                                      </p:to>
                                    </p:set>
                                    <p:animEffect transition="in" filter="wipe(left)">
                                      <p:cBhvr>
                                        <p:cTn id="20" dur="500"/>
                                        <p:tgtEl>
                                          <p:spTgt spid="2080"/>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074"/>
                                        </p:tgtEl>
                                        <p:attrNameLst>
                                          <p:attrName>style.visibility</p:attrName>
                                        </p:attrNameLst>
                                      </p:cBhvr>
                                      <p:to>
                                        <p:strVal val="visible"/>
                                      </p:to>
                                    </p:set>
                                    <p:animEffect transition="in" filter="wipe(left)">
                                      <p:cBhvr>
                                        <p:cTn id="23" dur="500"/>
                                        <p:tgtEl>
                                          <p:spTgt spid="2074"/>
                                        </p:tgtEl>
                                      </p:cBhvr>
                                    </p:animEffect>
                                  </p:childTnLst>
                                </p:cTn>
                              </p:par>
                              <p:par>
                                <p:cTn id="24" presetID="22" presetClass="entr" presetSubtype="8"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left)">
                                      <p:cBhvr>
                                        <p:cTn id="26" dur="500"/>
                                        <p:tgtEl>
                                          <p:spTgt spid="31"/>
                                        </p:tgtEl>
                                      </p:cBhvr>
                                    </p:animEffect>
                                  </p:childTnLst>
                                </p:cTn>
                              </p:par>
                              <p:par>
                                <p:cTn id="27" presetID="1" presetClass="entr" presetSubtype="0" fill="hold" nodeType="withEffect">
                                  <p:stCondLst>
                                    <p:cond delay="0"/>
                                  </p:stCondLst>
                                  <p:childTnLst>
                                    <p:set>
                                      <p:cBhvr>
                                        <p:cTn id="28" dur="1" fill="hold">
                                          <p:stCondLst>
                                            <p:cond delay="0"/>
                                          </p:stCondLst>
                                        </p:cTn>
                                        <p:tgtEl>
                                          <p:spTgt spid="102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082"/>
                                        </p:tgtEl>
                                        <p:attrNameLst>
                                          <p:attrName>style.visibility</p:attrName>
                                        </p:attrNameLst>
                                      </p:cBhvr>
                                      <p:to>
                                        <p:strVal val="visible"/>
                                      </p:to>
                                    </p:set>
                                    <p:animEffect transition="in" filter="wipe(left)">
                                      <p:cBhvr>
                                        <p:cTn id="33" dur="500"/>
                                        <p:tgtEl>
                                          <p:spTgt spid="2082"/>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073"/>
                                        </p:tgtEl>
                                        <p:attrNameLst>
                                          <p:attrName>style.visibility</p:attrName>
                                        </p:attrNameLst>
                                      </p:cBhvr>
                                      <p:to>
                                        <p:strVal val="visible"/>
                                      </p:to>
                                    </p:set>
                                    <p:animEffect transition="in" filter="wipe(left)">
                                      <p:cBhvr>
                                        <p:cTn id="36" dur="500"/>
                                        <p:tgtEl>
                                          <p:spTgt spid="2073"/>
                                        </p:tgtEl>
                                      </p:cBhvr>
                                    </p:animEffect>
                                  </p:childTnLst>
                                </p:cTn>
                              </p:par>
                              <p:par>
                                <p:cTn id="37" presetID="22" presetClass="entr" presetSubtype="8"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left)">
                                      <p:cBhvr>
                                        <p:cTn id="39" dur="500"/>
                                        <p:tgtEl>
                                          <p:spTgt spid="24"/>
                                        </p:tgtEl>
                                      </p:cBhvr>
                                    </p:animEffect>
                                  </p:childTnLst>
                                </p:cTn>
                              </p:par>
                              <p:par>
                                <p:cTn id="40" presetID="1" presetClass="entr" presetSubtype="0" fill="hold" nodeType="withEffect">
                                  <p:stCondLst>
                                    <p:cond delay="0"/>
                                  </p:stCondLst>
                                  <p:childTnLst>
                                    <p:set>
                                      <p:cBhvr>
                                        <p:cTn id="41" dur="1" fill="hold">
                                          <p:stCondLst>
                                            <p:cond delay="0"/>
                                          </p:stCondLst>
                                        </p:cTn>
                                        <p:tgtEl>
                                          <p:spTgt spid="1030"/>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2084"/>
                                        </p:tgtEl>
                                        <p:attrNameLst>
                                          <p:attrName>style.visibility</p:attrName>
                                        </p:attrNameLst>
                                      </p:cBhvr>
                                      <p:to>
                                        <p:strVal val="visible"/>
                                      </p:to>
                                    </p:set>
                                    <p:animEffect transition="in" filter="wipe(left)">
                                      <p:cBhvr>
                                        <p:cTn id="46" dur="500"/>
                                        <p:tgtEl>
                                          <p:spTgt spid="2084"/>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2066"/>
                                        </p:tgtEl>
                                        <p:attrNameLst>
                                          <p:attrName>style.visibility</p:attrName>
                                        </p:attrNameLst>
                                      </p:cBhvr>
                                      <p:to>
                                        <p:strVal val="visible"/>
                                      </p:to>
                                    </p:set>
                                    <p:animEffect transition="in" filter="wipe(left)">
                                      <p:cBhvr>
                                        <p:cTn id="49" dur="500"/>
                                        <p:tgtEl>
                                          <p:spTgt spid="2066"/>
                                        </p:tgtEl>
                                      </p:cBhvr>
                                    </p:animEffect>
                                  </p:childTnLst>
                                </p:cTn>
                              </p:par>
                              <p:par>
                                <p:cTn id="50" presetID="22" presetClass="entr" presetSubtype="8"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left)">
                                      <p:cBhvr>
                                        <p:cTn id="52" dur="500"/>
                                        <p:tgtEl>
                                          <p:spTgt spid="17"/>
                                        </p:tgtEl>
                                      </p:cBhvr>
                                    </p:animEffect>
                                  </p:childTnLst>
                                </p:cTn>
                              </p:par>
                              <p:par>
                                <p:cTn id="53" presetID="1" presetClass="entr" presetSubtype="0" fill="hold" nodeType="withEffect">
                                  <p:stCondLst>
                                    <p:cond delay="0"/>
                                  </p:stCondLst>
                                  <p:childTnLst>
                                    <p:set>
                                      <p:cBhvr>
                                        <p:cTn id="54" dur="1" fill="hold">
                                          <p:stCondLst>
                                            <p:cond delay="0"/>
                                          </p:stCondLst>
                                        </p:cTn>
                                        <p:tgtEl>
                                          <p:spTgt spid="1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5" grpId="0"/>
      <p:bldP spid="2066" grpId="0"/>
      <p:bldP spid="2073" grpId="0"/>
      <p:bldP spid="207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descr="56 anh sang"/>
          <p:cNvSpPr/>
          <p:nvPr/>
        </p:nvSpPr>
        <p:spPr>
          <a:xfrm>
            <a:off x="2853871" y="865415"/>
            <a:ext cx="6769100" cy="1371600"/>
          </a:xfrm>
          <a:prstGeom prst="snip2DiagRect">
            <a:avLst>
              <a:gd name="adj1" fmla="val 0"/>
              <a:gd name="adj2" fmla="val 16667"/>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Câu</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hỏi</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2:</a:t>
            </a:r>
            <a:r>
              <a:rPr kumimoji="0" lang="vi-V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Có</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mấy</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loại</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biến</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điệu</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Đó</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là</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những</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biến</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điệu</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gì</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0" name="Snip Diagonal Corner Rectangle 49" descr="56 anh sang"/>
          <p:cNvSpPr/>
          <p:nvPr/>
        </p:nvSpPr>
        <p:spPr>
          <a:xfrm>
            <a:off x="1226968" y="2960017"/>
            <a:ext cx="10022905" cy="2015708"/>
          </a:xfrm>
          <a:prstGeom prst="snip2DiagRect">
            <a:avLst/>
          </a:prstGeom>
          <a:solidFill>
            <a:srgbClr val="FFC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2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loại</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biến</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điệu</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Biến</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điệu</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AM (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biến</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điệu</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biên</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độ</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biến</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điệu</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FM (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biến</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điệu</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tần</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3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6" name="Picture 45" descr="56 anh sang">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pic>
        <p:nvPicPr>
          <p:cNvPr id="5" name="Đồng hồ đếm ngược 10 giây" descr="56 anh sang">
            <a:hlinkClick r:id="" action="ppaction://media"/>
            <a:extLst>
              <a:ext uri="{FF2B5EF4-FFF2-40B4-BE49-F238E27FC236}">
                <a16:creationId xmlns:a16="http://schemas.microsoft.com/office/drawing/2014/main" id="{CFF8D5F9-33EA-4FE8-A0ED-8657D50EDC5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942137" y="0"/>
            <a:ext cx="2249863" cy="1265548"/>
          </a:xfrm>
          <a:prstGeom prst="rect">
            <a:avLst/>
          </a:prstGeom>
        </p:spPr>
      </p:pic>
    </p:spTree>
    <p:extLst>
      <p:ext uri="{BB962C8B-B14F-4D97-AF65-F5344CB8AC3E}">
        <p14:creationId xmlns:p14="http://schemas.microsoft.com/office/powerpoint/2010/main" val="380808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374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5"/>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5"/>
                                        </p:tgtEl>
                                      </p:cBhvr>
                                    </p:cmd>
                                  </p:childTnLst>
                                </p:cTn>
                              </p:par>
                            </p:childTnLst>
                          </p:cTn>
                        </p:par>
                      </p:childTnLst>
                    </p:cTn>
                  </p:par>
                </p:childTnLst>
              </p:cTn>
              <p:nextCondLst>
                <p:cond evt="onClick" delay="0">
                  <p:tgtEl>
                    <p:spTgt spid="5"/>
                  </p:tgtEl>
                </p:cond>
              </p:nextCondLst>
            </p:seq>
            <p:video>
              <p:cMediaNode vol="80000">
                <p:cTn id="28" fill="hold" display="0">
                  <p:stCondLst>
                    <p:cond delay="indefinite"/>
                  </p:stCondLst>
                </p:cTn>
                <p:tgtEl>
                  <p:spTgt spid="5"/>
                </p:tgtEl>
              </p:cMediaNode>
            </p:video>
          </p:childTnLst>
        </p:cTn>
      </p:par>
    </p:tnLst>
    <p:bldLst>
      <p:bldP spid="40" grpId="0" animBg="1"/>
      <p:bldP spid="5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descr="56 anh sang"/>
          <p:cNvSpPr/>
          <p:nvPr/>
        </p:nvSpPr>
        <p:spPr>
          <a:xfrm>
            <a:off x="2159000" y="587829"/>
            <a:ext cx="7732486" cy="185855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Câu</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hỏi</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3: </a:t>
            </a: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Trong</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biến</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điệu</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AM,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đặc</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tính</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nào</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của</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sóng</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mang</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thay</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đổi</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đặc</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tính</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nào</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giữ</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nguyên</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0" name="Snip Diagonal Corner Rectangle 49" descr="56 anh sang"/>
          <p:cNvSpPr/>
          <p:nvPr/>
        </p:nvSpPr>
        <p:spPr>
          <a:xfrm>
            <a:off x="1185565" y="2967806"/>
            <a:ext cx="9881503" cy="1557780"/>
          </a:xfrm>
          <a:prstGeom prst="snip2DiagRect">
            <a:avLst/>
          </a:prstGeom>
          <a:solidFill>
            <a:srgbClr val="FFC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200" b="1" dirty="0">
                <a:solidFill>
                  <a:prstClr val="black"/>
                </a:solidFill>
              </a:rPr>
              <a:t>Trong biến điệu AM, biên độ của sóng mang thay đổi còn tần số, chu kì được giữ nguyên.</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6" name="Picture 45" descr="56 anh sang">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pic>
        <p:nvPicPr>
          <p:cNvPr id="5" name="Đồng hồ đếm ngược 10 giây" descr="56 anh sang">
            <a:hlinkClick r:id="" action="ppaction://media"/>
            <a:extLst>
              <a:ext uri="{FF2B5EF4-FFF2-40B4-BE49-F238E27FC236}">
                <a16:creationId xmlns:a16="http://schemas.microsoft.com/office/drawing/2014/main" id="{4E03B5ED-38D2-45DE-91F7-3FC798A108AD}"/>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942137" y="0"/>
            <a:ext cx="2249863" cy="1265548"/>
          </a:xfrm>
          <a:prstGeom prst="rect">
            <a:avLst/>
          </a:prstGeom>
        </p:spPr>
      </p:pic>
    </p:spTree>
    <p:extLst>
      <p:ext uri="{BB962C8B-B14F-4D97-AF65-F5344CB8AC3E}">
        <p14:creationId xmlns:p14="http://schemas.microsoft.com/office/powerpoint/2010/main" val="1982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374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5"/>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5"/>
                                        </p:tgtEl>
                                      </p:cBhvr>
                                    </p:cmd>
                                  </p:childTnLst>
                                </p:cTn>
                              </p:par>
                            </p:childTnLst>
                          </p:cTn>
                        </p:par>
                      </p:childTnLst>
                    </p:cTn>
                  </p:par>
                </p:childTnLst>
              </p:cTn>
              <p:nextCondLst>
                <p:cond evt="onClick" delay="0">
                  <p:tgtEl>
                    <p:spTgt spid="5"/>
                  </p:tgtEl>
                </p:cond>
              </p:nextCondLst>
            </p:seq>
            <p:video>
              <p:cMediaNode vol="80000">
                <p:cTn id="28" fill="hold" display="0">
                  <p:stCondLst>
                    <p:cond delay="indefinite"/>
                  </p:stCondLst>
                </p:cTn>
                <p:tgtEl>
                  <p:spTgt spid="5"/>
                </p:tgtEl>
              </p:cMediaNode>
            </p:video>
          </p:childTnLst>
        </p:cTn>
      </p:par>
    </p:tnLst>
    <p:bldLst>
      <p:bldP spid="40" grpId="0" animBg="1"/>
      <p:bldP spid="5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descr="56 anh sang"/>
          <p:cNvSpPr/>
          <p:nvPr/>
        </p:nvSpPr>
        <p:spPr>
          <a:xfrm>
            <a:off x="2801929" y="1132882"/>
            <a:ext cx="7278467" cy="1427298"/>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Câu</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hỏi</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4: </a:t>
            </a: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Nêu</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tần</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số</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của</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kênh</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truyền</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thông</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bằng</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sợi</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Arial" panose="020B0604020202020204" pitchFamily="34" charset="0"/>
              </a:rPr>
              <a:t>quang</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sp>
        <p:nvSpPr>
          <p:cNvPr id="50" name="Snip Diagonal Corner Rectangle 49" descr="56 anh sang"/>
          <p:cNvSpPr/>
          <p:nvPr/>
        </p:nvSpPr>
        <p:spPr>
          <a:xfrm>
            <a:off x="1992087" y="3249385"/>
            <a:ext cx="8784772" cy="1485900"/>
          </a:xfrm>
          <a:prstGeom prst="snip2DiagRect">
            <a:avLst/>
          </a:prstGeom>
          <a:solidFill>
            <a:srgbClr val="FFC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Picture 45" descr="56 anh sang">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
        <p:nvSpPr>
          <p:cNvPr id="9" name="TextBox 8" descr="56 anh sang">
            <a:extLst>
              <a:ext uri="{FF2B5EF4-FFF2-40B4-BE49-F238E27FC236}">
                <a16:creationId xmlns:a16="http://schemas.microsoft.com/office/drawing/2014/main" id="{B00582DE-62C7-40C6-B75D-9388355B675F}"/>
              </a:ext>
            </a:extLst>
          </p:cNvPr>
          <p:cNvSpPr txBox="1"/>
          <p:nvPr/>
        </p:nvSpPr>
        <p:spPr>
          <a:xfrm>
            <a:off x="2878008" y="3654206"/>
            <a:ext cx="6712305"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Tần</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số</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từ</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187 THz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đến</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374 THz</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Đồng hồ đếm ngược 10 giây" descr="56 anh sang">
            <a:hlinkClick r:id="" action="ppaction://media"/>
            <a:extLst>
              <a:ext uri="{FF2B5EF4-FFF2-40B4-BE49-F238E27FC236}">
                <a16:creationId xmlns:a16="http://schemas.microsoft.com/office/drawing/2014/main" id="{BE23B94B-0D7A-45A2-8517-45348EE6D408}"/>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0080397" y="0"/>
            <a:ext cx="2111603" cy="1187777"/>
          </a:xfrm>
          <a:prstGeom prst="rect">
            <a:avLst/>
          </a:prstGeom>
        </p:spPr>
      </p:pic>
    </p:spTree>
    <p:extLst>
      <p:ext uri="{BB962C8B-B14F-4D97-AF65-F5344CB8AC3E}">
        <p14:creationId xmlns:p14="http://schemas.microsoft.com/office/powerpoint/2010/main" val="204353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374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7"/>
                                        </p:tgtEl>
                                      </p:cBhvr>
                                    </p:cmd>
                                  </p:childTnLst>
                                </p:cTn>
                              </p:par>
                            </p:childTnLst>
                          </p:cTn>
                        </p:par>
                      </p:childTnLst>
                    </p:cTn>
                  </p:par>
                </p:childTnLst>
              </p:cTn>
              <p:nextCondLst>
                <p:cond evt="onClick" delay="0">
                  <p:tgtEl>
                    <p:spTgt spid="7"/>
                  </p:tgtEl>
                </p:cond>
              </p:nextCondLst>
            </p:seq>
            <p:video>
              <p:cMediaNode vol="80000">
                <p:cTn id="28" fill="hold" display="0">
                  <p:stCondLst>
                    <p:cond delay="indefinite"/>
                  </p:stCondLst>
                </p:cTn>
                <p:tgtEl>
                  <p:spTgt spid="7"/>
                </p:tgtEl>
              </p:cMediaNode>
            </p:video>
          </p:childTnLst>
        </p:cTn>
      </p:par>
    </p:tnLst>
    <p:bldLst>
      <p:bldP spid="40" grpId="0" animBg="1"/>
      <p:bldP spid="5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descr="56 anh sang"/>
          <p:cNvSpPr/>
          <p:nvPr/>
        </p:nvSpPr>
        <p:spPr>
          <a:xfrm>
            <a:off x="1909229" y="1216058"/>
            <a:ext cx="8196306" cy="1422820"/>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Câu</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hỏi</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5: </a:t>
            </a:r>
            <a:r>
              <a:rPr lang="en-US" sz="3200" b="1" dirty="0" err="1">
                <a:solidFill>
                  <a:prstClr val="white"/>
                </a:solidFill>
                <a:latin typeface="Arial" panose="020B0604020202020204" pitchFamily="34" charset="0"/>
                <a:cs typeface="Arial" panose="020B0604020202020204" pitchFamily="34" charset="0"/>
              </a:rPr>
              <a:t>Đài</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tiếng</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nói</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Việt</a:t>
            </a:r>
            <a:r>
              <a:rPr lang="en-US" sz="3200" b="1" dirty="0">
                <a:solidFill>
                  <a:prstClr val="white"/>
                </a:solidFill>
                <a:latin typeface="Arial" panose="020B0604020202020204" pitchFamily="34" charset="0"/>
                <a:cs typeface="Arial" panose="020B0604020202020204" pitchFamily="34" charset="0"/>
              </a:rPr>
              <a:t> Nam VOV3 </a:t>
            </a:r>
            <a:r>
              <a:rPr lang="en-US" sz="3200" b="1" dirty="0" err="1">
                <a:solidFill>
                  <a:prstClr val="white"/>
                </a:solidFill>
                <a:latin typeface="Arial" panose="020B0604020202020204" pitchFamily="34" charset="0"/>
                <a:cs typeface="Arial" panose="020B0604020202020204" pitchFamily="34" charset="0"/>
              </a:rPr>
              <a:t>phát</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trên</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tần</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số</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nào</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sp>
        <p:nvSpPr>
          <p:cNvPr id="50" name="Snip Diagonal Corner Rectangle 49" descr="56 anh sang"/>
          <p:cNvSpPr/>
          <p:nvPr/>
        </p:nvSpPr>
        <p:spPr>
          <a:xfrm>
            <a:off x="1456822" y="2899570"/>
            <a:ext cx="9581966" cy="2227943"/>
          </a:xfrm>
          <a:prstGeom prst="snip2DiagRect">
            <a:avLst/>
          </a:prstGeom>
          <a:solidFill>
            <a:srgbClr val="FFC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err="1">
                <a:solidFill>
                  <a:srgbClr val="333333"/>
                </a:solidFill>
                <a:latin typeface="Roboto" panose="02000000000000000000" pitchFamily="2" charset="0"/>
              </a:rPr>
              <a:t>Kênh</a:t>
            </a:r>
            <a:r>
              <a:rPr lang="en-US" sz="3200" b="1" dirty="0">
                <a:solidFill>
                  <a:srgbClr val="333333"/>
                </a:solidFill>
                <a:latin typeface="Roboto" panose="02000000000000000000" pitchFamily="2" charset="0"/>
              </a:rPr>
              <a:t> VOV3 </a:t>
            </a:r>
            <a:r>
              <a:rPr lang="en-US" sz="3200" b="1" dirty="0" err="1">
                <a:solidFill>
                  <a:srgbClr val="333333"/>
                </a:solidFill>
                <a:latin typeface="Roboto" panose="02000000000000000000" pitchFamily="2" charset="0"/>
              </a:rPr>
              <a:t>phát</a:t>
            </a:r>
            <a:r>
              <a:rPr lang="en-US" sz="3200" b="1" dirty="0">
                <a:solidFill>
                  <a:srgbClr val="333333"/>
                </a:solidFill>
                <a:latin typeface="Roboto" panose="02000000000000000000" pitchFamily="2" charset="0"/>
              </a:rPr>
              <a:t> </a:t>
            </a:r>
            <a:r>
              <a:rPr lang="en-US" sz="3200" b="1" dirty="0" err="1">
                <a:solidFill>
                  <a:srgbClr val="333333"/>
                </a:solidFill>
                <a:latin typeface="Roboto" panose="02000000000000000000" pitchFamily="2" charset="0"/>
              </a:rPr>
              <a:t>sóng</a:t>
            </a:r>
            <a:r>
              <a:rPr lang="en-US" sz="3200" b="1" dirty="0">
                <a:solidFill>
                  <a:srgbClr val="333333"/>
                </a:solidFill>
                <a:latin typeface="Roboto" panose="02000000000000000000" pitchFamily="2" charset="0"/>
              </a:rPr>
              <a:t> 24 </a:t>
            </a:r>
            <a:r>
              <a:rPr lang="en-US" sz="3200" b="1" dirty="0" err="1">
                <a:solidFill>
                  <a:srgbClr val="333333"/>
                </a:solidFill>
                <a:latin typeface="Roboto" panose="02000000000000000000" pitchFamily="2" charset="0"/>
              </a:rPr>
              <a:t>giờ</a:t>
            </a:r>
            <a:r>
              <a:rPr lang="en-US" sz="3200" b="1" dirty="0">
                <a:solidFill>
                  <a:srgbClr val="333333"/>
                </a:solidFill>
                <a:latin typeface="Roboto" panose="02000000000000000000" pitchFamily="2" charset="0"/>
              </a:rPr>
              <a:t> / </a:t>
            </a:r>
            <a:r>
              <a:rPr lang="en-US" sz="3200" b="1" dirty="0" err="1">
                <a:solidFill>
                  <a:srgbClr val="333333"/>
                </a:solidFill>
                <a:latin typeface="Roboto" panose="02000000000000000000" pitchFamily="2" charset="0"/>
              </a:rPr>
              <a:t>ngày</a:t>
            </a:r>
            <a:r>
              <a:rPr lang="en-US" sz="3200" b="1" dirty="0">
                <a:solidFill>
                  <a:srgbClr val="333333"/>
                </a:solidFill>
                <a:latin typeface="Roboto" panose="02000000000000000000" pitchFamily="2" charset="0"/>
              </a:rPr>
              <a:t> </a:t>
            </a:r>
            <a:r>
              <a:rPr lang="en-US" sz="3200" b="1" dirty="0" err="1">
                <a:solidFill>
                  <a:srgbClr val="333333"/>
                </a:solidFill>
                <a:latin typeface="Roboto" panose="02000000000000000000" pitchFamily="2" charset="0"/>
              </a:rPr>
              <a:t>trên</a:t>
            </a:r>
            <a:r>
              <a:rPr lang="en-US" sz="3200" b="1" dirty="0">
                <a:solidFill>
                  <a:srgbClr val="333333"/>
                </a:solidFill>
                <a:latin typeface="Roboto" panose="02000000000000000000" pitchFamily="2" charset="0"/>
              </a:rPr>
              <a:t> </a:t>
            </a:r>
            <a:r>
              <a:rPr lang="en-US" sz="3200" b="1" dirty="0" err="1">
                <a:solidFill>
                  <a:srgbClr val="333333"/>
                </a:solidFill>
                <a:latin typeface="Roboto" panose="02000000000000000000" pitchFamily="2" charset="0"/>
              </a:rPr>
              <a:t>sóng</a:t>
            </a:r>
            <a:r>
              <a:rPr lang="en-US" sz="3200" b="1" dirty="0">
                <a:solidFill>
                  <a:srgbClr val="333333"/>
                </a:solidFill>
                <a:latin typeface="Roboto" panose="02000000000000000000" pitchFamily="2" charset="0"/>
              </a:rPr>
              <a:t> FM </a:t>
            </a:r>
            <a:r>
              <a:rPr lang="en-US" sz="3200" b="1" dirty="0" err="1">
                <a:solidFill>
                  <a:srgbClr val="333333"/>
                </a:solidFill>
                <a:latin typeface="Roboto" panose="02000000000000000000" pitchFamily="2" charset="0"/>
              </a:rPr>
              <a:t>dải</a:t>
            </a:r>
            <a:r>
              <a:rPr lang="en-US" sz="3200" b="1" dirty="0">
                <a:solidFill>
                  <a:srgbClr val="333333"/>
                </a:solidFill>
                <a:latin typeface="Roboto" panose="02000000000000000000" pitchFamily="2" charset="0"/>
              </a:rPr>
              <a:t> </a:t>
            </a:r>
            <a:r>
              <a:rPr lang="en-US" sz="3200" b="1" dirty="0" err="1">
                <a:solidFill>
                  <a:srgbClr val="333333"/>
                </a:solidFill>
                <a:latin typeface="Roboto" panose="02000000000000000000" pitchFamily="2" charset="0"/>
              </a:rPr>
              <a:t>tần</a:t>
            </a:r>
            <a:r>
              <a:rPr lang="en-US" sz="3200" b="1" dirty="0">
                <a:solidFill>
                  <a:srgbClr val="333333"/>
                </a:solidFill>
                <a:latin typeface="Roboto" panose="02000000000000000000" pitchFamily="2" charset="0"/>
              </a:rPr>
              <a:t> </a:t>
            </a:r>
            <a:r>
              <a:rPr lang="en-US" sz="3200" b="1" dirty="0" err="1">
                <a:solidFill>
                  <a:srgbClr val="333333"/>
                </a:solidFill>
                <a:latin typeface="Roboto" panose="02000000000000000000" pitchFamily="2" charset="0"/>
              </a:rPr>
              <a:t>số</a:t>
            </a:r>
            <a:r>
              <a:rPr lang="en-US" sz="3200" b="1" dirty="0">
                <a:solidFill>
                  <a:srgbClr val="333333"/>
                </a:solidFill>
                <a:latin typeface="Roboto" panose="02000000000000000000" pitchFamily="2" charset="0"/>
              </a:rPr>
              <a:t> (88, 108) MHz </a:t>
            </a:r>
            <a:r>
              <a:rPr lang="en-US" sz="3200" b="1" dirty="0" err="1">
                <a:solidFill>
                  <a:srgbClr val="333333"/>
                </a:solidFill>
                <a:latin typeface="Roboto" panose="02000000000000000000" pitchFamily="2" charset="0"/>
              </a:rPr>
              <a:t>và</a:t>
            </a:r>
            <a:r>
              <a:rPr lang="en-US" sz="3200" b="1" dirty="0">
                <a:solidFill>
                  <a:srgbClr val="333333"/>
                </a:solidFill>
                <a:latin typeface="Roboto" panose="02000000000000000000" pitchFamily="2" charset="0"/>
              </a:rPr>
              <a:t> (100, 101, 103, 104, 105, 106 ) </a:t>
            </a:r>
            <a:r>
              <a:rPr lang="en-US" sz="3200" b="1" dirty="0" err="1">
                <a:solidFill>
                  <a:srgbClr val="333333"/>
                </a:solidFill>
                <a:latin typeface="Roboto" panose="02000000000000000000" pitchFamily="2" charset="0"/>
              </a:rPr>
              <a:t>MHz.</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6" name="Picture 45" descr="56 anh sang">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pic>
        <p:nvPicPr>
          <p:cNvPr id="5" name="Đồng hồ đếm ngược 10 giây" descr="56 anh sang">
            <a:hlinkClick r:id="" action="ppaction://media"/>
            <a:extLst>
              <a:ext uri="{FF2B5EF4-FFF2-40B4-BE49-F238E27FC236}">
                <a16:creationId xmlns:a16="http://schemas.microsoft.com/office/drawing/2014/main" id="{E184F854-619F-4A09-9F4B-AC2C799FAD76}"/>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0876643" y="0"/>
            <a:ext cx="1277257" cy="718457"/>
          </a:xfrm>
          <a:prstGeom prst="rect">
            <a:avLst/>
          </a:prstGeom>
        </p:spPr>
      </p:pic>
    </p:spTree>
    <p:extLst>
      <p:ext uri="{BB962C8B-B14F-4D97-AF65-F5344CB8AC3E}">
        <p14:creationId xmlns:p14="http://schemas.microsoft.com/office/powerpoint/2010/main" val="541458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374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5"/>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5"/>
                                        </p:tgtEl>
                                      </p:cBhvr>
                                    </p:cmd>
                                  </p:childTnLst>
                                </p:cTn>
                              </p:par>
                            </p:childTnLst>
                          </p:cTn>
                        </p:par>
                      </p:childTnLst>
                    </p:cTn>
                  </p:par>
                </p:childTnLst>
              </p:cTn>
              <p:nextCondLst>
                <p:cond evt="onClick" delay="0">
                  <p:tgtEl>
                    <p:spTgt spid="5"/>
                  </p:tgtEl>
                </p:cond>
              </p:nextCondLst>
            </p:seq>
            <p:video>
              <p:cMediaNode vol="80000">
                <p:cTn id="28" fill="hold" display="0">
                  <p:stCondLst>
                    <p:cond delay="indefinite"/>
                  </p:stCondLst>
                </p:cTn>
                <p:tgtEl>
                  <p:spTgt spid="5"/>
                </p:tgtEl>
              </p:cMediaNode>
            </p:video>
          </p:childTnLst>
        </p:cTn>
      </p:par>
    </p:tnLst>
    <p:bldLst>
      <p:bldP spid="40" grpId="0" animBg="1"/>
      <p:bldP spid="5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descr="56 anh sang"/>
          <p:cNvSpPr/>
          <p:nvPr/>
        </p:nvSpPr>
        <p:spPr>
          <a:xfrm>
            <a:off x="1478642" y="800100"/>
            <a:ext cx="9234715" cy="1887764"/>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Câu</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hỏi</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6: </a:t>
            </a:r>
            <a:r>
              <a:rPr lang="en-US" sz="3200" b="1" dirty="0" err="1">
                <a:solidFill>
                  <a:prstClr val="white"/>
                </a:solidFill>
                <a:latin typeface="Arial" panose="020B0604020202020204" pitchFamily="34" charset="0"/>
                <a:cs typeface="Arial" panose="020B0604020202020204" pitchFamily="34" charset="0"/>
              </a:rPr>
              <a:t>Hãy</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cho</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biết</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dải</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tần</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số</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sóng</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ngắn</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và</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sóng</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trung</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mà</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Đài</a:t>
            </a:r>
            <a:r>
              <a:rPr lang="en-US" sz="3200" b="1" dirty="0">
                <a:solidFill>
                  <a:prstClr val="white"/>
                </a:solidFill>
                <a:latin typeface="Arial" panose="020B0604020202020204" pitchFamily="34" charset="0"/>
                <a:cs typeface="Arial" panose="020B0604020202020204" pitchFamily="34" charset="0"/>
              </a:rPr>
              <a:t> VOV1 </a:t>
            </a:r>
            <a:r>
              <a:rPr lang="en-US" sz="3200" b="1" dirty="0" err="1">
                <a:solidFill>
                  <a:prstClr val="white"/>
                </a:solidFill>
                <a:latin typeface="Arial" panose="020B0604020202020204" pitchFamily="34" charset="0"/>
                <a:cs typeface="Arial" panose="020B0604020202020204" pitchFamily="34" charset="0"/>
              </a:rPr>
              <a:t>đang</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sử</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dụng</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là</a:t>
            </a:r>
            <a:r>
              <a:rPr lang="en-US" sz="3200" b="1" dirty="0">
                <a:solidFill>
                  <a:prstClr val="white"/>
                </a:solidFill>
                <a:latin typeface="Arial" panose="020B0604020202020204" pitchFamily="34" charset="0"/>
                <a:cs typeface="Arial" panose="020B0604020202020204" pitchFamily="34" charset="0"/>
              </a:rPr>
              <a:t> bao </a:t>
            </a:r>
            <a:r>
              <a:rPr lang="en-US" sz="3200" b="1" dirty="0" err="1">
                <a:solidFill>
                  <a:prstClr val="white"/>
                </a:solidFill>
                <a:latin typeface="Arial" panose="020B0604020202020204" pitchFamily="34" charset="0"/>
                <a:cs typeface="Arial" panose="020B0604020202020204" pitchFamily="34" charset="0"/>
              </a:rPr>
              <a:t>nhiêu</a:t>
            </a:r>
            <a:r>
              <a:rPr lang="en-US" sz="3200" b="1" dirty="0">
                <a:solidFill>
                  <a:prstClr val="white"/>
                </a:solidFill>
                <a:latin typeface="Arial" panose="020B0604020202020204" pitchFamily="34" charset="0"/>
                <a:cs typeface="Arial" panose="020B0604020202020204" pitchFamily="34" charset="0"/>
              </a:rPr>
              <a:t>?</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50" name="Snip Diagonal Corner Rectangle 49" descr="56 anh sang"/>
          <p:cNvSpPr/>
          <p:nvPr/>
        </p:nvSpPr>
        <p:spPr>
          <a:xfrm>
            <a:off x="1396565" y="3328565"/>
            <a:ext cx="9670044" cy="2262461"/>
          </a:xfrm>
          <a:prstGeom prst="snip2DiagRect">
            <a:avLst/>
          </a:prstGeom>
          <a:solidFill>
            <a:srgbClr val="FFC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vi-VN" sz="3200" b="0" i="0" u="none" strike="noStrike" kern="1200" cap="none" spc="0" normalizeH="0" baseline="0" noProof="0">
                <a:ln>
                  <a:noFill/>
                </a:ln>
                <a:solidFill>
                  <a:prstClr val="white"/>
                </a:solidFill>
                <a:effectLst/>
                <a:uLnTx/>
                <a:uFillTx/>
                <a:latin typeface="Calibri"/>
                <a:ea typeface="+mn-ea"/>
                <a:cs typeface="+mn-cs"/>
              </a:rPr>
              <a:t>.</a:t>
            </a:r>
            <a:endParaRPr kumimoji="0" lang="en-US" sz="32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Picture 45" descr="56 anh sang">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
        <p:nvSpPr>
          <p:cNvPr id="3" name="TextBox 2" descr="56 anh sang"/>
          <p:cNvSpPr txBox="1"/>
          <p:nvPr/>
        </p:nvSpPr>
        <p:spPr>
          <a:xfrm>
            <a:off x="1566902" y="3429000"/>
            <a:ext cx="9058195"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Trong năm 2016, Đài TNVN đã thực hiện việc quy hoạch tần số đối với các chương trình phát sóng FM kênh VOV1 sử dụng tần số 94MHz, 95MHz và 100MHz</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Đồng hồ đếm ngược 10 giây" descr="56 anh sang">
            <a:hlinkClick r:id="" action="ppaction://media"/>
            <a:extLst>
              <a:ext uri="{FF2B5EF4-FFF2-40B4-BE49-F238E27FC236}">
                <a16:creationId xmlns:a16="http://schemas.microsoft.com/office/drawing/2014/main" id="{F7455541-F706-4879-B453-9F713FA1077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0769600" y="0"/>
            <a:ext cx="1422400" cy="800100"/>
          </a:xfrm>
          <a:prstGeom prst="rect">
            <a:avLst/>
          </a:prstGeom>
        </p:spPr>
      </p:pic>
    </p:spTree>
    <p:extLst>
      <p:ext uri="{BB962C8B-B14F-4D97-AF65-F5344CB8AC3E}">
        <p14:creationId xmlns:p14="http://schemas.microsoft.com/office/powerpoint/2010/main" val="426899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3747" fill="hold"/>
                                        <p:tgtEl>
                                          <p:spTgt spid="6"/>
                                        </p:tgtEl>
                                      </p:cBhvr>
                                    </p:cmd>
                                  </p:childTnLst>
                                </p:cTn>
                              </p:par>
                              <p:par>
                                <p:cTn id="23" presetID="16" presetClass="entr" presetSubtype="21"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6"/>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6"/>
                                        </p:tgtEl>
                                      </p:cBhvr>
                                    </p:cmd>
                                  </p:childTnLst>
                                </p:cTn>
                              </p:par>
                            </p:childTnLst>
                          </p:cTn>
                        </p:par>
                      </p:childTnLst>
                    </p:cTn>
                  </p:par>
                </p:childTnLst>
              </p:cTn>
              <p:nextCondLst>
                <p:cond evt="onClick" delay="0">
                  <p:tgtEl>
                    <p:spTgt spid="6"/>
                  </p:tgtEl>
                </p:cond>
              </p:nextCondLst>
            </p:seq>
            <p:video>
              <p:cMediaNode vol="80000">
                <p:cTn id="31" fill="hold" display="0">
                  <p:stCondLst>
                    <p:cond delay="indefinite"/>
                  </p:stCondLst>
                </p:cTn>
                <p:tgtEl>
                  <p:spTgt spid="6"/>
                </p:tgtEl>
              </p:cMediaNode>
            </p:video>
          </p:childTnLst>
        </p:cTn>
      </p:par>
    </p:tnLst>
    <p:bldLst>
      <p:bldP spid="40" grpId="0" animBg="1"/>
      <p:bldP spid="50" grpId="0" animBg="1"/>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27" name="!!1" descr="56 anh sang">
            <a:extLst>
              <a:ext uri="{FF2B5EF4-FFF2-40B4-BE49-F238E27FC236}">
                <a16:creationId xmlns:a16="http://schemas.microsoft.com/office/drawing/2014/main" id="{B0F2F29B-64D2-4304-ACBC-C9F7572891DA}"/>
              </a:ext>
            </a:extLst>
          </p:cNvPr>
          <p:cNvSpPr/>
          <p:nvPr/>
        </p:nvSpPr>
        <p:spPr>
          <a:xfrm>
            <a:off x="477202" y="216718"/>
            <a:ext cx="11269525" cy="6415063"/>
          </a:xfrm>
          <a:custGeom>
            <a:avLst/>
            <a:gdLst/>
            <a:ahLst/>
            <a:cxnLst/>
            <a:rect l="l" t="t" r="r" b="b"/>
            <a:pathLst>
              <a:path w="61357" h="54656" extrusionOk="0">
                <a:moveTo>
                  <a:pt x="0" y="1"/>
                </a:moveTo>
                <a:lnTo>
                  <a:pt x="0" y="54655"/>
                </a:lnTo>
                <a:lnTo>
                  <a:pt x="61357" y="54655"/>
                </a:lnTo>
                <a:lnTo>
                  <a:pt x="61357" y="1"/>
                </a:lnTo>
                <a:close/>
              </a:path>
            </a:pathLst>
          </a:custGeom>
          <a:solidFill>
            <a:srgbClr val="FFFFFF">
              <a:alpha val="80000"/>
            </a:srgbClr>
          </a:solidFill>
          <a:ln>
            <a:noFill/>
          </a:ln>
          <a:effectLst/>
        </p:spPr>
        <p:txBody>
          <a:bodyPr spcFirstLastPara="1" wrap="square" lIns="117616" tIns="117616" rIns="117616" bIns="117616" anchor="ctr" anchorCtr="0">
            <a:noAutofit/>
          </a:bodyPr>
          <a:lstStyle/>
          <a:p>
            <a:pPr marL="0" marR="0" lvl="0" indent="0" algn="l" defTabSz="1176376" rtl="0" eaLnBrk="1" fontAlgn="auto" latinLnBrk="0" hangingPunct="1">
              <a:lnSpc>
                <a:spcPct val="100000"/>
              </a:lnSpc>
              <a:spcBef>
                <a:spcPts val="0"/>
              </a:spcBef>
              <a:spcAft>
                <a:spcPts val="0"/>
              </a:spcAft>
              <a:buClr>
                <a:srgbClr val="000000"/>
              </a:buClr>
              <a:buSzTx/>
              <a:buFontTx/>
              <a:buNone/>
              <a:tabLst/>
              <a:defRPr/>
            </a:pPr>
            <a:endParaRPr kumimoji="0" sz="1801"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1026" name="Picture 2" descr="56 anh sang">
            <a:extLst>
              <a:ext uri="{FF2B5EF4-FFF2-40B4-BE49-F238E27FC236}">
                <a16:creationId xmlns:a16="http://schemas.microsoft.com/office/drawing/2014/main" id="{9EA1E54C-618E-4B09-A51B-AAAA9370DB1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5472" y="3145858"/>
            <a:ext cx="3787487" cy="3550769"/>
          </a:xfrm>
          <a:prstGeom prst="rect">
            <a:avLst/>
          </a:prstGeom>
          <a:noFill/>
          <a:extLst>
            <a:ext uri="{909E8E84-426E-40DD-AFC4-6F175D3DCCD1}">
              <a14:hiddenFill xmlns:a14="http://schemas.microsoft.com/office/drawing/2010/main">
                <a:solidFill>
                  <a:srgbClr val="FFFFFF"/>
                </a:solidFill>
              </a14:hiddenFill>
            </a:ext>
          </a:extLst>
        </p:spPr>
      </p:pic>
      <p:sp>
        <p:nvSpPr>
          <p:cNvPr id="2" name="Speech Bubble: Rectangle with Corners Rounded 1" descr="56 anh sang">
            <a:extLst>
              <a:ext uri="{FF2B5EF4-FFF2-40B4-BE49-F238E27FC236}">
                <a16:creationId xmlns:a16="http://schemas.microsoft.com/office/drawing/2014/main" id="{A8B0ABEC-3E25-40D3-9F95-FE6CB472B710}"/>
              </a:ext>
            </a:extLst>
          </p:cNvPr>
          <p:cNvSpPr/>
          <p:nvPr/>
        </p:nvSpPr>
        <p:spPr>
          <a:xfrm>
            <a:off x="2422689" y="409186"/>
            <a:ext cx="7196881" cy="1688844"/>
          </a:xfrm>
          <a:prstGeom prst="wedgeRoundRectCallout">
            <a:avLst>
              <a:gd name="adj1" fmla="val -34569"/>
              <a:gd name="adj2" fmla="val 128002"/>
              <a:gd name="adj3" fmla="val 1666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lnSpc>
                <a:spcPct val="107000"/>
              </a:lnSpc>
              <a:spcBef>
                <a:spcPts val="267"/>
              </a:spcBef>
              <a:spcAft>
                <a:spcPts val="800"/>
              </a:spcAft>
            </a:pP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T</a:t>
            </a:r>
            <a:r>
              <a:rPr lang="vi-VN"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ại sao </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ở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khoảng</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cách</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xa</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như</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vậy</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chúng</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ta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vẫn</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có</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thể</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nghe</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hay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nói</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chuyện</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được</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với</a:t>
            </a:r>
            <a:r>
              <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 </a:t>
            </a:r>
            <a:r>
              <a:rPr lang="en-US" sz="3600" dirty="0" err="1">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nhau</a:t>
            </a:r>
            <a:r>
              <a:rPr lang="vi-VN"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rPr>
              <a:t>?</a:t>
            </a:r>
            <a:endParaRPr lang="en-US" sz="3600" dirty="0">
              <a:solidFill>
                <a:srgbClr val="C00000"/>
              </a:solidFill>
              <a:latin typeface="#9Slide03 Arima Madurai Bold" panose="00000800000000000000" pitchFamily="2" charset="0"/>
              <a:ea typeface="Arial" panose="020B0604020202020204" pitchFamily="34" charset="0"/>
              <a:cs typeface="#9Slide03 Arima Madurai Bold" panose="00000800000000000000" pitchFamily="2" charset="0"/>
            </a:endParaRPr>
          </a:p>
        </p:txBody>
      </p:sp>
      <p:pic>
        <p:nvPicPr>
          <p:cNvPr id="14338" name="Picture 2" descr="56 anh sang">
            <a:extLst>
              <a:ext uri="{FF2B5EF4-FFF2-40B4-BE49-F238E27FC236}">
                <a16:creationId xmlns:a16="http://schemas.microsoft.com/office/drawing/2014/main" id="{FB5BCB62-5494-4D3D-8FB0-4385E4542C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1845" y="2290498"/>
            <a:ext cx="5891551" cy="4566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9037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descr="56 anh sang"/>
          <p:cNvSpPr/>
          <p:nvPr/>
        </p:nvSpPr>
        <p:spPr>
          <a:xfrm>
            <a:off x="192159" y="105179"/>
            <a:ext cx="2306160" cy="523112"/>
          </a:xfrm>
          <a:prstGeom prst="roundRect">
            <a:avLst>
              <a:gd name="adj" fmla="val 9976"/>
            </a:avLst>
          </a:prstGeom>
          <a:solidFill>
            <a:srgbClr val="00B7CA"/>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nvGrpSpPr>
          <p:cNvPr id="3" name="组合 2" descr="56 anh sang"/>
          <p:cNvGrpSpPr/>
          <p:nvPr/>
        </p:nvGrpSpPr>
        <p:grpSpPr>
          <a:xfrm>
            <a:off x="310597" y="287729"/>
            <a:ext cx="158011" cy="158012"/>
            <a:chOff x="4486616" y="3001075"/>
            <a:chExt cx="274695" cy="274699"/>
          </a:xfrm>
        </p:grpSpPr>
        <p:sp>
          <p:nvSpPr>
            <p:cNvPr id="4" name="椭圆 3"/>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5" name="椭圆 4"/>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grpSp>
        <p:nvGrpSpPr>
          <p:cNvPr id="6" name="组合 5" descr="56 anh sang"/>
          <p:cNvGrpSpPr/>
          <p:nvPr/>
        </p:nvGrpSpPr>
        <p:grpSpPr>
          <a:xfrm>
            <a:off x="0" y="332611"/>
            <a:ext cx="384317" cy="61431"/>
            <a:chOff x="4318304" y="3089060"/>
            <a:chExt cx="384317" cy="61430"/>
          </a:xfrm>
        </p:grpSpPr>
        <p:sp>
          <p:nvSpPr>
            <p:cNvPr id="7" name="圆角矩形 6"/>
            <p:cNvSpPr/>
            <p:nvPr/>
          </p:nvSpPr>
          <p:spPr>
            <a:xfrm rot="16200000">
              <a:off x="4499257" y="2947128"/>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8" name="圆角矩形 7"/>
            <p:cNvSpPr/>
            <p:nvPr/>
          </p:nvSpPr>
          <p:spPr>
            <a:xfrm rot="16200000">
              <a:off x="4499258" y="2908107"/>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sp>
        <p:nvSpPr>
          <p:cNvPr id="53" name="TextBox 52" descr="56 anh sang"/>
          <p:cNvSpPr txBox="1"/>
          <p:nvPr/>
        </p:nvSpPr>
        <p:spPr>
          <a:xfrm>
            <a:off x="660767" y="185158"/>
            <a:ext cx="1677619" cy="502766"/>
          </a:xfrm>
          <a:prstGeom prst="rect">
            <a:avLst/>
          </a:prstGeom>
          <a:noFill/>
        </p:spPr>
        <p:txBody>
          <a:bodyPr wrap="square" rtlCol="0">
            <a:spAutoFit/>
          </a:bodyPr>
          <a:lstStyle/>
          <a:p>
            <a:pPr defTabSz="914377"/>
            <a:r>
              <a:rPr lang="vi-VN" sz="2667">
                <a:solidFill>
                  <a:prstClr val="white"/>
                </a:solidFill>
                <a:latin typeface="#9Slide03 Arima Madurai Black" panose="00000A00000000000000" pitchFamily="2" charset="0"/>
                <a:cs typeface="#9Slide03 Arima Madurai Black" panose="00000A00000000000000" pitchFamily="2" charset="0"/>
              </a:rPr>
              <a:t>MỞ ĐẦU</a:t>
            </a:r>
            <a:endParaRPr lang="en-US" sz="2667">
              <a:solidFill>
                <a:prstClr val="white"/>
              </a:solidFill>
              <a:latin typeface="#9Slide03 Arima Madurai Black" panose="00000A00000000000000" pitchFamily="2" charset="0"/>
              <a:cs typeface="#9Slide03 Arima Madurai Black" panose="00000A00000000000000" pitchFamily="2" charset="0"/>
            </a:endParaRPr>
          </a:p>
        </p:txBody>
      </p:sp>
      <p:grpSp>
        <p:nvGrpSpPr>
          <p:cNvPr id="11" name="Google Shape;293;p31" descr="56 anh sang"/>
          <p:cNvGrpSpPr/>
          <p:nvPr/>
        </p:nvGrpSpPr>
        <p:grpSpPr>
          <a:xfrm>
            <a:off x="3835572" y="1805016"/>
            <a:ext cx="8436709" cy="5052984"/>
            <a:chOff x="-26" y="1343351"/>
            <a:chExt cx="9144028" cy="3789738"/>
          </a:xfrm>
        </p:grpSpPr>
        <p:sp>
          <p:nvSpPr>
            <p:cNvPr id="12" name="Google Shape;294;p31"/>
            <p:cNvSpPr/>
            <p:nvPr/>
          </p:nvSpPr>
          <p:spPr>
            <a:xfrm>
              <a:off x="-25" y="4272475"/>
              <a:ext cx="9143989" cy="860614"/>
            </a:xfrm>
            <a:custGeom>
              <a:avLst/>
              <a:gdLst/>
              <a:ahLst/>
              <a:cxnLst/>
              <a:rect l="l" t="t" r="r" b="b"/>
              <a:pathLst>
                <a:path w="69963" h="11820" extrusionOk="0">
                  <a:moveTo>
                    <a:pt x="1" y="0"/>
                  </a:moveTo>
                  <a:lnTo>
                    <a:pt x="1" y="11820"/>
                  </a:lnTo>
                  <a:lnTo>
                    <a:pt x="69962" y="11820"/>
                  </a:lnTo>
                  <a:lnTo>
                    <a:pt x="69962" y="0"/>
                  </a:lnTo>
                  <a:close/>
                </a:path>
              </a:pathLst>
            </a:custGeom>
            <a:solidFill>
              <a:srgbClr val="EBE6DD"/>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3" name="Google Shape;295;p31"/>
            <p:cNvSpPr/>
            <p:nvPr/>
          </p:nvSpPr>
          <p:spPr>
            <a:xfrm>
              <a:off x="5283536" y="2616411"/>
              <a:ext cx="677302" cy="381465"/>
            </a:xfrm>
            <a:custGeom>
              <a:avLst/>
              <a:gdLst/>
              <a:ahLst/>
              <a:cxnLst/>
              <a:rect l="l" t="t" r="r" b="b"/>
              <a:pathLst>
                <a:path w="9302" h="5239" extrusionOk="0">
                  <a:moveTo>
                    <a:pt x="4378" y="1"/>
                  </a:moveTo>
                  <a:cubicBezTo>
                    <a:pt x="4276" y="1"/>
                    <a:pt x="4182" y="15"/>
                    <a:pt x="4099" y="47"/>
                  </a:cubicBezTo>
                  <a:cubicBezTo>
                    <a:pt x="3967" y="445"/>
                    <a:pt x="4066" y="547"/>
                    <a:pt x="4430" y="894"/>
                  </a:cubicBezTo>
                  <a:cubicBezTo>
                    <a:pt x="4525" y="989"/>
                    <a:pt x="4810" y="1159"/>
                    <a:pt x="4875" y="1275"/>
                  </a:cubicBezTo>
                  <a:cubicBezTo>
                    <a:pt x="4964" y="1435"/>
                    <a:pt x="4964" y="1435"/>
                    <a:pt x="4875" y="1537"/>
                  </a:cubicBezTo>
                  <a:cubicBezTo>
                    <a:pt x="4810" y="1608"/>
                    <a:pt x="4474" y="1718"/>
                    <a:pt x="4379" y="1728"/>
                  </a:cubicBezTo>
                  <a:cubicBezTo>
                    <a:pt x="4274" y="1736"/>
                    <a:pt x="4176" y="1740"/>
                    <a:pt x="4084" y="1740"/>
                  </a:cubicBezTo>
                  <a:cubicBezTo>
                    <a:pt x="3406" y="1740"/>
                    <a:pt x="3020" y="1537"/>
                    <a:pt x="2613" y="1363"/>
                  </a:cubicBezTo>
                  <a:cubicBezTo>
                    <a:pt x="2255" y="1211"/>
                    <a:pt x="2004" y="1109"/>
                    <a:pt x="1663" y="925"/>
                  </a:cubicBezTo>
                  <a:cubicBezTo>
                    <a:pt x="1415" y="792"/>
                    <a:pt x="736" y="500"/>
                    <a:pt x="353" y="500"/>
                  </a:cubicBezTo>
                  <a:cubicBezTo>
                    <a:pt x="207" y="500"/>
                    <a:pt x="105" y="542"/>
                    <a:pt x="85" y="652"/>
                  </a:cubicBezTo>
                  <a:cubicBezTo>
                    <a:pt x="0" y="1357"/>
                    <a:pt x="939" y="2139"/>
                    <a:pt x="1552" y="2494"/>
                  </a:cubicBezTo>
                  <a:cubicBezTo>
                    <a:pt x="2164" y="2847"/>
                    <a:pt x="2899" y="2881"/>
                    <a:pt x="3593" y="3017"/>
                  </a:cubicBezTo>
                  <a:cubicBezTo>
                    <a:pt x="4005" y="3099"/>
                    <a:pt x="4410" y="3245"/>
                    <a:pt x="4845" y="3405"/>
                  </a:cubicBezTo>
                  <a:cubicBezTo>
                    <a:pt x="5283" y="3568"/>
                    <a:pt x="5634" y="3861"/>
                    <a:pt x="5814" y="4290"/>
                  </a:cubicBezTo>
                  <a:cubicBezTo>
                    <a:pt x="5947" y="4603"/>
                    <a:pt x="6145" y="4871"/>
                    <a:pt x="6410" y="5082"/>
                  </a:cubicBezTo>
                  <a:cubicBezTo>
                    <a:pt x="6561" y="5205"/>
                    <a:pt x="6755" y="5239"/>
                    <a:pt x="6952" y="5239"/>
                  </a:cubicBezTo>
                  <a:cubicBezTo>
                    <a:pt x="7056" y="5239"/>
                    <a:pt x="7162" y="5229"/>
                    <a:pt x="7263" y="5218"/>
                  </a:cubicBezTo>
                  <a:cubicBezTo>
                    <a:pt x="7659" y="5178"/>
                    <a:pt x="8050" y="5137"/>
                    <a:pt x="8444" y="5096"/>
                  </a:cubicBezTo>
                  <a:lnTo>
                    <a:pt x="9016" y="4980"/>
                  </a:lnTo>
                  <a:cubicBezTo>
                    <a:pt x="9022" y="4982"/>
                    <a:pt x="9028" y="4983"/>
                    <a:pt x="9034" y="4983"/>
                  </a:cubicBezTo>
                  <a:cubicBezTo>
                    <a:pt x="9156" y="4983"/>
                    <a:pt x="9167" y="4562"/>
                    <a:pt x="9190" y="4426"/>
                  </a:cubicBezTo>
                  <a:cubicBezTo>
                    <a:pt x="9301" y="3796"/>
                    <a:pt x="9039" y="3208"/>
                    <a:pt x="8601" y="2367"/>
                  </a:cubicBezTo>
                  <a:cubicBezTo>
                    <a:pt x="8523" y="2214"/>
                    <a:pt x="8393" y="2065"/>
                    <a:pt x="8169" y="1864"/>
                  </a:cubicBezTo>
                  <a:cubicBezTo>
                    <a:pt x="7842" y="1578"/>
                    <a:pt x="7505" y="1456"/>
                    <a:pt x="7304" y="1363"/>
                  </a:cubicBezTo>
                  <a:cubicBezTo>
                    <a:pt x="6801" y="1139"/>
                    <a:pt x="6461" y="938"/>
                    <a:pt x="6230" y="775"/>
                  </a:cubicBezTo>
                  <a:cubicBezTo>
                    <a:pt x="5815" y="479"/>
                    <a:pt x="4965" y="1"/>
                    <a:pt x="4378" y="1"/>
                  </a:cubicBezTo>
                  <a:close/>
                </a:path>
              </a:pathLst>
            </a:custGeom>
            <a:solidFill>
              <a:srgbClr val="C7766D"/>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4" name="Google Shape;296;p31"/>
            <p:cNvSpPr/>
            <p:nvPr/>
          </p:nvSpPr>
          <p:spPr>
            <a:xfrm>
              <a:off x="5609520" y="2831354"/>
              <a:ext cx="3330808" cy="1520325"/>
            </a:xfrm>
            <a:custGeom>
              <a:avLst/>
              <a:gdLst/>
              <a:ahLst/>
              <a:cxnLst/>
              <a:rect l="l" t="t" r="r" b="b"/>
              <a:pathLst>
                <a:path w="45745" h="20880" extrusionOk="0">
                  <a:moveTo>
                    <a:pt x="30796" y="0"/>
                  </a:moveTo>
                  <a:cubicBezTo>
                    <a:pt x="28260" y="0"/>
                    <a:pt x="25705" y="739"/>
                    <a:pt x="23476" y="1977"/>
                  </a:cubicBezTo>
                  <a:cubicBezTo>
                    <a:pt x="20213" y="3791"/>
                    <a:pt x="17594" y="6594"/>
                    <a:pt x="15471" y="9667"/>
                  </a:cubicBezTo>
                  <a:cubicBezTo>
                    <a:pt x="14620" y="10893"/>
                    <a:pt x="13585" y="12321"/>
                    <a:pt x="12092" y="12321"/>
                  </a:cubicBezTo>
                  <a:cubicBezTo>
                    <a:pt x="12085" y="12321"/>
                    <a:pt x="12078" y="12321"/>
                    <a:pt x="12071" y="12321"/>
                  </a:cubicBezTo>
                  <a:cubicBezTo>
                    <a:pt x="11374" y="12317"/>
                    <a:pt x="10711" y="11974"/>
                    <a:pt x="10176" y="11520"/>
                  </a:cubicBezTo>
                  <a:cubicBezTo>
                    <a:pt x="7172" y="8976"/>
                    <a:pt x="8006" y="3791"/>
                    <a:pt x="4934" y="1327"/>
                  </a:cubicBezTo>
                  <a:cubicBezTo>
                    <a:pt x="4798" y="1273"/>
                    <a:pt x="4524" y="1253"/>
                    <a:pt x="4181" y="1253"/>
                  </a:cubicBezTo>
                  <a:cubicBezTo>
                    <a:pt x="3485" y="1253"/>
                    <a:pt x="2505" y="1336"/>
                    <a:pt x="1811" y="1389"/>
                  </a:cubicBezTo>
                  <a:cubicBezTo>
                    <a:pt x="1528" y="1412"/>
                    <a:pt x="1082" y="1436"/>
                    <a:pt x="953" y="1688"/>
                  </a:cubicBezTo>
                  <a:cubicBezTo>
                    <a:pt x="55" y="4808"/>
                    <a:pt x="0" y="8136"/>
                    <a:pt x="517" y="11341"/>
                  </a:cubicBezTo>
                  <a:cubicBezTo>
                    <a:pt x="1059" y="14709"/>
                    <a:pt x="2494" y="18291"/>
                    <a:pt x="5559" y="19788"/>
                  </a:cubicBezTo>
                  <a:cubicBezTo>
                    <a:pt x="7334" y="20655"/>
                    <a:pt x="9987" y="20879"/>
                    <a:pt x="11604" y="20879"/>
                  </a:cubicBezTo>
                  <a:cubicBezTo>
                    <a:pt x="11689" y="20879"/>
                    <a:pt x="11771" y="20878"/>
                    <a:pt x="11850" y="20877"/>
                  </a:cubicBezTo>
                  <a:cubicBezTo>
                    <a:pt x="13701" y="20850"/>
                    <a:pt x="15300" y="20680"/>
                    <a:pt x="16927" y="19792"/>
                  </a:cubicBezTo>
                  <a:lnTo>
                    <a:pt x="45512" y="19792"/>
                  </a:lnTo>
                  <a:cubicBezTo>
                    <a:pt x="45744" y="16189"/>
                    <a:pt x="45002" y="10888"/>
                    <a:pt x="43356" y="7673"/>
                  </a:cubicBezTo>
                  <a:cubicBezTo>
                    <a:pt x="41712" y="4457"/>
                    <a:pt x="37735" y="1545"/>
                    <a:pt x="34278" y="501"/>
                  </a:cubicBezTo>
                  <a:cubicBezTo>
                    <a:pt x="33145" y="159"/>
                    <a:pt x="31973" y="0"/>
                    <a:pt x="30796" y="0"/>
                  </a:cubicBezTo>
                  <a:close/>
                </a:path>
              </a:pathLst>
            </a:custGeom>
            <a:solidFill>
              <a:srgbClr val="87D5D6"/>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5" name="Google Shape;297;p31"/>
            <p:cNvSpPr/>
            <p:nvPr/>
          </p:nvSpPr>
          <p:spPr>
            <a:xfrm>
              <a:off x="8318159" y="3719234"/>
              <a:ext cx="50386" cy="558253"/>
            </a:xfrm>
            <a:custGeom>
              <a:avLst/>
              <a:gdLst/>
              <a:ahLst/>
              <a:cxnLst/>
              <a:rect l="l" t="t" r="r" b="b"/>
              <a:pathLst>
                <a:path w="692" h="7667" extrusionOk="0">
                  <a:moveTo>
                    <a:pt x="50" y="1"/>
                  </a:moveTo>
                  <a:cubicBezTo>
                    <a:pt x="32" y="1"/>
                    <a:pt x="12" y="17"/>
                    <a:pt x="18" y="41"/>
                  </a:cubicBezTo>
                  <a:cubicBezTo>
                    <a:pt x="287" y="1307"/>
                    <a:pt x="420" y="2610"/>
                    <a:pt x="376" y="3899"/>
                  </a:cubicBezTo>
                  <a:cubicBezTo>
                    <a:pt x="335" y="5121"/>
                    <a:pt x="1" y="6383"/>
                    <a:pt x="86" y="7598"/>
                  </a:cubicBezTo>
                  <a:cubicBezTo>
                    <a:pt x="90" y="7641"/>
                    <a:pt x="125" y="7667"/>
                    <a:pt x="161" y="7667"/>
                  </a:cubicBezTo>
                  <a:cubicBezTo>
                    <a:pt x="189" y="7667"/>
                    <a:pt x="217" y="7651"/>
                    <a:pt x="229" y="7614"/>
                  </a:cubicBezTo>
                  <a:cubicBezTo>
                    <a:pt x="607" y="6444"/>
                    <a:pt x="651" y="5019"/>
                    <a:pt x="671" y="3791"/>
                  </a:cubicBezTo>
                  <a:cubicBezTo>
                    <a:pt x="692" y="2487"/>
                    <a:pt x="478" y="1266"/>
                    <a:pt x="79" y="25"/>
                  </a:cubicBezTo>
                  <a:cubicBezTo>
                    <a:pt x="75" y="8"/>
                    <a:pt x="63" y="1"/>
                    <a:pt x="50"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6" name="Google Shape;298;p31"/>
            <p:cNvSpPr/>
            <p:nvPr/>
          </p:nvSpPr>
          <p:spPr>
            <a:xfrm>
              <a:off x="8631328" y="3630184"/>
              <a:ext cx="22353" cy="62983"/>
            </a:xfrm>
            <a:custGeom>
              <a:avLst/>
              <a:gdLst/>
              <a:ahLst/>
              <a:cxnLst/>
              <a:rect l="l" t="t" r="r" b="b"/>
              <a:pathLst>
                <a:path w="307" h="865" extrusionOk="0">
                  <a:moveTo>
                    <a:pt x="154" y="1"/>
                  </a:moveTo>
                  <a:cubicBezTo>
                    <a:pt x="120" y="1"/>
                    <a:pt x="85" y="24"/>
                    <a:pt x="82" y="70"/>
                  </a:cubicBezTo>
                  <a:cubicBezTo>
                    <a:pt x="59" y="312"/>
                    <a:pt x="1" y="570"/>
                    <a:pt x="79" y="808"/>
                  </a:cubicBezTo>
                  <a:cubicBezTo>
                    <a:pt x="91" y="846"/>
                    <a:pt x="122" y="865"/>
                    <a:pt x="154" y="865"/>
                  </a:cubicBezTo>
                  <a:cubicBezTo>
                    <a:pt x="185" y="865"/>
                    <a:pt x="217" y="846"/>
                    <a:pt x="228" y="808"/>
                  </a:cubicBezTo>
                  <a:cubicBezTo>
                    <a:pt x="307" y="570"/>
                    <a:pt x="249" y="312"/>
                    <a:pt x="225" y="70"/>
                  </a:cubicBezTo>
                  <a:cubicBezTo>
                    <a:pt x="222" y="24"/>
                    <a:pt x="188" y="1"/>
                    <a:pt x="154"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7" name="Google Shape;299;p31"/>
            <p:cNvSpPr/>
            <p:nvPr/>
          </p:nvSpPr>
          <p:spPr>
            <a:xfrm>
              <a:off x="8736105" y="3735398"/>
              <a:ext cx="13179" cy="44925"/>
            </a:xfrm>
            <a:custGeom>
              <a:avLst/>
              <a:gdLst/>
              <a:ahLst/>
              <a:cxnLst/>
              <a:rect l="l" t="t" r="r" b="b"/>
              <a:pathLst>
                <a:path w="181" h="617" extrusionOk="0">
                  <a:moveTo>
                    <a:pt x="91" y="1"/>
                  </a:moveTo>
                  <a:cubicBezTo>
                    <a:pt x="62" y="1"/>
                    <a:pt x="33" y="20"/>
                    <a:pt x="31" y="57"/>
                  </a:cubicBezTo>
                  <a:cubicBezTo>
                    <a:pt x="28" y="146"/>
                    <a:pt x="25" y="235"/>
                    <a:pt x="21" y="326"/>
                  </a:cubicBezTo>
                  <a:cubicBezTo>
                    <a:pt x="17" y="404"/>
                    <a:pt x="0" y="493"/>
                    <a:pt x="28" y="571"/>
                  </a:cubicBezTo>
                  <a:cubicBezTo>
                    <a:pt x="38" y="602"/>
                    <a:pt x="65" y="617"/>
                    <a:pt x="91" y="617"/>
                  </a:cubicBezTo>
                  <a:cubicBezTo>
                    <a:pt x="117" y="617"/>
                    <a:pt x="144" y="602"/>
                    <a:pt x="154" y="571"/>
                  </a:cubicBezTo>
                  <a:cubicBezTo>
                    <a:pt x="181" y="493"/>
                    <a:pt x="164" y="404"/>
                    <a:pt x="160" y="326"/>
                  </a:cubicBezTo>
                  <a:cubicBezTo>
                    <a:pt x="157" y="235"/>
                    <a:pt x="154" y="146"/>
                    <a:pt x="151" y="57"/>
                  </a:cubicBezTo>
                  <a:cubicBezTo>
                    <a:pt x="149" y="20"/>
                    <a:pt x="120" y="1"/>
                    <a:pt x="91"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8" name="Google Shape;300;p31"/>
            <p:cNvSpPr/>
            <p:nvPr/>
          </p:nvSpPr>
          <p:spPr>
            <a:xfrm>
              <a:off x="7719929" y="3462714"/>
              <a:ext cx="16164" cy="61017"/>
            </a:xfrm>
            <a:custGeom>
              <a:avLst/>
              <a:gdLst/>
              <a:ahLst/>
              <a:cxnLst/>
              <a:rect l="l" t="t" r="r" b="b"/>
              <a:pathLst>
                <a:path w="222" h="838" extrusionOk="0">
                  <a:moveTo>
                    <a:pt x="112" y="0"/>
                  </a:moveTo>
                  <a:cubicBezTo>
                    <a:pt x="84" y="0"/>
                    <a:pt x="55" y="19"/>
                    <a:pt x="51" y="57"/>
                  </a:cubicBezTo>
                  <a:cubicBezTo>
                    <a:pt x="48" y="196"/>
                    <a:pt x="41" y="332"/>
                    <a:pt x="34" y="472"/>
                  </a:cubicBezTo>
                  <a:cubicBezTo>
                    <a:pt x="28" y="588"/>
                    <a:pt x="1" y="699"/>
                    <a:pt x="55" y="805"/>
                  </a:cubicBezTo>
                  <a:cubicBezTo>
                    <a:pt x="67" y="827"/>
                    <a:pt x="90" y="838"/>
                    <a:pt x="112" y="838"/>
                  </a:cubicBezTo>
                  <a:cubicBezTo>
                    <a:pt x="135" y="838"/>
                    <a:pt x="157" y="827"/>
                    <a:pt x="167" y="805"/>
                  </a:cubicBezTo>
                  <a:cubicBezTo>
                    <a:pt x="222" y="699"/>
                    <a:pt x="197" y="588"/>
                    <a:pt x="191" y="472"/>
                  </a:cubicBezTo>
                  <a:cubicBezTo>
                    <a:pt x="184" y="332"/>
                    <a:pt x="177" y="196"/>
                    <a:pt x="170" y="57"/>
                  </a:cubicBezTo>
                  <a:cubicBezTo>
                    <a:pt x="169" y="19"/>
                    <a:pt x="141" y="0"/>
                    <a:pt x="112"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9" name="Google Shape;301;p31"/>
            <p:cNvSpPr/>
            <p:nvPr/>
          </p:nvSpPr>
          <p:spPr>
            <a:xfrm>
              <a:off x="7775194" y="3392668"/>
              <a:ext cx="26067" cy="58541"/>
            </a:xfrm>
            <a:custGeom>
              <a:avLst/>
              <a:gdLst/>
              <a:ahLst/>
              <a:cxnLst/>
              <a:rect l="l" t="t" r="r" b="b"/>
              <a:pathLst>
                <a:path w="358" h="804" extrusionOk="0">
                  <a:moveTo>
                    <a:pt x="180" y="1"/>
                  </a:moveTo>
                  <a:cubicBezTo>
                    <a:pt x="141" y="1"/>
                    <a:pt x="102" y="28"/>
                    <a:pt x="96" y="83"/>
                  </a:cubicBezTo>
                  <a:cubicBezTo>
                    <a:pt x="68" y="280"/>
                    <a:pt x="0" y="529"/>
                    <a:pt x="65" y="719"/>
                  </a:cubicBezTo>
                  <a:cubicBezTo>
                    <a:pt x="83" y="775"/>
                    <a:pt x="131" y="803"/>
                    <a:pt x="179" y="803"/>
                  </a:cubicBezTo>
                  <a:cubicBezTo>
                    <a:pt x="226" y="803"/>
                    <a:pt x="274" y="775"/>
                    <a:pt x="293" y="719"/>
                  </a:cubicBezTo>
                  <a:cubicBezTo>
                    <a:pt x="357" y="529"/>
                    <a:pt x="289" y="277"/>
                    <a:pt x="266" y="83"/>
                  </a:cubicBezTo>
                  <a:cubicBezTo>
                    <a:pt x="259" y="28"/>
                    <a:pt x="219" y="1"/>
                    <a:pt x="180"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0" name="Google Shape;302;p31"/>
            <p:cNvSpPr/>
            <p:nvPr/>
          </p:nvSpPr>
          <p:spPr>
            <a:xfrm>
              <a:off x="7795217" y="3633824"/>
              <a:ext cx="18203" cy="64293"/>
            </a:xfrm>
            <a:custGeom>
              <a:avLst/>
              <a:gdLst/>
              <a:ahLst/>
              <a:cxnLst/>
              <a:rect l="l" t="t" r="r" b="b"/>
              <a:pathLst>
                <a:path w="250" h="883" extrusionOk="0">
                  <a:moveTo>
                    <a:pt x="125" y="1"/>
                  </a:moveTo>
                  <a:cubicBezTo>
                    <a:pt x="88" y="1"/>
                    <a:pt x="50" y="25"/>
                    <a:pt x="45" y="75"/>
                  </a:cubicBezTo>
                  <a:cubicBezTo>
                    <a:pt x="28" y="326"/>
                    <a:pt x="0" y="565"/>
                    <a:pt x="35" y="816"/>
                  </a:cubicBezTo>
                  <a:cubicBezTo>
                    <a:pt x="42" y="860"/>
                    <a:pt x="83" y="882"/>
                    <a:pt x="125" y="882"/>
                  </a:cubicBezTo>
                  <a:cubicBezTo>
                    <a:pt x="166" y="882"/>
                    <a:pt x="207" y="860"/>
                    <a:pt x="212" y="816"/>
                  </a:cubicBezTo>
                  <a:cubicBezTo>
                    <a:pt x="249" y="565"/>
                    <a:pt x="222" y="326"/>
                    <a:pt x="205" y="75"/>
                  </a:cubicBezTo>
                  <a:cubicBezTo>
                    <a:pt x="200" y="25"/>
                    <a:pt x="162" y="1"/>
                    <a:pt x="125"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1" name="Google Shape;303;p31"/>
            <p:cNvSpPr/>
            <p:nvPr/>
          </p:nvSpPr>
          <p:spPr>
            <a:xfrm>
              <a:off x="7989045" y="3588899"/>
              <a:ext cx="25776" cy="68371"/>
            </a:xfrm>
            <a:custGeom>
              <a:avLst/>
              <a:gdLst/>
              <a:ahLst/>
              <a:cxnLst/>
              <a:rect l="l" t="t" r="r" b="b"/>
              <a:pathLst>
                <a:path w="354" h="939" extrusionOk="0">
                  <a:moveTo>
                    <a:pt x="103" y="0"/>
                  </a:moveTo>
                  <a:cubicBezTo>
                    <a:pt x="50" y="0"/>
                    <a:pt x="0" y="42"/>
                    <a:pt x="17" y="113"/>
                  </a:cubicBezTo>
                  <a:cubicBezTo>
                    <a:pt x="71" y="361"/>
                    <a:pt x="30" y="610"/>
                    <a:pt x="40" y="862"/>
                  </a:cubicBezTo>
                  <a:cubicBezTo>
                    <a:pt x="42" y="910"/>
                    <a:pt x="80" y="939"/>
                    <a:pt x="120" y="939"/>
                  </a:cubicBezTo>
                  <a:cubicBezTo>
                    <a:pt x="144" y="939"/>
                    <a:pt x="170" y="927"/>
                    <a:pt x="187" y="902"/>
                  </a:cubicBezTo>
                  <a:cubicBezTo>
                    <a:pt x="353" y="640"/>
                    <a:pt x="306" y="341"/>
                    <a:pt x="193" y="62"/>
                  </a:cubicBezTo>
                  <a:cubicBezTo>
                    <a:pt x="175" y="20"/>
                    <a:pt x="138" y="0"/>
                    <a:pt x="103"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2" name="Google Shape;304;p31"/>
            <p:cNvSpPr/>
            <p:nvPr/>
          </p:nvSpPr>
          <p:spPr>
            <a:xfrm>
              <a:off x="6847193" y="3559628"/>
              <a:ext cx="168707" cy="714291"/>
            </a:xfrm>
            <a:custGeom>
              <a:avLst/>
              <a:gdLst/>
              <a:ahLst/>
              <a:cxnLst/>
              <a:rect l="l" t="t" r="r" b="b"/>
              <a:pathLst>
                <a:path w="2317" h="9810" extrusionOk="0">
                  <a:moveTo>
                    <a:pt x="2286" y="1"/>
                  </a:moveTo>
                  <a:cubicBezTo>
                    <a:pt x="2276" y="1"/>
                    <a:pt x="2266" y="6"/>
                    <a:pt x="2262" y="18"/>
                  </a:cubicBezTo>
                  <a:cubicBezTo>
                    <a:pt x="1654" y="1611"/>
                    <a:pt x="1180" y="3258"/>
                    <a:pt x="786" y="4918"/>
                  </a:cubicBezTo>
                  <a:cubicBezTo>
                    <a:pt x="415" y="6496"/>
                    <a:pt x="68" y="8140"/>
                    <a:pt x="0" y="9766"/>
                  </a:cubicBezTo>
                  <a:cubicBezTo>
                    <a:pt x="0" y="9794"/>
                    <a:pt x="25" y="9810"/>
                    <a:pt x="49" y="9810"/>
                  </a:cubicBezTo>
                  <a:cubicBezTo>
                    <a:pt x="69" y="9810"/>
                    <a:pt x="88" y="9799"/>
                    <a:pt x="92" y="9776"/>
                  </a:cubicBezTo>
                  <a:cubicBezTo>
                    <a:pt x="450" y="8150"/>
                    <a:pt x="629" y="6490"/>
                    <a:pt x="1004" y="4863"/>
                  </a:cubicBezTo>
                  <a:cubicBezTo>
                    <a:pt x="1375" y="3237"/>
                    <a:pt x="1882" y="1645"/>
                    <a:pt x="2310" y="32"/>
                  </a:cubicBezTo>
                  <a:cubicBezTo>
                    <a:pt x="2316" y="13"/>
                    <a:pt x="2301" y="1"/>
                    <a:pt x="2286"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3" name="Google Shape;305;p31"/>
            <p:cNvSpPr/>
            <p:nvPr/>
          </p:nvSpPr>
          <p:spPr>
            <a:xfrm>
              <a:off x="5860724" y="3649334"/>
              <a:ext cx="20897" cy="65240"/>
            </a:xfrm>
            <a:custGeom>
              <a:avLst/>
              <a:gdLst/>
              <a:ahLst/>
              <a:cxnLst/>
              <a:rect l="l" t="t" r="r" b="b"/>
              <a:pathLst>
                <a:path w="287" h="896" extrusionOk="0">
                  <a:moveTo>
                    <a:pt x="143" y="1"/>
                  </a:moveTo>
                  <a:cubicBezTo>
                    <a:pt x="101" y="1"/>
                    <a:pt x="60" y="28"/>
                    <a:pt x="58" y="82"/>
                  </a:cubicBezTo>
                  <a:cubicBezTo>
                    <a:pt x="48" y="321"/>
                    <a:pt x="0" y="593"/>
                    <a:pt x="48" y="825"/>
                  </a:cubicBezTo>
                  <a:cubicBezTo>
                    <a:pt x="58" y="872"/>
                    <a:pt x="100" y="896"/>
                    <a:pt x="143" y="896"/>
                  </a:cubicBezTo>
                  <a:cubicBezTo>
                    <a:pt x="186" y="896"/>
                    <a:pt x="228" y="872"/>
                    <a:pt x="239" y="825"/>
                  </a:cubicBezTo>
                  <a:cubicBezTo>
                    <a:pt x="286" y="593"/>
                    <a:pt x="239" y="321"/>
                    <a:pt x="228" y="82"/>
                  </a:cubicBezTo>
                  <a:cubicBezTo>
                    <a:pt x="226" y="28"/>
                    <a:pt x="185" y="1"/>
                    <a:pt x="143"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4" name="Google Shape;306;p31"/>
            <p:cNvSpPr/>
            <p:nvPr/>
          </p:nvSpPr>
          <p:spPr>
            <a:xfrm>
              <a:off x="5955599" y="3683264"/>
              <a:ext cx="15655" cy="41503"/>
            </a:xfrm>
            <a:custGeom>
              <a:avLst/>
              <a:gdLst/>
              <a:ahLst/>
              <a:cxnLst/>
              <a:rect l="l" t="t" r="r" b="b"/>
              <a:pathLst>
                <a:path w="215" h="570" extrusionOk="0">
                  <a:moveTo>
                    <a:pt x="107" y="0"/>
                  </a:moveTo>
                  <a:cubicBezTo>
                    <a:pt x="79" y="0"/>
                    <a:pt x="51" y="20"/>
                    <a:pt x="48" y="59"/>
                  </a:cubicBezTo>
                  <a:cubicBezTo>
                    <a:pt x="38" y="202"/>
                    <a:pt x="0" y="376"/>
                    <a:pt x="38" y="519"/>
                  </a:cubicBezTo>
                  <a:cubicBezTo>
                    <a:pt x="46" y="552"/>
                    <a:pt x="77" y="569"/>
                    <a:pt x="107" y="569"/>
                  </a:cubicBezTo>
                  <a:cubicBezTo>
                    <a:pt x="138" y="569"/>
                    <a:pt x="169" y="552"/>
                    <a:pt x="177" y="519"/>
                  </a:cubicBezTo>
                  <a:cubicBezTo>
                    <a:pt x="214" y="376"/>
                    <a:pt x="177" y="202"/>
                    <a:pt x="167" y="59"/>
                  </a:cubicBezTo>
                  <a:cubicBezTo>
                    <a:pt x="164" y="20"/>
                    <a:pt x="136" y="0"/>
                    <a:pt x="107"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5" name="Google Shape;307;p31"/>
            <p:cNvSpPr/>
            <p:nvPr/>
          </p:nvSpPr>
          <p:spPr>
            <a:xfrm>
              <a:off x="5924363" y="3883864"/>
              <a:ext cx="13980" cy="45435"/>
            </a:xfrm>
            <a:custGeom>
              <a:avLst/>
              <a:gdLst/>
              <a:ahLst/>
              <a:cxnLst/>
              <a:rect l="l" t="t" r="r" b="b"/>
              <a:pathLst>
                <a:path w="192" h="624" extrusionOk="0">
                  <a:moveTo>
                    <a:pt x="96" y="0"/>
                  </a:moveTo>
                  <a:cubicBezTo>
                    <a:pt x="68" y="0"/>
                    <a:pt x="40" y="19"/>
                    <a:pt x="38" y="56"/>
                  </a:cubicBezTo>
                  <a:cubicBezTo>
                    <a:pt x="31" y="145"/>
                    <a:pt x="28" y="234"/>
                    <a:pt x="21" y="325"/>
                  </a:cubicBezTo>
                  <a:cubicBezTo>
                    <a:pt x="18" y="407"/>
                    <a:pt x="1" y="492"/>
                    <a:pt x="28" y="570"/>
                  </a:cubicBezTo>
                  <a:cubicBezTo>
                    <a:pt x="38" y="606"/>
                    <a:pt x="67" y="624"/>
                    <a:pt x="96" y="624"/>
                  </a:cubicBezTo>
                  <a:cubicBezTo>
                    <a:pt x="125" y="624"/>
                    <a:pt x="154" y="606"/>
                    <a:pt x="164" y="570"/>
                  </a:cubicBezTo>
                  <a:cubicBezTo>
                    <a:pt x="191" y="492"/>
                    <a:pt x="174" y="403"/>
                    <a:pt x="171" y="325"/>
                  </a:cubicBezTo>
                  <a:cubicBezTo>
                    <a:pt x="164" y="234"/>
                    <a:pt x="161" y="145"/>
                    <a:pt x="153" y="56"/>
                  </a:cubicBezTo>
                  <a:cubicBezTo>
                    <a:pt x="152" y="19"/>
                    <a:pt x="124" y="0"/>
                    <a:pt x="96"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6" name="Google Shape;308;p31"/>
            <p:cNvSpPr/>
            <p:nvPr/>
          </p:nvSpPr>
          <p:spPr>
            <a:xfrm>
              <a:off x="7145944" y="1343351"/>
              <a:ext cx="1510714" cy="1392466"/>
            </a:xfrm>
            <a:custGeom>
              <a:avLst/>
              <a:gdLst/>
              <a:ahLst/>
              <a:cxnLst/>
              <a:rect l="l" t="t" r="r" b="b"/>
              <a:pathLst>
                <a:path w="20748" h="19124" extrusionOk="0">
                  <a:moveTo>
                    <a:pt x="9265" y="0"/>
                  </a:moveTo>
                  <a:cubicBezTo>
                    <a:pt x="8349" y="0"/>
                    <a:pt x="7466" y="137"/>
                    <a:pt x="6839" y="370"/>
                  </a:cubicBezTo>
                  <a:cubicBezTo>
                    <a:pt x="5651" y="812"/>
                    <a:pt x="4396" y="1608"/>
                    <a:pt x="3665" y="2642"/>
                  </a:cubicBezTo>
                  <a:cubicBezTo>
                    <a:pt x="2936" y="3680"/>
                    <a:pt x="2450" y="4902"/>
                    <a:pt x="1943" y="6062"/>
                  </a:cubicBezTo>
                  <a:cubicBezTo>
                    <a:pt x="1334" y="7464"/>
                    <a:pt x="1028" y="8872"/>
                    <a:pt x="538" y="10318"/>
                  </a:cubicBezTo>
                  <a:cubicBezTo>
                    <a:pt x="252" y="11169"/>
                    <a:pt x="1" y="12046"/>
                    <a:pt x="24" y="12945"/>
                  </a:cubicBezTo>
                  <a:cubicBezTo>
                    <a:pt x="78" y="14948"/>
                    <a:pt x="1552" y="16701"/>
                    <a:pt x="3314" y="17657"/>
                  </a:cubicBezTo>
                  <a:cubicBezTo>
                    <a:pt x="5080" y="18616"/>
                    <a:pt x="6366" y="18936"/>
                    <a:pt x="8751" y="19123"/>
                  </a:cubicBezTo>
                  <a:cubicBezTo>
                    <a:pt x="12133" y="18973"/>
                    <a:pt x="15630" y="18797"/>
                    <a:pt x="18672" y="17303"/>
                  </a:cubicBezTo>
                  <a:cubicBezTo>
                    <a:pt x="19030" y="17129"/>
                    <a:pt x="19383" y="16932"/>
                    <a:pt x="19649" y="16636"/>
                  </a:cubicBezTo>
                  <a:cubicBezTo>
                    <a:pt x="19961" y="16286"/>
                    <a:pt x="20125" y="15826"/>
                    <a:pt x="20241" y="15367"/>
                  </a:cubicBezTo>
                  <a:cubicBezTo>
                    <a:pt x="20748" y="13359"/>
                    <a:pt x="20462" y="11227"/>
                    <a:pt x="19900" y="9233"/>
                  </a:cubicBezTo>
                  <a:cubicBezTo>
                    <a:pt x="19080" y="6313"/>
                    <a:pt x="17566" y="3446"/>
                    <a:pt x="15028" y="1792"/>
                  </a:cubicBezTo>
                  <a:cubicBezTo>
                    <a:pt x="13474" y="778"/>
                    <a:pt x="12518" y="574"/>
                    <a:pt x="10718" y="121"/>
                  </a:cubicBezTo>
                  <a:cubicBezTo>
                    <a:pt x="10247" y="39"/>
                    <a:pt x="9752" y="0"/>
                    <a:pt x="9265" y="0"/>
                  </a:cubicBezTo>
                  <a:close/>
                </a:path>
              </a:pathLst>
            </a:custGeom>
            <a:solidFill>
              <a:srgbClr val="002060"/>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7" name="Google Shape;309;p31"/>
            <p:cNvSpPr/>
            <p:nvPr/>
          </p:nvSpPr>
          <p:spPr>
            <a:xfrm>
              <a:off x="7308463" y="1451114"/>
              <a:ext cx="1019957" cy="1523238"/>
            </a:xfrm>
            <a:custGeom>
              <a:avLst/>
              <a:gdLst/>
              <a:ahLst/>
              <a:cxnLst/>
              <a:rect l="l" t="t" r="r" b="b"/>
              <a:pathLst>
                <a:path w="14008" h="20920" extrusionOk="0">
                  <a:moveTo>
                    <a:pt x="6266" y="0"/>
                  </a:moveTo>
                  <a:cubicBezTo>
                    <a:pt x="4944" y="0"/>
                    <a:pt x="3676" y="772"/>
                    <a:pt x="2844" y="1815"/>
                  </a:cubicBezTo>
                  <a:cubicBezTo>
                    <a:pt x="1936" y="2952"/>
                    <a:pt x="1470" y="4374"/>
                    <a:pt x="1126" y="5790"/>
                  </a:cubicBezTo>
                  <a:cubicBezTo>
                    <a:pt x="405" y="8770"/>
                    <a:pt x="0" y="11863"/>
                    <a:pt x="1623" y="14496"/>
                  </a:cubicBezTo>
                  <a:cubicBezTo>
                    <a:pt x="1946" y="15020"/>
                    <a:pt x="2684" y="15687"/>
                    <a:pt x="3253" y="15912"/>
                  </a:cubicBezTo>
                  <a:cubicBezTo>
                    <a:pt x="3640" y="16061"/>
                    <a:pt x="3760" y="16143"/>
                    <a:pt x="4141" y="16245"/>
                  </a:cubicBezTo>
                  <a:lnTo>
                    <a:pt x="4141" y="16384"/>
                  </a:lnTo>
                  <a:cubicBezTo>
                    <a:pt x="4066" y="17334"/>
                    <a:pt x="3954" y="18133"/>
                    <a:pt x="3984" y="19085"/>
                  </a:cubicBezTo>
                  <a:cubicBezTo>
                    <a:pt x="3995" y="19453"/>
                    <a:pt x="4019" y="19838"/>
                    <a:pt x="4192" y="20161"/>
                  </a:cubicBezTo>
                  <a:cubicBezTo>
                    <a:pt x="4451" y="20650"/>
                    <a:pt x="5015" y="20920"/>
                    <a:pt x="5568" y="20920"/>
                  </a:cubicBezTo>
                  <a:cubicBezTo>
                    <a:pt x="5604" y="20920"/>
                    <a:pt x="5640" y="20918"/>
                    <a:pt x="5675" y="20916"/>
                  </a:cubicBezTo>
                  <a:cubicBezTo>
                    <a:pt x="6261" y="20879"/>
                    <a:pt x="6801" y="20569"/>
                    <a:pt x="7227" y="20167"/>
                  </a:cubicBezTo>
                  <a:cubicBezTo>
                    <a:pt x="7655" y="19766"/>
                    <a:pt x="7808" y="19715"/>
                    <a:pt x="8132" y="19228"/>
                  </a:cubicBezTo>
                  <a:lnTo>
                    <a:pt x="8234" y="19045"/>
                  </a:lnTo>
                  <a:cubicBezTo>
                    <a:pt x="8309" y="18898"/>
                    <a:pt x="8183" y="17256"/>
                    <a:pt x="8216" y="16422"/>
                  </a:cubicBezTo>
                  <a:cubicBezTo>
                    <a:pt x="9530" y="16191"/>
                    <a:pt x="10826" y="15173"/>
                    <a:pt x="11258" y="13891"/>
                  </a:cubicBezTo>
                  <a:cubicBezTo>
                    <a:pt x="11374" y="13982"/>
                    <a:pt x="11585" y="14104"/>
                    <a:pt x="11704" y="14129"/>
                  </a:cubicBezTo>
                  <a:cubicBezTo>
                    <a:pt x="11776" y="14143"/>
                    <a:pt x="11849" y="14150"/>
                    <a:pt x="11921" y="14150"/>
                  </a:cubicBezTo>
                  <a:cubicBezTo>
                    <a:pt x="12323" y="14150"/>
                    <a:pt x="12713" y="13941"/>
                    <a:pt x="13041" y="13693"/>
                  </a:cubicBezTo>
                  <a:cubicBezTo>
                    <a:pt x="13456" y="13380"/>
                    <a:pt x="13701" y="12986"/>
                    <a:pt x="13827" y="12482"/>
                  </a:cubicBezTo>
                  <a:cubicBezTo>
                    <a:pt x="14007" y="11768"/>
                    <a:pt x="13780" y="11029"/>
                    <a:pt x="13246" y="10645"/>
                  </a:cubicBezTo>
                  <a:cubicBezTo>
                    <a:pt x="12863" y="10368"/>
                    <a:pt x="12447" y="10258"/>
                    <a:pt x="12001" y="10258"/>
                  </a:cubicBezTo>
                  <a:cubicBezTo>
                    <a:pt x="11849" y="10258"/>
                    <a:pt x="11692" y="10271"/>
                    <a:pt x="11533" y="10294"/>
                  </a:cubicBezTo>
                  <a:lnTo>
                    <a:pt x="11533" y="10294"/>
                  </a:lnTo>
                  <a:cubicBezTo>
                    <a:pt x="11912" y="7809"/>
                    <a:pt x="11677" y="5233"/>
                    <a:pt x="10854" y="2856"/>
                  </a:cubicBezTo>
                  <a:cubicBezTo>
                    <a:pt x="10680" y="2353"/>
                    <a:pt x="10473" y="1846"/>
                    <a:pt x="10115" y="1455"/>
                  </a:cubicBezTo>
                  <a:cubicBezTo>
                    <a:pt x="9809" y="1118"/>
                    <a:pt x="9408" y="884"/>
                    <a:pt x="8996" y="693"/>
                  </a:cubicBezTo>
                  <a:cubicBezTo>
                    <a:pt x="8145" y="295"/>
                    <a:pt x="7220" y="60"/>
                    <a:pt x="6284" y="3"/>
                  </a:cubicBezTo>
                  <a:lnTo>
                    <a:pt x="6284" y="3"/>
                  </a:lnTo>
                  <a:lnTo>
                    <a:pt x="6618" y="19"/>
                  </a:lnTo>
                  <a:cubicBezTo>
                    <a:pt x="6500" y="7"/>
                    <a:pt x="6383" y="0"/>
                    <a:pt x="6266" y="0"/>
                  </a:cubicBezTo>
                  <a:close/>
                </a:path>
              </a:pathLst>
            </a:custGeom>
            <a:solidFill>
              <a:srgbClr val="C7766D"/>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8" name="Google Shape;310;p31"/>
            <p:cNvSpPr/>
            <p:nvPr/>
          </p:nvSpPr>
          <p:spPr>
            <a:xfrm>
              <a:off x="7373849" y="1407864"/>
              <a:ext cx="1018210" cy="800501"/>
            </a:xfrm>
            <a:custGeom>
              <a:avLst/>
              <a:gdLst/>
              <a:ahLst/>
              <a:cxnLst/>
              <a:rect l="l" t="t" r="r" b="b"/>
              <a:pathLst>
                <a:path w="13984" h="10994" extrusionOk="0">
                  <a:moveTo>
                    <a:pt x="307" y="5832"/>
                  </a:moveTo>
                  <a:cubicBezTo>
                    <a:pt x="171" y="6287"/>
                    <a:pt x="66" y="6817"/>
                    <a:pt x="0" y="7435"/>
                  </a:cubicBezTo>
                  <a:lnTo>
                    <a:pt x="307" y="5832"/>
                  </a:lnTo>
                  <a:close/>
                  <a:moveTo>
                    <a:pt x="5512" y="1"/>
                  </a:moveTo>
                  <a:cubicBezTo>
                    <a:pt x="4991" y="1"/>
                    <a:pt x="4460" y="8"/>
                    <a:pt x="3957" y="154"/>
                  </a:cubicBezTo>
                  <a:cubicBezTo>
                    <a:pt x="3593" y="259"/>
                    <a:pt x="3256" y="437"/>
                    <a:pt x="2923" y="620"/>
                  </a:cubicBezTo>
                  <a:cubicBezTo>
                    <a:pt x="2549" y="824"/>
                    <a:pt x="2181" y="1035"/>
                    <a:pt x="1821" y="1253"/>
                  </a:cubicBezTo>
                  <a:cubicBezTo>
                    <a:pt x="1640" y="1358"/>
                    <a:pt x="1460" y="1470"/>
                    <a:pt x="1321" y="1630"/>
                  </a:cubicBezTo>
                  <a:cubicBezTo>
                    <a:pt x="1188" y="1784"/>
                    <a:pt x="1103" y="1974"/>
                    <a:pt x="1024" y="2164"/>
                  </a:cubicBezTo>
                  <a:cubicBezTo>
                    <a:pt x="759" y="2808"/>
                    <a:pt x="561" y="3478"/>
                    <a:pt x="436" y="4162"/>
                  </a:cubicBezTo>
                  <a:cubicBezTo>
                    <a:pt x="402" y="4336"/>
                    <a:pt x="388" y="4553"/>
                    <a:pt x="531" y="4659"/>
                  </a:cubicBezTo>
                  <a:lnTo>
                    <a:pt x="307" y="5832"/>
                  </a:lnTo>
                  <a:lnTo>
                    <a:pt x="307" y="5832"/>
                  </a:lnTo>
                  <a:cubicBezTo>
                    <a:pt x="1106" y="3161"/>
                    <a:pt x="2971" y="3093"/>
                    <a:pt x="4073" y="2947"/>
                  </a:cubicBezTo>
                  <a:cubicBezTo>
                    <a:pt x="4311" y="2916"/>
                    <a:pt x="4551" y="2900"/>
                    <a:pt x="4791" y="2900"/>
                  </a:cubicBezTo>
                  <a:cubicBezTo>
                    <a:pt x="5855" y="2900"/>
                    <a:pt x="6920" y="3207"/>
                    <a:pt x="7805" y="3797"/>
                  </a:cubicBezTo>
                  <a:cubicBezTo>
                    <a:pt x="8081" y="3985"/>
                    <a:pt x="8336" y="4193"/>
                    <a:pt x="8584" y="4414"/>
                  </a:cubicBezTo>
                  <a:cubicBezTo>
                    <a:pt x="8857" y="4655"/>
                    <a:pt x="9122" y="4907"/>
                    <a:pt x="9350" y="5190"/>
                  </a:cubicBezTo>
                  <a:cubicBezTo>
                    <a:pt x="9976" y="5975"/>
                    <a:pt x="10289" y="6976"/>
                    <a:pt x="10398" y="7973"/>
                  </a:cubicBezTo>
                  <a:cubicBezTo>
                    <a:pt x="10510" y="8973"/>
                    <a:pt x="10432" y="9983"/>
                    <a:pt x="10357" y="10983"/>
                  </a:cubicBezTo>
                  <a:lnTo>
                    <a:pt x="10408" y="10994"/>
                  </a:lnTo>
                  <a:cubicBezTo>
                    <a:pt x="11172" y="10677"/>
                    <a:pt x="12000" y="10514"/>
                    <a:pt x="12828" y="10514"/>
                  </a:cubicBezTo>
                  <a:cubicBezTo>
                    <a:pt x="13173" y="10514"/>
                    <a:pt x="13518" y="10542"/>
                    <a:pt x="13858" y="10599"/>
                  </a:cubicBezTo>
                  <a:cubicBezTo>
                    <a:pt x="13984" y="10116"/>
                    <a:pt x="13875" y="9606"/>
                    <a:pt x="13759" y="9119"/>
                  </a:cubicBezTo>
                  <a:cubicBezTo>
                    <a:pt x="13569" y="8337"/>
                    <a:pt x="13354" y="7561"/>
                    <a:pt x="13113" y="6792"/>
                  </a:cubicBezTo>
                  <a:cubicBezTo>
                    <a:pt x="12664" y="5369"/>
                    <a:pt x="12112" y="3961"/>
                    <a:pt x="11238" y="2753"/>
                  </a:cubicBezTo>
                  <a:cubicBezTo>
                    <a:pt x="10364" y="1542"/>
                    <a:pt x="9132" y="545"/>
                    <a:pt x="7683" y="192"/>
                  </a:cubicBezTo>
                  <a:cubicBezTo>
                    <a:pt x="6975" y="18"/>
                    <a:pt x="6241" y="5"/>
                    <a:pt x="5512" y="1"/>
                  </a:cubicBezTo>
                  <a:close/>
                </a:path>
              </a:pathLst>
            </a:custGeom>
            <a:solidFill>
              <a:srgbClr val="002060"/>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9" name="Google Shape;311;p31"/>
            <p:cNvSpPr/>
            <p:nvPr/>
          </p:nvSpPr>
          <p:spPr>
            <a:xfrm>
              <a:off x="7661169" y="1807460"/>
              <a:ext cx="395226" cy="395445"/>
            </a:xfrm>
            <a:custGeom>
              <a:avLst/>
              <a:gdLst/>
              <a:ahLst/>
              <a:cxnLst/>
              <a:rect l="l" t="t" r="r" b="b"/>
              <a:pathLst>
                <a:path w="5428" h="5431" extrusionOk="0">
                  <a:moveTo>
                    <a:pt x="2713" y="246"/>
                  </a:moveTo>
                  <a:cubicBezTo>
                    <a:pt x="4074" y="246"/>
                    <a:pt x="5183" y="1355"/>
                    <a:pt x="5183" y="2716"/>
                  </a:cubicBezTo>
                  <a:cubicBezTo>
                    <a:pt x="5183" y="4077"/>
                    <a:pt x="4074" y="5182"/>
                    <a:pt x="2713" y="5182"/>
                  </a:cubicBezTo>
                  <a:cubicBezTo>
                    <a:pt x="1351" y="5182"/>
                    <a:pt x="246" y="4077"/>
                    <a:pt x="246" y="2716"/>
                  </a:cubicBezTo>
                  <a:cubicBezTo>
                    <a:pt x="246" y="1355"/>
                    <a:pt x="1351" y="246"/>
                    <a:pt x="2713" y="246"/>
                  </a:cubicBezTo>
                  <a:close/>
                  <a:moveTo>
                    <a:pt x="2713" y="1"/>
                  </a:moveTo>
                  <a:cubicBezTo>
                    <a:pt x="1216" y="1"/>
                    <a:pt x="1" y="1219"/>
                    <a:pt x="1" y="2716"/>
                  </a:cubicBezTo>
                  <a:cubicBezTo>
                    <a:pt x="1" y="4213"/>
                    <a:pt x="1216" y="5431"/>
                    <a:pt x="2713" y="5431"/>
                  </a:cubicBezTo>
                  <a:cubicBezTo>
                    <a:pt x="4209" y="5431"/>
                    <a:pt x="5428" y="4213"/>
                    <a:pt x="5428" y="2716"/>
                  </a:cubicBezTo>
                  <a:cubicBezTo>
                    <a:pt x="5428" y="1219"/>
                    <a:pt x="4209" y="1"/>
                    <a:pt x="2713" y="1"/>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0" name="Google Shape;312;p31"/>
            <p:cNvSpPr/>
            <p:nvPr/>
          </p:nvSpPr>
          <p:spPr>
            <a:xfrm>
              <a:off x="7279411" y="1837750"/>
              <a:ext cx="333336" cy="369159"/>
            </a:xfrm>
            <a:custGeom>
              <a:avLst/>
              <a:gdLst/>
              <a:ahLst/>
              <a:cxnLst/>
              <a:rect l="l" t="t" r="r" b="b"/>
              <a:pathLst>
                <a:path w="4578" h="5070" extrusionOk="0">
                  <a:moveTo>
                    <a:pt x="2291" y="217"/>
                  </a:moveTo>
                  <a:cubicBezTo>
                    <a:pt x="3430" y="217"/>
                    <a:pt x="4360" y="1259"/>
                    <a:pt x="4360" y="2535"/>
                  </a:cubicBezTo>
                  <a:cubicBezTo>
                    <a:pt x="4360" y="3810"/>
                    <a:pt x="3430" y="4848"/>
                    <a:pt x="2291" y="4848"/>
                  </a:cubicBezTo>
                  <a:cubicBezTo>
                    <a:pt x="1148" y="4848"/>
                    <a:pt x="222" y="3810"/>
                    <a:pt x="222" y="2535"/>
                  </a:cubicBezTo>
                  <a:cubicBezTo>
                    <a:pt x="222" y="1259"/>
                    <a:pt x="1148" y="217"/>
                    <a:pt x="2291" y="217"/>
                  </a:cubicBezTo>
                  <a:close/>
                  <a:moveTo>
                    <a:pt x="2291" y="0"/>
                  </a:moveTo>
                  <a:cubicBezTo>
                    <a:pt x="1029" y="0"/>
                    <a:pt x="1" y="1136"/>
                    <a:pt x="1" y="2535"/>
                  </a:cubicBezTo>
                  <a:cubicBezTo>
                    <a:pt x="1" y="3933"/>
                    <a:pt x="1029" y="5069"/>
                    <a:pt x="2291" y="5069"/>
                  </a:cubicBezTo>
                  <a:cubicBezTo>
                    <a:pt x="3553" y="5069"/>
                    <a:pt x="4578" y="3933"/>
                    <a:pt x="4578" y="2535"/>
                  </a:cubicBezTo>
                  <a:cubicBezTo>
                    <a:pt x="4578" y="1136"/>
                    <a:pt x="3553" y="0"/>
                    <a:pt x="2291" y="0"/>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1" name="Google Shape;313;p31"/>
            <p:cNvSpPr/>
            <p:nvPr/>
          </p:nvSpPr>
          <p:spPr>
            <a:xfrm>
              <a:off x="7840070" y="1989347"/>
              <a:ext cx="70410" cy="68953"/>
            </a:xfrm>
            <a:custGeom>
              <a:avLst/>
              <a:gdLst/>
              <a:ahLst/>
              <a:cxnLst/>
              <a:rect l="l" t="t" r="r" b="b"/>
              <a:pathLst>
                <a:path w="967" h="947" extrusionOk="0">
                  <a:moveTo>
                    <a:pt x="481" y="0"/>
                  </a:moveTo>
                  <a:cubicBezTo>
                    <a:pt x="228" y="0"/>
                    <a:pt x="21" y="200"/>
                    <a:pt x="11" y="456"/>
                  </a:cubicBezTo>
                  <a:cubicBezTo>
                    <a:pt x="1" y="718"/>
                    <a:pt x="205" y="935"/>
                    <a:pt x="466" y="946"/>
                  </a:cubicBezTo>
                  <a:cubicBezTo>
                    <a:pt x="472" y="946"/>
                    <a:pt x="478" y="946"/>
                    <a:pt x="484" y="946"/>
                  </a:cubicBezTo>
                  <a:cubicBezTo>
                    <a:pt x="738" y="946"/>
                    <a:pt x="947" y="746"/>
                    <a:pt x="956" y="490"/>
                  </a:cubicBezTo>
                  <a:cubicBezTo>
                    <a:pt x="967" y="228"/>
                    <a:pt x="763" y="10"/>
                    <a:pt x="501" y="0"/>
                  </a:cubicBezTo>
                  <a:cubicBezTo>
                    <a:pt x="494" y="0"/>
                    <a:pt x="488" y="0"/>
                    <a:pt x="481" y="0"/>
                  </a:cubicBezTo>
                  <a:close/>
                </a:path>
              </a:pathLst>
            </a:custGeom>
            <a:solidFill>
              <a:schemeClr val="tx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2" name="Google Shape;314;p31"/>
            <p:cNvSpPr/>
            <p:nvPr/>
          </p:nvSpPr>
          <p:spPr>
            <a:xfrm>
              <a:off x="7469671" y="2001652"/>
              <a:ext cx="70264" cy="69026"/>
            </a:xfrm>
            <a:custGeom>
              <a:avLst/>
              <a:gdLst/>
              <a:ahLst/>
              <a:cxnLst/>
              <a:rect l="l" t="t" r="r" b="b"/>
              <a:pathLst>
                <a:path w="965" h="948" extrusionOk="0">
                  <a:moveTo>
                    <a:pt x="479" y="1"/>
                  </a:moveTo>
                  <a:cubicBezTo>
                    <a:pt x="228" y="1"/>
                    <a:pt x="18" y="201"/>
                    <a:pt x="8" y="457"/>
                  </a:cubicBezTo>
                  <a:cubicBezTo>
                    <a:pt x="1" y="719"/>
                    <a:pt x="205" y="937"/>
                    <a:pt x="464" y="947"/>
                  </a:cubicBezTo>
                  <a:cubicBezTo>
                    <a:pt x="470" y="947"/>
                    <a:pt x="477" y="947"/>
                    <a:pt x="483" y="947"/>
                  </a:cubicBezTo>
                  <a:cubicBezTo>
                    <a:pt x="737" y="947"/>
                    <a:pt x="947" y="747"/>
                    <a:pt x="954" y="491"/>
                  </a:cubicBezTo>
                  <a:cubicBezTo>
                    <a:pt x="964" y="229"/>
                    <a:pt x="760" y="11"/>
                    <a:pt x="498" y="1"/>
                  </a:cubicBezTo>
                  <a:cubicBezTo>
                    <a:pt x="492" y="1"/>
                    <a:pt x="485" y="1"/>
                    <a:pt x="479" y="1"/>
                  </a:cubicBezTo>
                  <a:close/>
                </a:path>
              </a:pathLst>
            </a:custGeom>
            <a:solidFill>
              <a:schemeClr val="tx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3" name="Google Shape;315;p31"/>
            <p:cNvSpPr/>
            <p:nvPr/>
          </p:nvSpPr>
          <p:spPr>
            <a:xfrm>
              <a:off x="7561852" y="1828066"/>
              <a:ext cx="96185" cy="365446"/>
            </a:xfrm>
            <a:custGeom>
              <a:avLst/>
              <a:gdLst/>
              <a:ahLst/>
              <a:cxnLst/>
              <a:rect l="l" t="t" r="r" b="b"/>
              <a:pathLst>
                <a:path w="1321" h="5019" extrusionOk="0">
                  <a:moveTo>
                    <a:pt x="1321" y="0"/>
                  </a:moveTo>
                  <a:cubicBezTo>
                    <a:pt x="531" y="1415"/>
                    <a:pt x="76" y="3015"/>
                    <a:pt x="0" y="4634"/>
                  </a:cubicBezTo>
                  <a:lnTo>
                    <a:pt x="8" y="4661"/>
                  </a:lnTo>
                  <a:cubicBezTo>
                    <a:pt x="38" y="4743"/>
                    <a:pt x="127" y="4780"/>
                    <a:pt x="205" y="4815"/>
                  </a:cubicBezTo>
                  <a:cubicBezTo>
                    <a:pt x="375" y="4882"/>
                    <a:pt x="545" y="4951"/>
                    <a:pt x="712" y="5019"/>
                  </a:cubicBezTo>
                  <a:lnTo>
                    <a:pt x="1321" y="0"/>
                  </a:lnTo>
                  <a:close/>
                </a:path>
              </a:pathLst>
            </a:custGeom>
            <a:solidFill>
              <a:schemeClr val="bg1"/>
            </a:solidFill>
            <a:ln>
              <a:solidFill>
                <a:schemeClr val="tx1"/>
              </a:solid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4" name="Google Shape;316;p31"/>
            <p:cNvSpPr/>
            <p:nvPr/>
          </p:nvSpPr>
          <p:spPr>
            <a:xfrm>
              <a:off x="7544013" y="1817436"/>
              <a:ext cx="127131" cy="383139"/>
            </a:xfrm>
            <a:custGeom>
              <a:avLst/>
              <a:gdLst/>
              <a:ahLst/>
              <a:cxnLst/>
              <a:rect l="l" t="t" r="r" b="b"/>
              <a:pathLst>
                <a:path w="1746" h="5262" extrusionOk="0">
                  <a:moveTo>
                    <a:pt x="1560" y="1"/>
                  </a:moveTo>
                  <a:cubicBezTo>
                    <a:pt x="1517" y="1"/>
                    <a:pt x="1473" y="22"/>
                    <a:pt x="1440" y="71"/>
                  </a:cubicBezTo>
                  <a:cubicBezTo>
                    <a:pt x="790" y="1088"/>
                    <a:pt x="419" y="2351"/>
                    <a:pt x="232" y="3535"/>
                  </a:cubicBezTo>
                  <a:cubicBezTo>
                    <a:pt x="178" y="3882"/>
                    <a:pt x="0" y="4518"/>
                    <a:pt x="137" y="4838"/>
                  </a:cubicBezTo>
                  <a:cubicBezTo>
                    <a:pt x="250" y="5103"/>
                    <a:pt x="708" y="5174"/>
                    <a:pt x="933" y="5256"/>
                  </a:cubicBezTo>
                  <a:cubicBezTo>
                    <a:pt x="943" y="5260"/>
                    <a:pt x="953" y="5261"/>
                    <a:pt x="962" y="5261"/>
                  </a:cubicBezTo>
                  <a:cubicBezTo>
                    <a:pt x="1048" y="5261"/>
                    <a:pt x="1097" y="5119"/>
                    <a:pt x="1008" y="5080"/>
                  </a:cubicBezTo>
                  <a:cubicBezTo>
                    <a:pt x="746" y="4967"/>
                    <a:pt x="566" y="4947"/>
                    <a:pt x="446" y="4702"/>
                  </a:cubicBezTo>
                  <a:cubicBezTo>
                    <a:pt x="327" y="4447"/>
                    <a:pt x="436" y="4117"/>
                    <a:pt x="477" y="3852"/>
                  </a:cubicBezTo>
                  <a:cubicBezTo>
                    <a:pt x="542" y="3450"/>
                    <a:pt x="617" y="3055"/>
                    <a:pt x="722" y="2664"/>
                  </a:cubicBezTo>
                  <a:cubicBezTo>
                    <a:pt x="950" y="1803"/>
                    <a:pt x="1327" y="1027"/>
                    <a:pt x="1692" y="221"/>
                  </a:cubicBezTo>
                  <a:cubicBezTo>
                    <a:pt x="1746" y="103"/>
                    <a:pt x="1655" y="1"/>
                    <a:pt x="1560" y="1"/>
                  </a:cubicBezTo>
                  <a:close/>
                </a:path>
              </a:pathLst>
            </a:custGeom>
            <a:solidFill>
              <a:schemeClr val="accent4"/>
            </a:solidFill>
            <a:ln>
              <a:solidFill>
                <a:schemeClr val="bg1"/>
              </a:solid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5" name="Google Shape;317;p31"/>
            <p:cNvSpPr/>
            <p:nvPr/>
          </p:nvSpPr>
          <p:spPr>
            <a:xfrm>
              <a:off x="7600515" y="2227518"/>
              <a:ext cx="121961" cy="74269"/>
            </a:xfrm>
            <a:custGeom>
              <a:avLst/>
              <a:gdLst/>
              <a:ahLst/>
              <a:cxnLst/>
              <a:rect l="l" t="t" r="r" b="b"/>
              <a:pathLst>
                <a:path w="1675" h="1020" extrusionOk="0">
                  <a:moveTo>
                    <a:pt x="1294" y="1"/>
                  </a:moveTo>
                  <a:cubicBezTo>
                    <a:pt x="1131" y="1"/>
                    <a:pt x="938" y="29"/>
                    <a:pt x="760" y="29"/>
                  </a:cubicBezTo>
                  <a:cubicBezTo>
                    <a:pt x="587" y="29"/>
                    <a:pt x="428" y="4"/>
                    <a:pt x="301" y="4"/>
                  </a:cubicBezTo>
                  <a:cubicBezTo>
                    <a:pt x="118" y="4"/>
                    <a:pt x="0" y="55"/>
                    <a:pt x="0" y="302"/>
                  </a:cubicBezTo>
                  <a:cubicBezTo>
                    <a:pt x="0" y="723"/>
                    <a:pt x="341" y="1020"/>
                    <a:pt x="760" y="1020"/>
                  </a:cubicBezTo>
                  <a:cubicBezTo>
                    <a:pt x="1178" y="1020"/>
                    <a:pt x="1674" y="713"/>
                    <a:pt x="1674" y="291"/>
                  </a:cubicBezTo>
                  <a:cubicBezTo>
                    <a:pt x="1674" y="52"/>
                    <a:pt x="1511" y="1"/>
                    <a:pt x="1294" y="1"/>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6" name="Google Shape;318;p31"/>
            <p:cNvSpPr/>
            <p:nvPr/>
          </p:nvSpPr>
          <p:spPr>
            <a:xfrm>
              <a:off x="8183965" y="2312199"/>
              <a:ext cx="84026" cy="83006"/>
            </a:xfrm>
            <a:custGeom>
              <a:avLst/>
              <a:gdLst/>
              <a:ahLst/>
              <a:cxnLst/>
              <a:rect l="l" t="t" r="r" b="b"/>
              <a:pathLst>
                <a:path w="1154" h="1140" extrusionOk="0">
                  <a:moveTo>
                    <a:pt x="1072" y="1"/>
                  </a:moveTo>
                  <a:cubicBezTo>
                    <a:pt x="1065" y="1"/>
                    <a:pt x="1056" y="2"/>
                    <a:pt x="1048" y="6"/>
                  </a:cubicBezTo>
                  <a:cubicBezTo>
                    <a:pt x="796" y="108"/>
                    <a:pt x="581" y="237"/>
                    <a:pt x="391" y="435"/>
                  </a:cubicBezTo>
                  <a:cubicBezTo>
                    <a:pt x="231" y="598"/>
                    <a:pt x="0" y="829"/>
                    <a:pt x="7" y="1071"/>
                  </a:cubicBezTo>
                  <a:cubicBezTo>
                    <a:pt x="9" y="1107"/>
                    <a:pt x="41" y="1140"/>
                    <a:pt x="76" y="1140"/>
                  </a:cubicBezTo>
                  <a:cubicBezTo>
                    <a:pt x="87" y="1140"/>
                    <a:pt x="98" y="1136"/>
                    <a:pt x="109" y="1129"/>
                  </a:cubicBezTo>
                  <a:cubicBezTo>
                    <a:pt x="289" y="1010"/>
                    <a:pt x="381" y="775"/>
                    <a:pt x="527" y="615"/>
                  </a:cubicBezTo>
                  <a:cubicBezTo>
                    <a:pt x="694" y="435"/>
                    <a:pt x="895" y="265"/>
                    <a:pt x="1102" y="125"/>
                  </a:cubicBezTo>
                  <a:cubicBezTo>
                    <a:pt x="1154" y="92"/>
                    <a:pt x="1130" y="1"/>
                    <a:pt x="1072"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7" name="Google Shape;319;p31"/>
            <p:cNvSpPr/>
            <p:nvPr/>
          </p:nvSpPr>
          <p:spPr>
            <a:xfrm>
              <a:off x="7796673" y="4290305"/>
              <a:ext cx="1347323" cy="675627"/>
            </a:xfrm>
            <a:custGeom>
              <a:avLst/>
              <a:gdLst/>
              <a:ahLst/>
              <a:cxnLst/>
              <a:rect l="l" t="t" r="r" b="b"/>
              <a:pathLst>
                <a:path w="18504" h="9279" extrusionOk="0">
                  <a:moveTo>
                    <a:pt x="18455" y="0"/>
                  </a:moveTo>
                  <a:lnTo>
                    <a:pt x="9225" y="2055"/>
                  </a:lnTo>
                  <a:cubicBezTo>
                    <a:pt x="9220" y="2054"/>
                    <a:pt x="9215" y="2054"/>
                    <a:pt x="9211" y="2054"/>
                  </a:cubicBezTo>
                  <a:cubicBezTo>
                    <a:pt x="9169" y="2054"/>
                    <a:pt x="9130" y="2068"/>
                    <a:pt x="9096" y="2092"/>
                  </a:cubicBezTo>
                  <a:lnTo>
                    <a:pt x="216" y="4770"/>
                  </a:lnTo>
                  <a:cubicBezTo>
                    <a:pt x="52" y="4882"/>
                    <a:pt x="1" y="8700"/>
                    <a:pt x="202" y="8706"/>
                  </a:cubicBezTo>
                  <a:lnTo>
                    <a:pt x="13893" y="9278"/>
                  </a:lnTo>
                  <a:cubicBezTo>
                    <a:pt x="13897" y="9278"/>
                    <a:pt x="13900" y="9278"/>
                    <a:pt x="13904" y="9278"/>
                  </a:cubicBezTo>
                  <a:cubicBezTo>
                    <a:pt x="13955" y="9278"/>
                    <a:pt x="14004" y="9258"/>
                    <a:pt x="14042" y="9223"/>
                  </a:cubicBezTo>
                  <a:lnTo>
                    <a:pt x="18503" y="5083"/>
                  </a:lnTo>
                  <a:lnTo>
                    <a:pt x="18455" y="0"/>
                  </a:lnTo>
                  <a:close/>
                </a:path>
              </a:pathLst>
            </a:custGeom>
            <a:solidFill>
              <a:srgbClr val="F5F5F5"/>
            </a:solidFill>
            <a:ln>
              <a:solidFill>
                <a:schemeClr val="tx1"/>
              </a:solid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8" name="Google Shape;320;p31"/>
            <p:cNvSpPr/>
            <p:nvPr/>
          </p:nvSpPr>
          <p:spPr>
            <a:xfrm>
              <a:off x="7800460" y="4180722"/>
              <a:ext cx="1343536" cy="526070"/>
            </a:xfrm>
            <a:custGeom>
              <a:avLst/>
              <a:gdLst/>
              <a:ahLst/>
              <a:cxnLst/>
              <a:rect l="l" t="t" r="r" b="b"/>
              <a:pathLst>
                <a:path w="18452" h="7225" extrusionOk="0">
                  <a:moveTo>
                    <a:pt x="9284" y="0"/>
                  </a:moveTo>
                  <a:cubicBezTo>
                    <a:pt x="9242" y="0"/>
                    <a:pt x="9203" y="14"/>
                    <a:pt x="9169" y="39"/>
                  </a:cubicBezTo>
                  <a:lnTo>
                    <a:pt x="164" y="6275"/>
                  </a:lnTo>
                  <a:cubicBezTo>
                    <a:pt x="0" y="6387"/>
                    <a:pt x="75" y="6645"/>
                    <a:pt x="275" y="6653"/>
                  </a:cubicBezTo>
                  <a:lnTo>
                    <a:pt x="13967" y="7224"/>
                  </a:lnTo>
                  <a:cubicBezTo>
                    <a:pt x="14021" y="7224"/>
                    <a:pt x="14075" y="7207"/>
                    <a:pt x="14116" y="7166"/>
                  </a:cubicBezTo>
                  <a:lnTo>
                    <a:pt x="18451" y="3145"/>
                  </a:lnTo>
                  <a:lnTo>
                    <a:pt x="18451" y="494"/>
                  </a:lnTo>
                  <a:lnTo>
                    <a:pt x="9298" y="1"/>
                  </a:lnTo>
                  <a:cubicBezTo>
                    <a:pt x="9294" y="1"/>
                    <a:pt x="9289" y="0"/>
                    <a:pt x="9284" y="0"/>
                  </a:cubicBezTo>
                  <a:close/>
                </a:path>
              </a:pathLst>
            </a:custGeom>
            <a:solidFill>
              <a:srgbClr val="FFFFFF"/>
            </a:solidFill>
            <a:ln>
              <a:solidFill>
                <a:schemeClr val="tx1"/>
              </a:solid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9" name="Google Shape;321;p31"/>
            <p:cNvSpPr/>
            <p:nvPr/>
          </p:nvSpPr>
          <p:spPr>
            <a:xfrm>
              <a:off x="8817365" y="4409645"/>
              <a:ext cx="326637" cy="552283"/>
            </a:xfrm>
            <a:custGeom>
              <a:avLst/>
              <a:gdLst/>
              <a:ahLst/>
              <a:cxnLst/>
              <a:rect l="l" t="t" r="r" b="b"/>
              <a:pathLst>
                <a:path w="4486" h="7585" extrusionOk="0">
                  <a:moveTo>
                    <a:pt x="4485" y="1"/>
                  </a:moveTo>
                  <a:lnTo>
                    <a:pt x="1" y="4080"/>
                  </a:lnTo>
                  <a:lnTo>
                    <a:pt x="24" y="7584"/>
                  </a:lnTo>
                  <a:lnTo>
                    <a:pt x="4485" y="3444"/>
                  </a:lnTo>
                  <a:lnTo>
                    <a:pt x="4485" y="1"/>
                  </a:lnTo>
                  <a:close/>
                </a:path>
              </a:pathLst>
            </a:custGeom>
            <a:solidFill>
              <a:srgbClr val="F0F0F0"/>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0" name="Google Shape;322;p31"/>
            <p:cNvSpPr/>
            <p:nvPr/>
          </p:nvSpPr>
          <p:spPr>
            <a:xfrm>
              <a:off x="7855215" y="4733444"/>
              <a:ext cx="870328" cy="41722"/>
            </a:xfrm>
            <a:custGeom>
              <a:avLst/>
              <a:gdLst/>
              <a:ahLst/>
              <a:cxnLst/>
              <a:rect l="l" t="t" r="r" b="b"/>
              <a:pathLst>
                <a:path w="11953" h="573" extrusionOk="0">
                  <a:moveTo>
                    <a:pt x="75" y="1"/>
                  </a:moveTo>
                  <a:cubicBezTo>
                    <a:pt x="38" y="4"/>
                    <a:pt x="4" y="31"/>
                    <a:pt x="4" y="68"/>
                  </a:cubicBezTo>
                  <a:cubicBezTo>
                    <a:pt x="0" y="106"/>
                    <a:pt x="31" y="140"/>
                    <a:pt x="71" y="140"/>
                  </a:cubicBezTo>
                  <a:lnTo>
                    <a:pt x="11881" y="572"/>
                  </a:lnTo>
                  <a:cubicBezTo>
                    <a:pt x="11919" y="572"/>
                    <a:pt x="11952" y="541"/>
                    <a:pt x="11952" y="504"/>
                  </a:cubicBezTo>
                  <a:cubicBezTo>
                    <a:pt x="11952" y="463"/>
                    <a:pt x="11925" y="433"/>
                    <a:pt x="11884" y="429"/>
                  </a:cubicBezTo>
                  <a:lnTo>
                    <a:pt x="75" y="1"/>
                  </a:lnTo>
                  <a:close/>
                </a:path>
              </a:pathLst>
            </a:custGeom>
            <a:solidFill>
              <a:srgbClr val="E1E1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1" name="Google Shape;323;p31"/>
            <p:cNvSpPr/>
            <p:nvPr/>
          </p:nvSpPr>
          <p:spPr>
            <a:xfrm>
              <a:off x="7838614" y="4833489"/>
              <a:ext cx="470223" cy="31309"/>
            </a:xfrm>
            <a:custGeom>
              <a:avLst/>
              <a:gdLst/>
              <a:ahLst/>
              <a:cxnLst/>
              <a:rect l="l" t="t" r="r" b="b"/>
              <a:pathLst>
                <a:path w="6458" h="430" extrusionOk="0">
                  <a:moveTo>
                    <a:pt x="65" y="0"/>
                  </a:moveTo>
                  <a:cubicBezTo>
                    <a:pt x="29" y="0"/>
                    <a:pt x="3" y="31"/>
                    <a:pt x="0" y="65"/>
                  </a:cubicBezTo>
                  <a:cubicBezTo>
                    <a:pt x="0" y="106"/>
                    <a:pt x="27" y="137"/>
                    <a:pt x="68" y="141"/>
                  </a:cubicBezTo>
                  <a:lnTo>
                    <a:pt x="6383" y="430"/>
                  </a:lnTo>
                  <a:lnTo>
                    <a:pt x="6386" y="430"/>
                  </a:lnTo>
                  <a:cubicBezTo>
                    <a:pt x="6423" y="430"/>
                    <a:pt x="6454" y="399"/>
                    <a:pt x="6458" y="362"/>
                  </a:cubicBezTo>
                  <a:cubicBezTo>
                    <a:pt x="6458" y="324"/>
                    <a:pt x="6427" y="290"/>
                    <a:pt x="6390" y="290"/>
                  </a:cubicBezTo>
                  <a:lnTo>
                    <a:pt x="75" y="1"/>
                  </a:lnTo>
                  <a:cubicBezTo>
                    <a:pt x="71" y="0"/>
                    <a:pt x="68" y="0"/>
                    <a:pt x="65" y="0"/>
                  </a:cubicBezTo>
                  <a:close/>
                </a:path>
              </a:pathLst>
            </a:custGeom>
            <a:solidFill>
              <a:srgbClr val="E1E1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2" name="Google Shape;324;p31"/>
            <p:cNvSpPr/>
            <p:nvPr/>
          </p:nvSpPr>
          <p:spPr>
            <a:xfrm>
              <a:off x="8422209" y="4867929"/>
              <a:ext cx="277124" cy="18713"/>
            </a:xfrm>
            <a:custGeom>
              <a:avLst/>
              <a:gdLst/>
              <a:ahLst/>
              <a:cxnLst/>
              <a:rect l="l" t="t" r="r" b="b"/>
              <a:pathLst>
                <a:path w="3806" h="257" extrusionOk="0">
                  <a:moveTo>
                    <a:pt x="73" y="1"/>
                  </a:moveTo>
                  <a:cubicBezTo>
                    <a:pt x="38" y="4"/>
                    <a:pt x="1" y="32"/>
                    <a:pt x="1" y="69"/>
                  </a:cubicBezTo>
                  <a:cubicBezTo>
                    <a:pt x="1" y="110"/>
                    <a:pt x="32" y="140"/>
                    <a:pt x="69" y="140"/>
                  </a:cubicBezTo>
                  <a:lnTo>
                    <a:pt x="3730" y="256"/>
                  </a:lnTo>
                  <a:lnTo>
                    <a:pt x="3733" y="256"/>
                  </a:lnTo>
                  <a:cubicBezTo>
                    <a:pt x="3771" y="256"/>
                    <a:pt x="3801" y="225"/>
                    <a:pt x="3805" y="188"/>
                  </a:cubicBezTo>
                  <a:cubicBezTo>
                    <a:pt x="3805" y="147"/>
                    <a:pt x="3774" y="117"/>
                    <a:pt x="3736" y="113"/>
                  </a:cubicBezTo>
                  <a:lnTo>
                    <a:pt x="73" y="1"/>
                  </a:lnTo>
                  <a:close/>
                </a:path>
              </a:pathLst>
            </a:custGeom>
            <a:solidFill>
              <a:srgbClr val="E1E1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grpSp>
          <p:nvGrpSpPr>
            <p:cNvPr id="43" name="Google Shape;325;p31"/>
            <p:cNvGrpSpPr/>
            <p:nvPr/>
          </p:nvGrpSpPr>
          <p:grpSpPr>
            <a:xfrm>
              <a:off x="-26" y="2942175"/>
              <a:ext cx="1575668" cy="2015021"/>
              <a:chOff x="-25" y="2942175"/>
              <a:chExt cx="1575668" cy="2015021"/>
            </a:xfrm>
          </p:grpSpPr>
          <p:sp>
            <p:nvSpPr>
              <p:cNvPr id="44" name="Google Shape;326;p31"/>
              <p:cNvSpPr/>
              <p:nvPr/>
            </p:nvSpPr>
            <p:spPr>
              <a:xfrm>
                <a:off x="-26" y="2942175"/>
                <a:ext cx="457117" cy="561530"/>
              </a:xfrm>
              <a:custGeom>
                <a:avLst/>
                <a:gdLst/>
                <a:ahLst/>
                <a:cxnLst/>
                <a:rect l="l" t="t" r="r" b="b"/>
                <a:pathLst>
                  <a:path w="6278" h="7712" extrusionOk="0">
                    <a:moveTo>
                      <a:pt x="2056" y="0"/>
                    </a:moveTo>
                    <a:cubicBezTo>
                      <a:pt x="2005" y="0"/>
                      <a:pt x="1952" y="23"/>
                      <a:pt x="1910" y="77"/>
                    </a:cubicBezTo>
                    <a:cubicBezTo>
                      <a:pt x="1379" y="765"/>
                      <a:pt x="1052" y="1493"/>
                      <a:pt x="1287" y="2337"/>
                    </a:cubicBezTo>
                    <a:cubicBezTo>
                      <a:pt x="1143" y="2319"/>
                      <a:pt x="1017" y="2196"/>
                      <a:pt x="773" y="2196"/>
                    </a:cubicBezTo>
                    <a:cubicBezTo>
                      <a:pt x="596" y="2196"/>
                      <a:pt x="355" y="2262"/>
                      <a:pt x="1" y="2483"/>
                    </a:cubicBezTo>
                    <a:lnTo>
                      <a:pt x="1" y="6971"/>
                    </a:lnTo>
                    <a:cubicBezTo>
                      <a:pt x="579" y="7372"/>
                      <a:pt x="1321" y="7651"/>
                      <a:pt x="2195" y="7709"/>
                    </a:cubicBezTo>
                    <a:cubicBezTo>
                      <a:pt x="2226" y="7711"/>
                      <a:pt x="2255" y="7712"/>
                      <a:pt x="2284" y="7712"/>
                    </a:cubicBezTo>
                    <a:cubicBezTo>
                      <a:pt x="2962" y="7712"/>
                      <a:pt x="3266" y="7218"/>
                      <a:pt x="3450" y="7218"/>
                    </a:cubicBezTo>
                    <a:cubicBezTo>
                      <a:pt x="3460" y="7218"/>
                      <a:pt x="3469" y="7219"/>
                      <a:pt x="3478" y="7222"/>
                    </a:cubicBezTo>
                    <a:cubicBezTo>
                      <a:pt x="3713" y="7303"/>
                      <a:pt x="3932" y="7339"/>
                      <a:pt x="4137" y="7339"/>
                    </a:cubicBezTo>
                    <a:cubicBezTo>
                      <a:pt x="5421" y="7339"/>
                      <a:pt x="6109" y="5894"/>
                      <a:pt x="6179" y="4772"/>
                    </a:cubicBezTo>
                    <a:cubicBezTo>
                      <a:pt x="6277" y="3250"/>
                      <a:pt x="5302" y="1406"/>
                      <a:pt x="3629" y="1406"/>
                    </a:cubicBezTo>
                    <a:cubicBezTo>
                      <a:pt x="3092" y="1406"/>
                      <a:pt x="2483" y="1596"/>
                      <a:pt x="1814" y="2048"/>
                    </a:cubicBezTo>
                    <a:cubicBezTo>
                      <a:pt x="1674" y="1442"/>
                      <a:pt x="1899" y="833"/>
                      <a:pt x="2216" y="285"/>
                    </a:cubicBezTo>
                    <a:cubicBezTo>
                      <a:pt x="2298" y="138"/>
                      <a:pt x="2182" y="0"/>
                      <a:pt x="2056" y="0"/>
                    </a:cubicBezTo>
                    <a:close/>
                  </a:path>
                </a:pathLst>
              </a:custGeom>
              <a:solidFill>
                <a:srgbClr val="ABE1E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5" name="Google Shape;327;p31"/>
              <p:cNvSpPr/>
              <p:nvPr/>
            </p:nvSpPr>
            <p:spPr>
              <a:xfrm>
                <a:off x="306226" y="3131998"/>
                <a:ext cx="90215" cy="139363"/>
              </a:xfrm>
              <a:custGeom>
                <a:avLst/>
                <a:gdLst/>
                <a:ahLst/>
                <a:cxnLst/>
                <a:rect l="l" t="t" r="r" b="b"/>
                <a:pathLst>
                  <a:path w="1239" h="1914" extrusionOk="0">
                    <a:moveTo>
                      <a:pt x="335" y="0"/>
                    </a:moveTo>
                    <a:cubicBezTo>
                      <a:pt x="148" y="0"/>
                      <a:pt x="1" y="222"/>
                      <a:pt x="48" y="400"/>
                    </a:cubicBezTo>
                    <a:cubicBezTo>
                      <a:pt x="126" y="703"/>
                      <a:pt x="153" y="958"/>
                      <a:pt x="157" y="1271"/>
                    </a:cubicBezTo>
                    <a:cubicBezTo>
                      <a:pt x="162" y="1563"/>
                      <a:pt x="335" y="1914"/>
                      <a:pt x="623" y="1914"/>
                    </a:cubicBezTo>
                    <a:cubicBezTo>
                      <a:pt x="694" y="1914"/>
                      <a:pt x="773" y="1892"/>
                      <a:pt x="857" y="1843"/>
                    </a:cubicBezTo>
                    <a:cubicBezTo>
                      <a:pt x="1204" y="1639"/>
                      <a:pt x="1238" y="1138"/>
                      <a:pt x="1126" y="798"/>
                    </a:cubicBezTo>
                    <a:cubicBezTo>
                      <a:pt x="1003" y="427"/>
                      <a:pt x="786" y="162"/>
                      <a:pt x="428" y="19"/>
                    </a:cubicBezTo>
                    <a:cubicBezTo>
                      <a:pt x="397" y="6"/>
                      <a:pt x="365" y="0"/>
                      <a:pt x="335" y="0"/>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6" name="Google Shape;328;p31"/>
              <p:cNvSpPr/>
              <p:nvPr/>
            </p:nvSpPr>
            <p:spPr>
              <a:xfrm>
                <a:off x="282124" y="3292114"/>
                <a:ext cx="91016" cy="70701"/>
              </a:xfrm>
              <a:custGeom>
                <a:avLst/>
                <a:gdLst/>
                <a:ahLst/>
                <a:cxnLst/>
                <a:rect l="l" t="t" r="r" b="b"/>
                <a:pathLst>
                  <a:path w="1250" h="971" extrusionOk="0">
                    <a:moveTo>
                      <a:pt x="624" y="1"/>
                    </a:moveTo>
                    <a:cubicBezTo>
                      <a:pt x="1" y="1"/>
                      <a:pt x="1" y="971"/>
                      <a:pt x="624" y="971"/>
                    </a:cubicBezTo>
                    <a:cubicBezTo>
                      <a:pt x="1249" y="971"/>
                      <a:pt x="1249" y="1"/>
                      <a:pt x="624" y="1"/>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7" name="Google Shape;329;p31"/>
              <p:cNvSpPr/>
              <p:nvPr/>
            </p:nvSpPr>
            <p:spPr>
              <a:xfrm>
                <a:off x="55968" y="3265027"/>
                <a:ext cx="155892" cy="157639"/>
              </a:xfrm>
              <a:custGeom>
                <a:avLst/>
                <a:gdLst/>
                <a:ahLst/>
                <a:cxnLst/>
                <a:rect l="l" t="t" r="r" b="b"/>
                <a:pathLst>
                  <a:path w="2141" h="2165" extrusionOk="0">
                    <a:moveTo>
                      <a:pt x="108" y="0"/>
                    </a:moveTo>
                    <a:cubicBezTo>
                      <a:pt x="91" y="0"/>
                      <a:pt x="72" y="11"/>
                      <a:pt x="68" y="32"/>
                    </a:cubicBezTo>
                    <a:cubicBezTo>
                      <a:pt x="1" y="601"/>
                      <a:pt x="266" y="1087"/>
                      <a:pt x="671" y="1465"/>
                    </a:cubicBezTo>
                    <a:cubicBezTo>
                      <a:pt x="1000" y="1778"/>
                      <a:pt x="1502" y="2165"/>
                      <a:pt x="1981" y="2165"/>
                    </a:cubicBezTo>
                    <a:cubicBezTo>
                      <a:pt x="2013" y="2165"/>
                      <a:pt x="2045" y="2163"/>
                      <a:pt x="2076" y="2159"/>
                    </a:cubicBezTo>
                    <a:cubicBezTo>
                      <a:pt x="2124" y="2152"/>
                      <a:pt x="2141" y="2084"/>
                      <a:pt x="2086" y="2067"/>
                    </a:cubicBezTo>
                    <a:cubicBezTo>
                      <a:pt x="1195" y="1778"/>
                      <a:pt x="59" y="1125"/>
                      <a:pt x="137" y="32"/>
                    </a:cubicBezTo>
                    <a:cubicBezTo>
                      <a:pt x="139" y="11"/>
                      <a:pt x="124" y="0"/>
                      <a:pt x="108"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8" name="Google Shape;330;p31"/>
              <p:cNvSpPr/>
              <p:nvPr/>
            </p:nvSpPr>
            <p:spPr>
              <a:xfrm>
                <a:off x="240330" y="3416842"/>
                <a:ext cx="31455" cy="10558"/>
              </a:xfrm>
              <a:custGeom>
                <a:avLst/>
                <a:gdLst/>
                <a:ahLst/>
                <a:cxnLst/>
                <a:rect l="l" t="t" r="r" b="b"/>
                <a:pathLst>
                  <a:path w="432" h="145" extrusionOk="0">
                    <a:moveTo>
                      <a:pt x="318" y="0"/>
                    </a:moveTo>
                    <a:cubicBezTo>
                      <a:pt x="293" y="0"/>
                      <a:pt x="267" y="4"/>
                      <a:pt x="242" y="6"/>
                    </a:cubicBezTo>
                    <a:cubicBezTo>
                      <a:pt x="187" y="9"/>
                      <a:pt x="129" y="9"/>
                      <a:pt x="75" y="13"/>
                    </a:cubicBezTo>
                    <a:cubicBezTo>
                      <a:pt x="0" y="16"/>
                      <a:pt x="0" y="128"/>
                      <a:pt x="75" y="132"/>
                    </a:cubicBezTo>
                    <a:cubicBezTo>
                      <a:pt x="129" y="136"/>
                      <a:pt x="187" y="136"/>
                      <a:pt x="242" y="139"/>
                    </a:cubicBezTo>
                    <a:cubicBezTo>
                      <a:pt x="269" y="141"/>
                      <a:pt x="296" y="145"/>
                      <a:pt x="322" y="145"/>
                    </a:cubicBezTo>
                    <a:cubicBezTo>
                      <a:pt x="348" y="145"/>
                      <a:pt x="372" y="141"/>
                      <a:pt x="394" y="125"/>
                    </a:cubicBezTo>
                    <a:cubicBezTo>
                      <a:pt x="432" y="98"/>
                      <a:pt x="432" y="47"/>
                      <a:pt x="394" y="23"/>
                    </a:cubicBezTo>
                    <a:cubicBezTo>
                      <a:pt x="371" y="5"/>
                      <a:pt x="345" y="0"/>
                      <a:pt x="318"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9" name="Google Shape;331;p31"/>
              <p:cNvSpPr/>
              <p:nvPr/>
            </p:nvSpPr>
            <p:spPr>
              <a:xfrm>
                <a:off x="-26" y="3463442"/>
                <a:ext cx="900836" cy="306249"/>
              </a:xfrm>
              <a:custGeom>
                <a:avLst/>
                <a:gdLst/>
                <a:ahLst/>
                <a:cxnLst/>
                <a:rect l="l" t="t" r="r" b="b"/>
                <a:pathLst>
                  <a:path w="12372" h="4206" extrusionOk="0">
                    <a:moveTo>
                      <a:pt x="11398" y="1"/>
                    </a:moveTo>
                    <a:cubicBezTo>
                      <a:pt x="11210" y="1"/>
                      <a:pt x="10989" y="128"/>
                      <a:pt x="10796" y="128"/>
                    </a:cubicBezTo>
                    <a:lnTo>
                      <a:pt x="1" y="128"/>
                    </a:lnTo>
                    <a:lnTo>
                      <a:pt x="1" y="4102"/>
                    </a:lnTo>
                    <a:lnTo>
                      <a:pt x="10796" y="4102"/>
                    </a:lnTo>
                    <a:cubicBezTo>
                      <a:pt x="11017" y="4102"/>
                      <a:pt x="11229" y="4205"/>
                      <a:pt x="11424" y="4205"/>
                    </a:cubicBezTo>
                    <a:cubicBezTo>
                      <a:pt x="11491" y="4205"/>
                      <a:pt x="11556" y="4193"/>
                      <a:pt x="11619" y="4160"/>
                    </a:cubicBezTo>
                    <a:cubicBezTo>
                      <a:pt x="12150" y="3874"/>
                      <a:pt x="12371" y="3064"/>
                      <a:pt x="12371" y="2425"/>
                    </a:cubicBezTo>
                    <a:lnTo>
                      <a:pt x="12371" y="1826"/>
                    </a:lnTo>
                    <a:cubicBezTo>
                      <a:pt x="12371" y="1129"/>
                      <a:pt x="12130" y="278"/>
                      <a:pt x="11517" y="22"/>
                    </a:cubicBezTo>
                    <a:cubicBezTo>
                      <a:pt x="11479" y="7"/>
                      <a:pt x="11439" y="1"/>
                      <a:pt x="11398" y="1"/>
                    </a:cubicBezTo>
                    <a:close/>
                  </a:path>
                </a:pathLst>
              </a:custGeom>
              <a:solidFill>
                <a:srgbClr val="F3D08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0" name="Google Shape;332;p31"/>
              <p:cNvSpPr/>
              <p:nvPr/>
            </p:nvSpPr>
            <p:spPr>
              <a:xfrm>
                <a:off x="-26" y="3518853"/>
                <a:ext cx="804214" cy="195720"/>
              </a:xfrm>
              <a:custGeom>
                <a:avLst/>
                <a:gdLst/>
                <a:ahLst/>
                <a:cxnLst/>
                <a:rect l="l" t="t" r="r" b="b"/>
                <a:pathLst>
                  <a:path w="11045" h="2688" extrusionOk="0">
                    <a:moveTo>
                      <a:pt x="1" y="0"/>
                    </a:moveTo>
                    <a:lnTo>
                      <a:pt x="1" y="2688"/>
                    </a:lnTo>
                    <a:lnTo>
                      <a:pt x="11044" y="2688"/>
                    </a:lnTo>
                    <a:lnTo>
                      <a:pt x="11044" y="0"/>
                    </a:lnTo>
                    <a:close/>
                  </a:path>
                </a:pathLst>
              </a:custGeom>
              <a:solidFill>
                <a:srgbClr val="FBE8EE"/>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1" name="Google Shape;333;p31"/>
              <p:cNvSpPr/>
              <p:nvPr/>
            </p:nvSpPr>
            <p:spPr>
              <a:xfrm>
                <a:off x="781111" y="3510844"/>
                <a:ext cx="75361" cy="213413"/>
              </a:xfrm>
              <a:custGeom>
                <a:avLst/>
                <a:gdLst/>
                <a:ahLst/>
                <a:cxnLst/>
                <a:rect l="l" t="t" r="r" b="b"/>
                <a:pathLst>
                  <a:path w="1035" h="2931" extrusionOk="0">
                    <a:moveTo>
                      <a:pt x="494" y="1"/>
                    </a:moveTo>
                    <a:cubicBezTo>
                      <a:pt x="340" y="1"/>
                      <a:pt x="65" y="8"/>
                      <a:pt x="0" y="110"/>
                    </a:cubicBezTo>
                    <a:cubicBezTo>
                      <a:pt x="1" y="110"/>
                      <a:pt x="2" y="110"/>
                      <a:pt x="3" y="110"/>
                    </a:cubicBezTo>
                    <a:cubicBezTo>
                      <a:pt x="392" y="110"/>
                      <a:pt x="455" y="2785"/>
                      <a:pt x="0" y="2798"/>
                    </a:cubicBezTo>
                    <a:cubicBezTo>
                      <a:pt x="38" y="2896"/>
                      <a:pt x="340" y="2931"/>
                      <a:pt x="494" y="2931"/>
                    </a:cubicBezTo>
                    <a:lnTo>
                      <a:pt x="575" y="2931"/>
                    </a:lnTo>
                    <a:cubicBezTo>
                      <a:pt x="728" y="2931"/>
                      <a:pt x="803" y="2856"/>
                      <a:pt x="888" y="2686"/>
                    </a:cubicBezTo>
                    <a:cubicBezTo>
                      <a:pt x="997" y="2461"/>
                      <a:pt x="1034" y="501"/>
                      <a:pt x="891" y="287"/>
                    </a:cubicBezTo>
                    <a:cubicBezTo>
                      <a:pt x="814" y="59"/>
                      <a:pt x="728" y="1"/>
                      <a:pt x="575" y="1"/>
                    </a:cubicBezTo>
                    <a:close/>
                  </a:path>
                </a:pathLst>
              </a:custGeom>
              <a:solidFill>
                <a:schemeClr val="accent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2" name="Google Shape;334;p31"/>
              <p:cNvSpPr/>
              <p:nvPr/>
            </p:nvSpPr>
            <p:spPr>
              <a:xfrm>
                <a:off x="-26" y="3560939"/>
                <a:ext cx="729654" cy="6480"/>
              </a:xfrm>
              <a:custGeom>
                <a:avLst/>
                <a:gdLst/>
                <a:ahLst/>
                <a:cxnLst/>
                <a:rect l="l" t="t" r="r" b="b"/>
                <a:pathLst>
                  <a:path w="10021" h="89" extrusionOk="0">
                    <a:moveTo>
                      <a:pt x="1" y="0"/>
                    </a:moveTo>
                    <a:lnTo>
                      <a:pt x="1" y="89"/>
                    </a:lnTo>
                    <a:lnTo>
                      <a:pt x="10020" y="89"/>
                    </a:lnTo>
                    <a:lnTo>
                      <a:pt x="10020"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4" name="Google Shape;335;p31"/>
              <p:cNvSpPr/>
              <p:nvPr/>
            </p:nvSpPr>
            <p:spPr>
              <a:xfrm>
                <a:off x="-26" y="3639213"/>
                <a:ext cx="729654" cy="6772"/>
              </a:xfrm>
              <a:custGeom>
                <a:avLst/>
                <a:gdLst/>
                <a:ahLst/>
                <a:cxnLst/>
                <a:rect l="l" t="t" r="r" b="b"/>
                <a:pathLst>
                  <a:path w="10021" h="93" extrusionOk="0">
                    <a:moveTo>
                      <a:pt x="1" y="1"/>
                    </a:moveTo>
                    <a:lnTo>
                      <a:pt x="1" y="92"/>
                    </a:lnTo>
                    <a:lnTo>
                      <a:pt x="10020" y="92"/>
                    </a:lnTo>
                    <a:lnTo>
                      <a:pt x="10020"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6" name="Google Shape;336;p31"/>
              <p:cNvSpPr/>
              <p:nvPr/>
            </p:nvSpPr>
            <p:spPr>
              <a:xfrm>
                <a:off x="254383" y="3604481"/>
                <a:ext cx="126985" cy="6844"/>
              </a:xfrm>
              <a:custGeom>
                <a:avLst/>
                <a:gdLst/>
                <a:ahLst/>
                <a:cxnLst/>
                <a:rect l="l" t="t" r="r" b="b"/>
                <a:pathLst>
                  <a:path w="1744" h="94" extrusionOk="0">
                    <a:moveTo>
                      <a:pt x="1" y="1"/>
                    </a:moveTo>
                    <a:lnTo>
                      <a:pt x="1" y="93"/>
                    </a:lnTo>
                    <a:lnTo>
                      <a:pt x="1743" y="93"/>
                    </a:lnTo>
                    <a:lnTo>
                      <a:pt x="1743"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7" name="Google Shape;337;p31"/>
              <p:cNvSpPr/>
              <p:nvPr/>
            </p:nvSpPr>
            <p:spPr>
              <a:xfrm>
                <a:off x="-26" y="3674163"/>
                <a:ext cx="522794" cy="6772"/>
              </a:xfrm>
              <a:custGeom>
                <a:avLst/>
                <a:gdLst/>
                <a:ahLst/>
                <a:cxnLst/>
                <a:rect l="l" t="t" r="r" b="b"/>
                <a:pathLst>
                  <a:path w="7180" h="93" extrusionOk="0">
                    <a:moveTo>
                      <a:pt x="1" y="0"/>
                    </a:moveTo>
                    <a:lnTo>
                      <a:pt x="1" y="92"/>
                    </a:lnTo>
                    <a:lnTo>
                      <a:pt x="7180" y="92"/>
                    </a:lnTo>
                    <a:lnTo>
                      <a:pt x="7180"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8" name="Google Shape;338;p31"/>
              <p:cNvSpPr/>
              <p:nvPr/>
            </p:nvSpPr>
            <p:spPr>
              <a:xfrm>
                <a:off x="-26" y="3745301"/>
                <a:ext cx="841348" cy="290231"/>
              </a:xfrm>
              <a:custGeom>
                <a:avLst/>
                <a:gdLst/>
                <a:ahLst/>
                <a:cxnLst/>
                <a:rect l="l" t="t" r="r" b="b"/>
                <a:pathLst>
                  <a:path w="11555" h="3986" extrusionOk="0">
                    <a:moveTo>
                      <a:pt x="10649" y="0"/>
                    </a:moveTo>
                    <a:cubicBezTo>
                      <a:pt x="10473" y="0"/>
                      <a:pt x="10264" y="122"/>
                      <a:pt x="10085" y="122"/>
                    </a:cubicBezTo>
                    <a:lnTo>
                      <a:pt x="1" y="122"/>
                    </a:lnTo>
                    <a:lnTo>
                      <a:pt x="1" y="3888"/>
                    </a:lnTo>
                    <a:lnTo>
                      <a:pt x="10085" y="3888"/>
                    </a:lnTo>
                    <a:cubicBezTo>
                      <a:pt x="10290" y="3888"/>
                      <a:pt x="10489" y="3986"/>
                      <a:pt x="10672" y="3986"/>
                    </a:cubicBezTo>
                    <a:cubicBezTo>
                      <a:pt x="10735" y="3986"/>
                      <a:pt x="10796" y="3974"/>
                      <a:pt x="10854" y="3943"/>
                    </a:cubicBezTo>
                    <a:cubicBezTo>
                      <a:pt x="11351" y="3674"/>
                      <a:pt x="11555" y="2905"/>
                      <a:pt x="11555" y="2300"/>
                    </a:cubicBezTo>
                    <a:lnTo>
                      <a:pt x="11555" y="1732"/>
                    </a:lnTo>
                    <a:cubicBezTo>
                      <a:pt x="11555" y="1068"/>
                      <a:pt x="11330" y="265"/>
                      <a:pt x="10759" y="20"/>
                    </a:cubicBezTo>
                    <a:cubicBezTo>
                      <a:pt x="10724" y="6"/>
                      <a:pt x="10687" y="0"/>
                      <a:pt x="10649" y="0"/>
                    </a:cubicBezTo>
                    <a:close/>
                  </a:path>
                </a:pathLst>
              </a:custGeom>
              <a:solidFill>
                <a:srgbClr val="FD9279"/>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9" name="Google Shape;339;p31"/>
              <p:cNvSpPr/>
              <p:nvPr/>
            </p:nvSpPr>
            <p:spPr>
              <a:xfrm>
                <a:off x="-26" y="3797726"/>
                <a:ext cx="751207" cy="185672"/>
              </a:xfrm>
              <a:custGeom>
                <a:avLst/>
                <a:gdLst/>
                <a:ahLst/>
                <a:cxnLst/>
                <a:rect l="l" t="t" r="r" b="b"/>
                <a:pathLst>
                  <a:path w="10317" h="2550" extrusionOk="0">
                    <a:moveTo>
                      <a:pt x="1" y="1"/>
                    </a:moveTo>
                    <a:lnTo>
                      <a:pt x="1" y="2549"/>
                    </a:lnTo>
                    <a:lnTo>
                      <a:pt x="10317" y="2549"/>
                    </a:lnTo>
                    <a:lnTo>
                      <a:pt x="10317" y="1"/>
                    </a:lnTo>
                    <a:close/>
                  </a:path>
                </a:pathLst>
              </a:custGeom>
              <a:solidFill>
                <a:srgbClr val="FBE8EE"/>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0" name="Google Shape;340;p31"/>
              <p:cNvSpPr/>
              <p:nvPr/>
            </p:nvSpPr>
            <p:spPr>
              <a:xfrm>
                <a:off x="729560" y="3790299"/>
                <a:ext cx="70410" cy="202200"/>
              </a:xfrm>
              <a:custGeom>
                <a:avLst/>
                <a:gdLst/>
                <a:ahLst/>
                <a:cxnLst/>
                <a:rect l="l" t="t" r="r" b="b"/>
                <a:pathLst>
                  <a:path w="967" h="2777" extrusionOk="0">
                    <a:moveTo>
                      <a:pt x="463" y="1"/>
                    </a:moveTo>
                    <a:cubicBezTo>
                      <a:pt x="321" y="1"/>
                      <a:pt x="62" y="8"/>
                      <a:pt x="0" y="103"/>
                    </a:cubicBezTo>
                    <a:cubicBezTo>
                      <a:pt x="1" y="103"/>
                      <a:pt x="2" y="103"/>
                      <a:pt x="3" y="103"/>
                    </a:cubicBezTo>
                    <a:cubicBezTo>
                      <a:pt x="368" y="103"/>
                      <a:pt x="425" y="2637"/>
                      <a:pt x="0" y="2651"/>
                    </a:cubicBezTo>
                    <a:cubicBezTo>
                      <a:pt x="38" y="2743"/>
                      <a:pt x="321" y="2777"/>
                      <a:pt x="463" y="2777"/>
                    </a:cubicBezTo>
                    <a:lnTo>
                      <a:pt x="538" y="2777"/>
                    </a:lnTo>
                    <a:cubicBezTo>
                      <a:pt x="681" y="2777"/>
                      <a:pt x="752" y="2706"/>
                      <a:pt x="831" y="2543"/>
                    </a:cubicBezTo>
                    <a:cubicBezTo>
                      <a:pt x="933" y="2331"/>
                      <a:pt x="966" y="473"/>
                      <a:pt x="834" y="273"/>
                    </a:cubicBezTo>
                    <a:cubicBezTo>
                      <a:pt x="759" y="55"/>
                      <a:pt x="681" y="1"/>
                      <a:pt x="538" y="1"/>
                    </a:cubicBezTo>
                    <a:close/>
                  </a:path>
                </a:pathLst>
              </a:custGeom>
              <a:solidFill>
                <a:schemeClr val="accent6"/>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1" name="Google Shape;341;p31"/>
              <p:cNvSpPr/>
              <p:nvPr/>
            </p:nvSpPr>
            <p:spPr>
              <a:xfrm>
                <a:off x="-26" y="3837628"/>
                <a:ext cx="681598" cy="6262"/>
              </a:xfrm>
              <a:custGeom>
                <a:avLst/>
                <a:gdLst/>
                <a:ahLst/>
                <a:cxnLst/>
                <a:rect l="l" t="t" r="r" b="b"/>
                <a:pathLst>
                  <a:path w="9361" h="86" extrusionOk="0">
                    <a:moveTo>
                      <a:pt x="1" y="1"/>
                    </a:moveTo>
                    <a:lnTo>
                      <a:pt x="1" y="86"/>
                    </a:lnTo>
                    <a:lnTo>
                      <a:pt x="9361" y="86"/>
                    </a:lnTo>
                    <a:lnTo>
                      <a:pt x="9361"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2" name="Google Shape;342;p31"/>
              <p:cNvSpPr/>
              <p:nvPr/>
            </p:nvSpPr>
            <p:spPr>
              <a:xfrm>
                <a:off x="-26" y="3911969"/>
                <a:ext cx="681598" cy="6262"/>
              </a:xfrm>
              <a:custGeom>
                <a:avLst/>
                <a:gdLst/>
                <a:ahLst/>
                <a:cxnLst/>
                <a:rect l="l" t="t" r="r" b="b"/>
                <a:pathLst>
                  <a:path w="9361" h="86" extrusionOk="0">
                    <a:moveTo>
                      <a:pt x="1" y="0"/>
                    </a:moveTo>
                    <a:lnTo>
                      <a:pt x="1" y="85"/>
                    </a:lnTo>
                    <a:lnTo>
                      <a:pt x="9361" y="85"/>
                    </a:lnTo>
                    <a:lnTo>
                      <a:pt x="9361"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3" name="Google Shape;343;p31"/>
              <p:cNvSpPr/>
              <p:nvPr/>
            </p:nvSpPr>
            <p:spPr>
              <a:xfrm>
                <a:off x="237563" y="3879276"/>
                <a:ext cx="118539" cy="6262"/>
              </a:xfrm>
              <a:custGeom>
                <a:avLst/>
                <a:gdLst/>
                <a:ahLst/>
                <a:cxnLst/>
                <a:rect l="l" t="t" r="r" b="b"/>
                <a:pathLst>
                  <a:path w="1628" h="86" extrusionOk="0">
                    <a:moveTo>
                      <a:pt x="0" y="0"/>
                    </a:moveTo>
                    <a:lnTo>
                      <a:pt x="0" y="85"/>
                    </a:lnTo>
                    <a:lnTo>
                      <a:pt x="1627" y="85"/>
                    </a:lnTo>
                    <a:lnTo>
                      <a:pt x="1627"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4" name="Google Shape;344;p31"/>
              <p:cNvSpPr/>
              <p:nvPr/>
            </p:nvSpPr>
            <p:spPr>
              <a:xfrm>
                <a:off x="-26" y="3945099"/>
                <a:ext cx="488353" cy="6335"/>
              </a:xfrm>
              <a:custGeom>
                <a:avLst/>
                <a:gdLst/>
                <a:ahLst/>
                <a:cxnLst/>
                <a:rect l="l" t="t" r="r" b="b"/>
                <a:pathLst>
                  <a:path w="6707" h="87" extrusionOk="0">
                    <a:moveTo>
                      <a:pt x="1" y="1"/>
                    </a:moveTo>
                    <a:lnTo>
                      <a:pt x="1" y="87"/>
                    </a:lnTo>
                    <a:lnTo>
                      <a:pt x="6707" y="87"/>
                    </a:lnTo>
                    <a:lnTo>
                      <a:pt x="6707"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5" name="Google Shape;345;p31"/>
              <p:cNvSpPr/>
              <p:nvPr/>
            </p:nvSpPr>
            <p:spPr>
              <a:xfrm>
                <a:off x="-26" y="4011577"/>
                <a:ext cx="1039034" cy="358456"/>
              </a:xfrm>
              <a:custGeom>
                <a:avLst/>
                <a:gdLst/>
                <a:ahLst/>
                <a:cxnLst/>
                <a:rect l="l" t="t" r="r" b="b"/>
                <a:pathLst>
                  <a:path w="14270" h="4923" extrusionOk="0">
                    <a:moveTo>
                      <a:pt x="13145" y="1"/>
                    </a:moveTo>
                    <a:cubicBezTo>
                      <a:pt x="12929" y="1"/>
                      <a:pt x="12672" y="154"/>
                      <a:pt x="12450" y="154"/>
                    </a:cubicBezTo>
                    <a:lnTo>
                      <a:pt x="1" y="154"/>
                    </a:lnTo>
                    <a:lnTo>
                      <a:pt x="1" y="4801"/>
                    </a:lnTo>
                    <a:lnTo>
                      <a:pt x="12450" y="4801"/>
                    </a:lnTo>
                    <a:cubicBezTo>
                      <a:pt x="12703" y="4801"/>
                      <a:pt x="12950" y="4923"/>
                      <a:pt x="13175" y="4923"/>
                    </a:cubicBezTo>
                    <a:cubicBezTo>
                      <a:pt x="13253" y="4923"/>
                      <a:pt x="13328" y="4908"/>
                      <a:pt x="13399" y="4869"/>
                    </a:cubicBezTo>
                    <a:cubicBezTo>
                      <a:pt x="14015" y="4535"/>
                      <a:pt x="14270" y="3586"/>
                      <a:pt x="14270" y="2838"/>
                    </a:cubicBezTo>
                    <a:lnTo>
                      <a:pt x="14270" y="2140"/>
                    </a:lnTo>
                    <a:cubicBezTo>
                      <a:pt x="14270" y="1320"/>
                      <a:pt x="13991" y="327"/>
                      <a:pt x="13283" y="27"/>
                    </a:cubicBezTo>
                    <a:cubicBezTo>
                      <a:pt x="13240" y="8"/>
                      <a:pt x="13194" y="1"/>
                      <a:pt x="13145" y="1"/>
                    </a:cubicBezTo>
                    <a:close/>
                  </a:path>
                </a:pathLst>
              </a:custGeom>
              <a:solidFill>
                <a:schemeClr val="accent6"/>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6" name="Google Shape;346;p31"/>
              <p:cNvSpPr/>
              <p:nvPr/>
            </p:nvSpPr>
            <p:spPr>
              <a:xfrm>
                <a:off x="-26" y="4076454"/>
                <a:ext cx="927558" cy="228995"/>
              </a:xfrm>
              <a:custGeom>
                <a:avLst/>
                <a:gdLst/>
                <a:ahLst/>
                <a:cxnLst/>
                <a:rect l="l" t="t" r="r" b="b"/>
                <a:pathLst>
                  <a:path w="12739" h="3145" extrusionOk="0">
                    <a:moveTo>
                      <a:pt x="1" y="1"/>
                    </a:moveTo>
                    <a:lnTo>
                      <a:pt x="1" y="3144"/>
                    </a:lnTo>
                    <a:lnTo>
                      <a:pt x="12739" y="3144"/>
                    </a:lnTo>
                    <a:lnTo>
                      <a:pt x="12739" y="1"/>
                    </a:lnTo>
                    <a:close/>
                  </a:path>
                </a:pathLst>
              </a:custGeom>
              <a:solidFill>
                <a:srgbClr val="FBE8EE"/>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7" name="Google Shape;347;p31"/>
              <p:cNvSpPr/>
              <p:nvPr/>
            </p:nvSpPr>
            <p:spPr>
              <a:xfrm>
                <a:off x="900743" y="4067279"/>
                <a:ext cx="87011" cy="249528"/>
              </a:xfrm>
              <a:custGeom>
                <a:avLst/>
                <a:gdLst/>
                <a:ahLst/>
                <a:cxnLst/>
                <a:rect l="l" t="t" r="r" b="b"/>
                <a:pathLst>
                  <a:path w="1195" h="3427" extrusionOk="0">
                    <a:moveTo>
                      <a:pt x="572" y="1"/>
                    </a:moveTo>
                    <a:cubicBezTo>
                      <a:pt x="395" y="1"/>
                      <a:pt x="79" y="8"/>
                      <a:pt x="0" y="127"/>
                    </a:cubicBezTo>
                    <a:cubicBezTo>
                      <a:pt x="1" y="127"/>
                      <a:pt x="2" y="127"/>
                      <a:pt x="3" y="127"/>
                    </a:cubicBezTo>
                    <a:cubicBezTo>
                      <a:pt x="453" y="127"/>
                      <a:pt x="527" y="3253"/>
                      <a:pt x="0" y="3270"/>
                    </a:cubicBezTo>
                    <a:cubicBezTo>
                      <a:pt x="44" y="3386"/>
                      <a:pt x="395" y="3426"/>
                      <a:pt x="572" y="3426"/>
                    </a:cubicBezTo>
                    <a:lnTo>
                      <a:pt x="664" y="3426"/>
                    </a:lnTo>
                    <a:cubicBezTo>
                      <a:pt x="841" y="3426"/>
                      <a:pt x="930" y="3342"/>
                      <a:pt x="1024" y="3137"/>
                    </a:cubicBezTo>
                    <a:cubicBezTo>
                      <a:pt x="1151" y="2875"/>
                      <a:pt x="1195" y="586"/>
                      <a:pt x="1028" y="334"/>
                    </a:cubicBezTo>
                    <a:cubicBezTo>
                      <a:pt x="939" y="69"/>
                      <a:pt x="841" y="1"/>
                      <a:pt x="664" y="1"/>
                    </a:cubicBezTo>
                    <a:close/>
                  </a:path>
                </a:pathLst>
              </a:custGeom>
              <a:solidFill>
                <a:srgbClr val="FD9279"/>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8" name="Google Shape;348;p31"/>
              <p:cNvSpPr/>
              <p:nvPr/>
            </p:nvSpPr>
            <p:spPr>
              <a:xfrm>
                <a:off x="-26" y="4125748"/>
                <a:ext cx="841348" cy="7718"/>
              </a:xfrm>
              <a:custGeom>
                <a:avLst/>
                <a:gdLst/>
                <a:ahLst/>
                <a:cxnLst/>
                <a:rect l="l" t="t" r="r" b="b"/>
                <a:pathLst>
                  <a:path w="11555" h="106" extrusionOk="0">
                    <a:moveTo>
                      <a:pt x="1" y="1"/>
                    </a:moveTo>
                    <a:lnTo>
                      <a:pt x="1" y="106"/>
                    </a:lnTo>
                    <a:lnTo>
                      <a:pt x="11555" y="106"/>
                    </a:lnTo>
                    <a:lnTo>
                      <a:pt x="11555"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9" name="Google Shape;349;p31"/>
              <p:cNvSpPr/>
              <p:nvPr/>
            </p:nvSpPr>
            <p:spPr>
              <a:xfrm>
                <a:off x="-26" y="4217419"/>
                <a:ext cx="841348" cy="7791"/>
              </a:xfrm>
              <a:custGeom>
                <a:avLst/>
                <a:gdLst/>
                <a:ahLst/>
                <a:cxnLst/>
                <a:rect l="l" t="t" r="r" b="b"/>
                <a:pathLst>
                  <a:path w="11555" h="107" extrusionOk="0">
                    <a:moveTo>
                      <a:pt x="1" y="1"/>
                    </a:moveTo>
                    <a:lnTo>
                      <a:pt x="1" y="106"/>
                    </a:lnTo>
                    <a:lnTo>
                      <a:pt x="11555" y="106"/>
                    </a:lnTo>
                    <a:lnTo>
                      <a:pt x="11555"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0" name="Google Shape;350;p31"/>
              <p:cNvSpPr/>
              <p:nvPr/>
            </p:nvSpPr>
            <p:spPr>
              <a:xfrm>
                <a:off x="293338" y="4176790"/>
                <a:ext cx="146208" cy="7718"/>
              </a:xfrm>
              <a:custGeom>
                <a:avLst/>
                <a:gdLst/>
                <a:ahLst/>
                <a:cxnLst/>
                <a:rect l="l" t="t" r="r" b="b"/>
                <a:pathLst>
                  <a:path w="2008" h="106" extrusionOk="0">
                    <a:moveTo>
                      <a:pt x="0" y="0"/>
                    </a:moveTo>
                    <a:lnTo>
                      <a:pt x="0" y="106"/>
                    </a:lnTo>
                    <a:lnTo>
                      <a:pt x="2007" y="106"/>
                    </a:lnTo>
                    <a:lnTo>
                      <a:pt x="2007"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1" name="Google Shape;351;p31"/>
              <p:cNvSpPr/>
              <p:nvPr/>
            </p:nvSpPr>
            <p:spPr>
              <a:xfrm>
                <a:off x="-26" y="4258267"/>
                <a:ext cx="602815" cy="7791"/>
              </a:xfrm>
              <a:custGeom>
                <a:avLst/>
                <a:gdLst/>
                <a:ahLst/>
                <a:cxnLst/>
                <a:rect l="l" t="t" r="r" b="b"/>
                <a:pathLst>
                  <a:path w="8279" h="107" extrusionOk="0">
                    <a:moveTo>
                      <a:pt x="1" y="1"/>
                    </a:moveTo>
                    <a:lnTo>
                      <a:pt x="1" y="106"/>
                    </a:lnTo>
                    <a:lnTo>
                      <a:pt x="8279" y="106"/>
                    </a:lnTo>
                    <a:lnTo>
                      <a:pt x="8279"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2" name="Google Shape;352;p31"/>
              <p:cNvSpPr/>
              <p:nvPr/>
            </p:nvSpPr>
            <p:spPr>
              <a:xfrm>
                <a:off x="382752" y="3906072"/>
                <a:ext cx="475174" cy="716402"/>
              </a:xfrm>
              <a:custGeom>
                <a:avLst/>
                <a:gdLst/>
                <a:ahLst/>
                <a:cxnLst/>
                <a:rect l="l" t="t" r="r" b="b"/>
                <a:pathLst>
                  <a:path w="6526" h="9839" extrusionOk="0">
                    <a:moveTo>
                      <a:pt x="2848" y="1"/>
                    </a:moveTo>
                    <a:cubicBezTo>
                      <a:pt x="2428" y="1"/>
                      <a:pt x="2031" y="330"/>
                      <a:pt x="1855" y="725"/>
                    </a:cubicBezTo>
                    <a:cubicBezTo>
                      <a:pt x="1657" y="1174"/>
                      <a:pt x="1674" y="1684"/>
                      <a:pt x="1695" y="2177"/>
                    </a:cubicBezTo>
                    <a:cubicBezTo>
                      <a:pt x="1708" y="2422"/>
                      <a:pt x="1719" y="2667"/>
                      <a:pt x="1728" y="2912"/>
                    </a:cubicBezTo>
                    <a:cubicBezTo>
                      <a:pt x="1732" y="2991"/>
                      <a:pt x="1736" y="3072"/>
                      <a:pt x="1698" y="3143"/>
                    </a:cubicBezTo>
                    <a:cubicBezTo>
                      <a:pt x="1649" y="3242"/>
                      <a:pt x="1549" y="3282"/>
                      <a:pt x="1439" y="3282"/>
                    </a:cubicBezTo>
                    <a:cubicBezTo>
                      <a:pt x="1329" y="3282"/>
                      <a:pt x="1208" y="3242"/>
                      <a:pt x="1116" y="3181"/>
                    </a:cubicBezTo>
                    <a:cubicBezTo>
                      <a:pt x="932" y="3058"/>
                      <a:pt x="762" y="2878"/>
                      <a:pt x="541" y="2875"/>
                    </a:cubicBezTo>
                    <a:cubicBezTo>
                      <a:pt x="537" y="2875"/>
                      <a:pt x="532" y="2875"/>
                      <a:pt x="528" y="2875"/>
                    </a:cubicBezTo>
                    <a:cubicBezTo>
                      <a:pt x="343" y="2875"/>
                      <a:pt x="179" y="3011"/>
                      <a:pt x="95" y="3178"/>
                    </a:cubicBezTo>
                    <a:cubicBezTo>
                      <a:pt x="14" y="3344"/>
                      <a:pt x="0" y="3542"/>
                      <a:pt x="14" y="3732"/>
                    </a:cubicBezTo>
                    <a:cubicBezTo>
                      <a:pt x="79" y="4923"/>
                      <a:pt x="868" y="5930"/>
                      <a:pt x="1365" y="7012"/>
                    </a:cubicBezTo>
                    <a:cubicBezTo>
                      <a:pt x="1412" y="7118"/>
                      <a:pt x="1453" y="7243"/>
                      <a:pt x="1389" y="7339"/>
                    </a:cubicBezTo>
                    <a:cubicBezTo>
                      <a:pt x="1352" y="7393"/>
                      <a:pt x="1297" y="7414"/>
                      <a:pt x="1235" y="7414"/>
                    </a:cubicBezTo>
                    <a:cubicBezTo>
                      <a:pt x="1133" y="7414"/>
                      <a:pt x="1012" y="7356"/>
                      <a:pt x="922" y="7294"/>
                    </a:cubicBezTo>
                    <a:cubicBezTo>
                      <a:pt x="833" y="7232"/>
                      <a:pt x="711" y="7174"/>
                      <a:pt x="607" y="7174"/>
                    </a:cubicBezTo>
                    <a:cubicBezTo>
                      <a:pt x="546" y="7174"/>
                      <a:pt x="491" y="7195"/>
                      <a:pt x="453" y="7247"/>
                    </a:cubicBezTo>
                    <a:cubicBezTo>
                      <a:pt x="409" y="7308"/>
                      <a:pt x="412" y="7390"/>
                      <a:pt x="422" y="7465"/>
                    </a:cubicBezTo>
                    <a:cubicBezTo>
                      <a:pt x="487" y="7927"/>
                      <a:pt x="817" y="8298"/>
                      <a:pt x="1133" y="8641"/>
                    </a:cubicBezTo>
                    <a:cubicBezTo>
                      <a:pt x="1296" y="8818"/>
                      <a:pt x="1460" y="8996"/>
                      <a:pt x="1623" y="9172"/>
                    </a:cubicBezTo>
                    <a:cubicBezTo>
                      <a:pt x="1753" y="9312"/>
                      <a:pt x="1885" y="9451"/>
                      <a:pt x="2055" y="9530"/>
                    </a:cubicBezTo>
                    <a:cubicBezTo>
                      <a:pt x="2164" y="9577"/>
                      <a:pt x="2281" y="9595"/>
                      <a:pt x="2400" y="9596"/>
                    </a:cubicBezTo>
                    <a:lnTo>
                      <a:pt x="2400" y="9596"/>
                    </a:lnTo>
                    <a:lnTo>
                      <a:pt x="1698" y="9666"/>
                    </a:lnTo>
                    <a:cubicBezTo>
                      <a:pt x="1981" y="9703"/>
                      <a:pt x="2259" y="9740"/>
                      <a:pt x="2542" y="9778"/>
                    </a:cubicBezTo>
                    <a:cubicBezTo>
                      <a:pt x="2772" y="9807"/>
                      <a:pt x="3002" y="9838"/>
                      <a:pt x="3230" y="9838"/>
                    </a:cubicBezTo>
                    <a:cubicBezTo>
                      <a:pt x="3320" y="9838"/>
                      <a:pt x="3409" y="9834"/>
                      <a:pt x="3498" y="9822"/>
                    </a:cubicBezTo>
                    <a:cubicBezTo>
                      <a:pt x="3998" y="9764"/>
                      <a:pt x="4451" y="9509"/>
                      <a:pt x="4886" y="9264"/>
                    </a:cubicBezTo>
                    <a:cubicBezTo>
                      <a:pt x="5151" y="9115"/>
                      <a:pt x="5448" y="8907"/>
                      <a:pt x="5440" y="8605"/>
                    </a:cubicBezTo>
                    <a:cubicBezTo>
                      <a:pt x="5438" y="8383"/>
                      <a:pt x="5223" y="8195"/>
                      <a:pt x="5004" y="8195"/>
                    </a:cubicBezTo>
                    <a:cubicBezTo>
                      <a:pt x="4970" y="8195"/>
                      <a:pt x="4936" y="8200"/>
                      <a:pt x="4903" y="8209"/>
                    </a:cubicBezTo>
                    <a:cubicBezTo>
                      <a:pt x="4815" y="8236"/>
                      <a:pt x="4720" y="8290"/>
                      <a:pt x="4634" y="8290"/>
                    </a:cubicBezTo>
                    <a:cubicBezTo>
                      <a:pt x="4600" y="8290"/>
                      <a:pt x="4568" y="8282"/>
                      <a:pt x="4539" y="8261"/>
                    </a:cubicBezTo>
                    <a:cubicBezTo>
                      <a:pt x="4556" y="8151"/>
                      <a:pt x="4634" y="8066"/>
                      <a:pt x="4709" y="7988"/>
                    </a:cubicBezTo>
                    <a:cubicBezTo>
                      <a:pt x="5022" y="7655"/>
                      <a:pt x="5338" y="7322"/>
                      <a:pt x="5655" y="6988"/>
                    </a:cubicBezTo>
                    <a:cubicBezTo>
                      <a:pt x="5880" y="6750"/>
                      <a:pt x="6107" y="6508"/>
                      <a:pt x="6271" y="6223"/>
                    </a:cubicBezTo>
                    <a:cubicBezTo>
                      <a:pt x="6434" y="5937"/>
                      <a:pt x="6526" y="5600"/>
                      <a:pt x="6461" y="5280"/>
                    </a:cubicBezTo>
                    <a:cubicBezTo>
                      <a:pt x="6387" y="4919"/>
                      <a:pt x="6107" y="4613"/>
                      <a:pt x="5760" y="4487"/>
                    </a:cubicBezTo>
                    <a:cubicBezTo>
                      <a:pt x="5636" y="4442"/>
                      <a:pt x="5505" y="4421"/>
                      <a:pt x="5374" y="4421"/>
                    </a:cubicBezTo>
                    <a:cubicBezTo>
                      <a:pt x="5138" y="4421"/>
                      <a:pt x="4901" y="4490"/>
                      <a:pt x="4702" y="4616"/>
                    </a:cubicBezTo>
                    <a:cubicBezTo>
                      <a:pt x="4610" y="4676"/>
                      <a:pt x="4499" y="4747"/>
                      <a:pt x="4400" y="4747"/>
                    </a:cubicBezTo>
                    <a:cubicBezTo>
                      <a:pt x="4364" y="4747"/>
                      <a:pt x="4329" y="4738"/>
                      <a:pt x="4297" y="4715"/>
                    </a:cubicBezTo>
                    <a:cubicBezTo>
                      <a:pt x="4219" y="4661"/>
                      <a:pt x="4206" y="4555"/>
                      <a:pt x="4198" y="4464"/>
                    </a:cubicBezTo>
                    <a:cubicBezTo>
                      <a:pt x="4107" y="3225"/>
                      <a:pt x="4341" y="1915"/>
                      <a:pt x="3818" y="789"/>
                    </a:cubicBezTo>
                    <a:cubicBezTo>
                      <a:pt x="3655" y="442"/>
                      <a:pt x="3392" y="105"/>
                      <a:pt x="3022" y="20"/>
                    </a:cubicBezTo>
                    <a:cubicBezTo>
                      <a:pt x="2964" y="7"/>
                      <a:pt x="2906" y="1"/>
                      <a:pt x="2848" y="1"/>
                    </a:cubicBezTo>
                    <a:close/>
                  </a:path>
                </a:pathLst>
              </a:custGeom>
              <a:solidFill>
                <a:srgbClr val="ABE1E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3" name="Google Shape;353;p31"/>
              <p:cNvSpPr/>
              <p:nvPr/>
            </p:nvSpPr>
            <p:spPr>
              <a:xfrm>
                <a:off x="443478" y="4606094"/>
                <a:ext cx="351102" cy="351102"/>
              </a:xfrm>
              <a:custGeom>
                <a:avLst/>
                <a:gdLst/>
                <a:ahLst/>
                <a:cxnLst/>
                <a:rect l="l" t="t" r="r" b="b"/>
                <a:pathLst>
                  <a:path w="4822" h="4822" extrusionOk="0">
                    <a:moveTo>
                      <a:pt x="98" y="1"/>
                    </a:moveTo>
                    <a:cubicBezTo>
                      <a:pt x="44" y="1"/>
                      <a:pt x="0" y="45"/>
                      <a:pt x="0" y="96"/>
                    </a:cubicBezTo>
                    <a:lnTo>
                      <a:pt x="0" y="4655"/>
                    </a:lnTo>
                    <a:cubicBezTo>
                      <a:pt x="0" y="4747"/>
                      <a:pt x="74" y="4822"/>
                      <a:pt x="170" y="4822"/>
                    </a:cubicBezTo>
                    <a:lnTo>
                      <a:pt x="4655" y="4822"/>
                    </a:lnTo>
                    <a:cubicBezTo>
                      <a:pt x="4746" y="4822"/>
                      <a:pt x="4821" y="4747"/>
                      <a:pt x="4821" y="4655"/>
                    </a:cubicBezTo>
                    <a:lnTo>
                      <a:pt x="4821" y="96"/>
                    </a:lnTo>
                    <a:cubicBezTo>
                      <a:pt x="4821" y="45"/>
                      <a:pt x="4777" y="1"/>
                      <a:pt x="4726" y="1"/>
                    </a:cubicBezTo>
                    <a:close/>
                  </a:path>
                </a:pathLst>
              </a:custGeom>
              <a:solidFill>
                <a:srgbClr val="F3D08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4" name="Google Shape;354;p31"/>
              <p:cNvSpPr/>
              <p:nvPr/>
            </p:nvSpPr>
            <p:spPr>
              <a:xfrm>
                <a:off x="419377" y="4586799"/>
                <a:ext cx="400178" cy="129606"/>
              </a:xfrm>
              <a:custGeom>
                <a:avLst/>
                <a:gdLst/>
                <a:ahLst/>
                <a:cxnLst/>
                <a:rect l="l" t="t" r="r" b="b"/>
                <a:pathLst>
                  <a:path w="5496" h="1780" extrusionOk="0">
                    <a:moveTo>
                      <a:pt x="49" y="0"/>
                    </a:moveTo>
                    <a:cubicBezTo>
                      <a:pt x="21" y="0"/>
                      <a:pt x="0" y="24"/>
                      <a:pt x="0" y="52"/>
                    </a:cubicBezTo>
                    <a:lnTo>
                      <a:pt x="0" y="1732"/>
                    </a:lnTo>
                    <a:cubicBezTo>
                      <a:pt x="0" y="1759"/>
                      <a:pt x="21" y="1780"/>
                      <a:pt x="49" y="1780"/>
                    </a:cubicBezTo>
                    <a:lnTo>
                      <a:pt x="5448" y="1780"/>
                    </a:lnTo>
                    <a:cubicBezTo>
                      <a:pt x="5475" y="1780"/>
                      <a:pt x="5496" y="1759"/>
                      <a:pt x="5496" y="1732"/>
                    </a:cubicBezTo>
                    <a:lnTo>
                      <a:pt x="5496" y="52"/>
                    </a:lnTo>
                    <a:cubicBezTo>
                      <a:pt x="5496" y="24"/>
                      <a:pt x="5475" y="0"/>
                      <a:pt x="5448" y="0"/>
                    </a:cubicBezTo>
                    <a:close/>
                  </a:path>
                </a:pathLst>
              </a:custGeom>
              <a:solidFill>
                <a:schemeClr val="accent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5" name="Google Shape;355;p31"/>
              <p:cNvSpPr/>
              <p:nvPr/>
            </p:nvSpPr>
            <p:spPr>
              <a:xfrm>
                <a:off x="594929" y="4066842"/>
                <a:ext cx="33421" cy="476995"/>
              </a:xfrm>
              <a:custGeom>
                <a:avLst/>
                <a:gdLst/>
                <a:ahLst/>
                <a:cxnLst/>
                <a:rect l="l" t="t" r="r" b="b"/>
                <a:pathLst>
                  <a:path w="459" h="6551" extrusionOk="0">
                    <a:moveTo>
                      <a:pt x="57" y="0"/>
                    </a:moveTo>
                    <a:cubicBezTo>
                      <a:pt x="29" y="0"/>
                      <a:pt x="0" y="19"/>
                      <a:pt x="2" y="51"/>
                    </a:cubicBezTo>
                    <a:cubicBezTo>
                      <a:pt x="87" y="2201"/>
                      <a:pt x="251" y="4331"/>
                      <a:pt x="220" y="6488"/>
                    </a:cubicBezTo>
                    <a:cubicBezTo>
                      <a:pt x="220" y="6530"/>
                      <a:pt x="251" y="6550"/>
                      <a:pt x="284" y="6550"/>
                    </a:cubicBezTo>
                    <a:cubicBezTo>
                      <a:pt x="317" y="6550"/>
                      <a:pt x="351" y="6529"/>
                      <a:pt x="353" y="6488"/>
                    </a:cubicBezTo>
                    <a:cubicBezTo>
                      <a:pt x="451" y="4355"/>
                      <a:pt x="458" y="2150"/>
                      <a:pt x="104" y="37"/>
                    </a:cubicBezTo>
                    <a:cubicBezTo>
                      <a:pt x="100" y="12"/>
                      <a:pt x="79" y="0"/>
                      <a:pt x="57"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6" name="Google Shape;356;p31"/>
              <p:cNvSpPr/>
              <p:nvPr/>
            </p:nvSpPr>
            <p:spPr>
              <a:xfrm>
                <a:off x="525174" y="4344550"/>
                <a:ext cx="96695" cy="93273"/>
              </a:xfrm>
              <a:custGeom>
                <a:avLst/>
                <a:gdLst/>
                <a:ahLst/>
                <a:cxnLst/>
                <a:rect l="l" t="t" r="r" b="b"/>
                <a:pathLst>
                  <a:path w="1328" h="1281" extrusionOk="0">
                    <a:moveTo>
                      <a:pt x="101" y="1"/>
                    </a:moveTo>
                    <a:cubicBezTo>
                      <a:pt x="45" y="1"/>
                      <a:pt x="1" y="70"/>
                      <a:pt x="48" y="122"/>
                    </a:cubicBezTo>
                    <a:cubicBezTo>
                      <a:pt x="409" y="531"/>
                      <a:pt x="824" y="891"/>
                      <a:pt x="1218" y="1265"/>
                    </a:cubicBezTo>
                    <a:cubicBezTo>
                      <a:pt x="1230" y="1276"/>
                      <a:pt x="1242" y="1281"/>
                      <a:pt x="1254" y="1281"/>
                    </a:cubicBezTo>
                    <a:cubicBezTo>
                      <a:pt x="1293" y="1281"/>
                      <a:pt x="1327" y="1230"/>
                      <a:pt x="1294" y="1190"/>
                    </a:cubicBezTo>
                    <a:cubicBezTo>
                      <a:pt x="915" y="799"/>
                      <a:pt x="555" y="381"/>
                      <a:pt x="150" y="20"/>
                    </a:cubicBezTo>
                    <a:cubicBezTo>
                      <a:pt x="134" y="6"/>
                      <a:pt x="117" y="1"/>
                      <a:pt x="101" y="1"/>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7" name="Google Shape;357;p31"/>
              <p:cNvSpPr/>
              <p:nvPr/>
            </p:nvSpPr>
            <p:spPr>
              <a:xfrm>
                <a:off x="521970" y="4236423"/>
                <a:ext cx="82060" cy="73832"/>
              </a:xfrm>
              <a:custGeom>
                <a:avLst/>
                <a:gdLst/>
                <a:ahLst/>
                <a:cxnLst/>
                <a:rect l="l" t="t" r="r" b="b"/>
                <a:pathLst>
                  <a:path w="1127" h="1014" extrusionOk="0">
                    <a:moveTo>
                      <a:pt x="71" y="0"/>
                    </a:moveTo>
                    <a:cubicBezTo>
                      <a:pt x="32" y="0"/>
                      <a:pt x="0" y="47"/>
                      <a:pt x="38" y="76"/>
                    </a:cubicBezTo>
                    <a:cubicBezTo>
                      <a:pt x="402" y="359"/>
                      <a:pt x="742" y="668"/>
                      <a:pt x="1058" y="1001"/>
                    </a:cubicBezTo>
                    <a:cubicBezTo>
                      <a:pt x="1065" y="1010"/>
                      <a:pt x="1073" y="1013"/>
                      <a:pt x="1081" y="1013"/>
                    </a:cubicBezTo>
                    <a:cubicBezTo>
                      <a:pt x="1105" y="1013"/>
                      <a:pt x="1127" y="981"/>
                      <a:pt x="1106" y="957"/>
                    </a:cubicBezTo>
                    <a:cubicBezTo>
                      <a:pt x="796" y="614"/>
                      <a:pt x="460" y="298"/>
                      <a:pt x="102" y="12"/>
                    </a:cubicBezTo>
                    <a:cubicBezTo>
                      <a:pt x="92" y="4"/>
                      <a:pt x="81" y="0"/>
                      <a:pt x="71"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8" name="Google Shape;358;p31"/>
              <p:cNvSpPr/>
              <p:nvPr/>
            </p:nvSpPr>
            <p:spPr>
              <a:xfrm>
                <a:off x="613350" y="4302610"/>
                <a:ext cx="80458" cy="93491"/>
              </a:xfrm>
              <a:custGeom>
                <a:avLst/>
                <a:gdLst/>
                <a:ahLst/>
                <a:cxnLst/>
                <a:rect l="l" t="t" r="r" b="b"/>
                <a:pathLst>
                  <a:path w="1105" h="1284" extrusionOk="0">
                    <a:moveTo>
                      <a:pt x="1036" y="0"/>
                    </a:moveTo>
                    <a:cubicBezTo>
                      <a:pt x="1028" y="0"/>
                      <a:pt x="1019" y="2"/>
                      <a:pt x="1011" y="7"/>
                    </a:cubicBezTo>
                    <a:cubicBezTo>
                      <a:pt x="797" y="141"/>
                      <a:pt x="634" y="382"/>
                      <a:pt x="477" y="579"/>
                    </a:cubicBezTo>
                    <a:cubicBezTo>
                      <a:pt x="317" y="783"/>
                      <a:pt x="164" y="998"/>
                      <a:pt x="25" y="1215"/>
                    </a:cubicBezTo>
                    <a:cubicBezTo>
                      <a:pt x="1" y="1251"/>
                      <a:pt x="32" y="1284"/>
                      <a:pt x="64" y="1284"/>
                    </a:cubicBezTo>
                    <a:cubicBezTo>
                      <a:pt x="78" y="1284"/>
                      <a:pt x="93" y="1278"/>
                      <a:pt x="103" y="1263"/>
                    </a:cubicBezTo>
                    <a:cubicBezTo>
                      <a:pt x="263" y="1031"/>
                      <a:pt x="433" y="811"/>
                      <a:pt x="617" y="599"/>
                    </a:cubicBezTo>
                    <a:cubicBezTo>
                      <a:pt x="770" y="426"/>
                      <a:pt x="964" y="273"/>
                      <a:pt x="1083" y="79"/>
                    </a:cubicBezTo>
                    <a:cubicBezTo>
                      <a:pt x="1105" y="43"/>
                      <a:pt x="1073" y="0"/>
                      <a:pt x="1036"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9" name="Google Shape;359;p31"/>
              <p:cNvSpPr/>
              <p:nvPr/>
            </p:nvSpPr>
            <p:spPr>
              <a:xfrm>
                <a:off x="615389" y="4409281"/>
                <a:ext cx="82861" cy="114388"/>
              </a:xfrm>
              <a:custGeom>
                <a:avLst/>
                <a:gdLst/>
                <a:ahLst/>
                <a:cxnLst/>
                <a:rect l="l" t="t" r="r" b="b"/>
                <a:pathLst>
                  <a:path w="1138" h="1571" extrusionOk="0">
                    <a:moveTo>
                      <a:pt x="1084" y="0"/>
                    </a:moveTo>
                    <a:cubicBezTo>
                      <a:pt x="1075" y="0"/>
                      <a:pt x="1066" y="4"/>
                      <a:pt x="1058" y="12"/>
                    </a:cubicBezTo>
                    <a:cubicBezTo>
                      <a:pt x="660" y="482"/>
                      <a:pt x="347" y="1047"/>
                      <a:pt x="3" y="1560"/>
                    </a:cubicBezTo>
                    <a:cubicBezTo>
                      <a:pt x="1" y="1565"/>
                      <a:pt x="5" y="1570"/>
                      <a:pt x="9" y="1570"/>
                    </a:cubicBezTo>
                    <a:cubicBezTo>
                      <a:pt x="11" y="1570"/>
                      <a:pt x="13" y="1569"/>
                      <a:pt x="14" y="1567"/>
                    </a:cubicBezTo>
                    <a:cubicBezTo>
                      <a:pt x="384" y="1074"/>
                      <a:pt x="810" y="591"/>
                      <a:pt x="1119" y="60"/>
                    </a:cubicBezTo>
                    <a:cubicBezTo>
                      <a:pt x="1137" y="32"/>
                      <a:pt x="1111" y="0"/>
                      <a:pt x="1084"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0" name="Google Shape;360;p31"/>
              <p:cNvSpPr/>
              <p:nvPr/>
            </p:nvSpPr>
            <p:spPr>
              <a:xfrm>
                <a:off x="540756" y="4716041"/>
                <a:ext cx="244650" cy="10048"/>
              </a:xfrm>
              <a:custGeom>
                <a:avLst/>
                <a:gdLst/>
                <a:ahLst/>
                <a:cxnLst/>
                <a:rect l="l" t="t" r="r" b="b"/>
                <a:pathLst>
                  <a:path w="3360" h="138" extrusionOk="0">
                    <a:moveTo>
                      <a:pt x="1414" y="0"/>
                    </a:moveTo>
                    <a:cubicBezTo>
                      <a:pt x="941" y="0"/>
                      <a:pt x="469" y="17"/>
                      <a:pt x="7" y="62"/>
                    </a:cubicBezTo>
                    <a:cubicBezTo>
                      <a:pt x="1" y="62"/>
                      <a:pt x="1" y="76"/>
                      <a:pt x="7" y="76"/>
                    </a:cubicBezTo>
                    <a:cubicBezTo>
                      <a:pt x="473" y="121"/>
                      <a:pt x="947" y="137"/>
                      <a:pt x="1424" y="137"/>
                    </a:cubicBezTo>
                    <a:cubicBezTo>
                      <a:pt x="2067" y="137"/>
                      <a:pt x="2713" y="108"/>
                      <a:pt x="3342" y="83"/>
                    </a:cubicBezTo>
                    <a:cubicBezTo>
                      <a:pt x="3359" y="80"/>
                      <a:pt x="3359" y="56"/>
                      <a:pt x="3342" y="56"/>
                    </a:cubicBezTo>
                    <a:cubicBezTo>
                      <a:pt x="2710" y="31"/>
                      <a:pt x="2060" y="0"/>
                      <a:pt x="1414"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1" name="Google Shape;361;p31"/>
              <p:cNvSpPr/>
              <p:nvPr/>
            </p:nvSpPr>
            <p:spPr>
              <a:xfrm>
                <a:off x="1371697" y="3724185"/>
                <a:ext cx="188803" cy="860717"/>
              </a:xfrm>
              <a:custGeom>
                <a:avLst/>
                <a:gdLst/>
                <a:ahLst/>
                <a:cxnLst/>
                <a:rect l="l" t="t" r="r" b="b"/>
                <a:pathLst>
                  <a:path w="2593" h="11821" extrusionOk="0">
                    <a:moveTo>
                      <a:pt x="1517" y="1"/>
                    </a:moveTo>
                    <a:cubicBezTo>
                      <a:pt x="1058" y="1"/>
                      <a:pt x="660" y="3015"/>
                      <a:pt x="542" y="3777"/>
                    </a:cubicBezTo>
                    <a:cubicBezTo>
                      <a:pt x="524" y="3889"/>
                      <a:pt x="327" y="3754"/>
                      <a:pt x="286" y="4052"/>
                    </a:cubicBezTo>
                    <a:cubicBezTo>
                      <a:pt x="228" y="4454"/>
                      <a:pt x="470" y="4349"/>
                      <a:pt x="466" y="4448"/>
                    </a:cubicBezTo>
                    <a:lnTo>
                      <a:pt x="27" y="11048"/>
                    </a:lnTo>
                    <a:cubicBezTo>
                      <a:pt x="0" y="11450"/>
                      <a:pt x="300" y="11793"/>
                      <a:pt x="698" y="11820"/>
                    </a:cubicBezTo>
                    <a:lnTo>
                      <a:pt x="749" y="11820"/>
                    </a:lnTo>
                    <a:cubicBezTo>
                      <a:pt x="1126" y="11820"/>
                      <a:pt x="1443" y="11531"/>
                      <a:pt x="1470" y="11147"/>
                    </a:cubicBezTo>
                    <a:lnTo>
                      <a:pt x="2055" y="2590"/>
                    </a:lnTo>
                    <a:cubicBezTo>
                      <a:pt x="2061" y="2545"/>
                      <a:pt x="2066" y="2525"/>
                      <a:pt x="2070" y="2525"/>
                    </a:cubicBezTo>
                    <a:lnTo>
                      <a:pt x="2070" y="2525"/>
                    </a:lnTo>
                    <a:cubicBezTo>
                      <a:pt x="2109" y="2525"/>
                      <a:pt x="2053" y="4839"/>
                      <a:pt x="2362" y="4839"/>
                    </a:cubicBezTo>
                    <a:cubicBezTo>
                      <a:pt x="2593" y="4839"/>
                      <a:pt x="2362" y="1011"/>
                      <a:pt x="2089" y="820"/>
                    </a:cubicBezTo>
                    <a:cubicBezTo>
                      <a:pt x="1820" y="630"/>
                      <a:pt x="1892" y="1"/>
                      <a:pt x="1517" y="1"/>
                    </a:cubicBezTo>
                    <a:close/>
                  </a:path>
                </a:pathLst>
              </a:custGeom>
              <a:solidFill>
                <a:schemeClr val="lt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2" name="Google Shape;362;p31"/>
              <p:cNvSpPr/>
              <p:nvPr/>
            </p:nvSpPr>
            <p:spPr>
              <a:xfrm>
                <a:off x="1262696" y="3902868"/>
                <a:ext cx="92909" cy="651745"/>
              </a:xfrm>
              <a:custGeom>
                <a:avLst/>
                <a:gdLst/>
                <a:ahLst/>
                <a:cxnLst/>
                <a:rect l="l" t="t" r="r" b="b"/>
                <a:pathLst>
                  <a:path w="1276" h="8951" extrusionOk="0">
                    <a:moveTo>
                      <a:pt x="473" y="0"/>
                    </a:moveTo>
                    <a:cubicBezTo>
                      <a:pt x="430" y="0"/>
                      <a:pt x="387" y="24"/>
                      <a:pt x="371" y="71"/>
                    </a:cubicBezTo>
                    <a:cubicBezTo>
                      <a:pt x="214" y="493"/>
                      <a:pt x="0" y="731"/>
                      <a:pt x="7" y="948"/>
                    </a:cubicBezTo>
                    <a:lnTo>
                      <a:pt x="344" y="8512"/>
                    </a:lnTo>
                    <a:cubicBezTo>
                      <a:pt x="354" y="8760"/>
                      <a:pt x="558" y="8951"/>
                      <a:pt x="803" y="8951"/>
                    </a:cubicBezTo>
                    <a:lnTo>
                      <a:pt x="824" y="8951"/>
                    </a:lnTo>
                    <a:cubicBezTo>
                      <a:pt x="1079" y="8941"/>
                      <a:pt x="1276" y="8726"/>
                      <a:pt x="1263" y="8471"/>
                    </a:cubicBezTo>
                    <a:lnTo>
                      <a:pt x="929" y="908"/>
                    </a:lnTo>
                    <a:cubicBezTo>
                      <a:pt x="922" y="738"/>
                      <a:pt x="712" y="320"/>
                      <a:pt x="572" y="58"/>
                    </a:cubicBezTo>
                    <a:cubicBezTo>
                      <a:pt x="551" y="19"/>
                      <a:pt x="512" y="0"/>
                      <a:pt x="473" y="0"/>
                    </a:cubicBezTo>
                    <a:close/>
                  </a:path>
                </a:pathLst>
              </a:custGeom>
              <a:solidFill>
                <a:srgbClr val="FD9279"/>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3" name="Google Shape;363;p31"/>
              <p:cNvSpPr/>
              <p:nvPr/>
            </p:nvSpPr>
            <p:spPr>
              <a:xfrm>
                <a:off x="1097483" y="3714501"/>
                <a:ext cx="222442" cy="1096047"/>
              </a:xfrm>
              <a:custGeom>
                <a:avLst/>
                <a:gdLst/>
                <a:ahLst/>
                <a:cxnLst/>
                <a:rect l="l" t="t" r="r" b="b"/>
                <a:pathLst>
                  <a:path w="3055" h="15053" extrusionOk="0">
                    <a:moveTo>
                      <a:pt x="596" y="1"/>
                    </a:moveTo>
                    <a:cubicBezTo>
                      <a:pt x="360" y="1"/>
                      <a:pt x="0" y="1409"/>
                      <a:pt x="48" y="1841"/>
                    </a:cubicBezTo>
                    <a:lnTo>
                      <a:pt x="1439" y="14348"/>
                    </a:lnTo>
                    <a:cubicBezTo>
                      <a:pt x="1483" y="14753"/>
                      <a:pt x="1827" y="15053"/>
                      <a:pt x="2221" y="15053"/>
                    </a:cubicBezTo>
                    <a:cubicBezTo>
                      <a:pt x="2252" y="15053"/>
                      <a:pt x="2279" y="15049"/>
                      <a:pt x="2310" y="15046"/>
                    </a:cubicBezTo>
                    <a:cubicBezTo>
                      <a:pt x="2742" y="14998"/>
                      <a:pt x="3055" y="14610"/>
                      <a:pt x="3008" y="14175"/>
                    </a:cubicBezTo>
                    <a:lnTo>
                      <a:pt x="1616" y="1668"/>
                    </a:lnTo>
                    <a:cubicBezTo>
                      <a:pt x="1568" y="1233"/>
                      <a:pt x="830" y="1"/>
                      <a:pt x="596" y="1"/>
                    </a:cubicBezTo>
                    <a:close/>
                  </a:path>
                </a:pathLst>
              </a:custGeom>
              <a:solidFill>
                <a:srgbClr val="87D5D6"/>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4" name="Google Shape;364;p31"/>
              <p:cNvSpPr/>
              <p:nvPr/>
            </p:nvSpPr>
            <p:spPr>
              <a:xfrm>
                <a:off x="1097483" y="4314770"/>
                <a:ext cx="446195" cy="642425"/>
              </a:xfrm>
              <a:custGeom>
                <a:avLst/>
                <a:gdLst/>
                <a:ahLst/>
                <a:cxnLst/>
                <a:rect l="l" t="t" r="r" b="b"/>
                <a:pathLst>
                  <a:path w="6128" h="8823" extrusionOk="0">
                    <a:moveTo>
                      <a:pt x="68" y="0"/>
                    </a:moveTo>
                    <a:cubicBezTo>
                      <a:pt x="30" y="0"/>
                      <a:pt x="0" y="27"/>
                      <a:pt x="0" y="65"/>
                    </a:cubicBezTo>
                    <a:lnTo>
                      <a:pt x="0" y="8646"/>
                    </a:lnTo>
                    <a:cubicBezTo>
                      <a:pt x="0" y="8744"/>
                      <a:pt x="78" y="8823"/>
                      <a:pt x="177" y="8823"/>
                    </a:cubicBezTo>
                    <a:lnTo>
                      <a:pt x="5954" y="8823"/>
                    </a:lnTo>
                    <a:cubicBezTo>
                      <a:pt x="6049" y="8823"/>
                      <a:pt x="6128" y="8744"/>
                      <a:pt x="6128" y="8646"/>
                    </a:cubicBezTo>
                    <a:lnTo>
                      <a:pt x="6128" y="65"/>
                    </a:lnTo>
                    <a:cubicBezTo>
                      <a:pt x="6128" y="27"/>
                      <a:pt x="6097" y="0"/>
                      <a:pt x="6063" y="0"/>
                    </a:cubicBezTo>
                    <a:close/>
                  </a:path>
                </a:pathLst>
              </a:custGeom>
              <a:solidFill>
                <a:schemeClr val="accent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5" name="Google Shape;365;p31"/>
              <p:cNvSpPr/>
              <p:nvPr/>
            </p:nvSpPr>
            <p:spPr>
              <a:xfrm>
                <a:off x="1066756" y="4259287"/>
                <a:ext cx="508887" cy="173003"/>
              </a:xfrm>
              <a:custGeom>
                <a:avLst/>
                <a:gdLst/>
                <a:ahLst/>
                <a:cxnLst/>
                <a:rect l="l" t="t" r="r" b="b"/>
                <a:pathLst>
                  <a:path w="6989" h="2376" extrusionOk="0">
                    <a:moveTo>
                      <a:pt x="65" y="1"/>
                    </a:moveTo>
                    <a:cubicBezTo>
                      <a:pt x="30" y="1"/>
                      <a:pt x="0" y="31"/>
                      <a:pt x="0" y="65"/>
                    </a:cubicBezTo>
                    <a:lnTo>
                      <a:pt x="0" y="2311"/>
                    </a:lnTo>
                    <a:cubicBezTo>
                      <a:pt x="0" y="2345"/>
                      <a:pt x="30" y="2375"/>
                      <a:pt x="65" y="2375"/>
                    </a:cubicBezTo>
                    <a:lnTo>
                      <a:pt x="6924" y="2375"/>
                    </a:lnTo>
                    <a:cubicBezTo>
                      <a:pt x="6961" y="2375"/>
                      <a:pt x="6988" y="2345"/>
                      <a:pt x="6988" y="2311"/>
                    </a:cubicBezTo>
                    <a:lnTo>
                      <a:pt x="6988" y="65"/>
                    </a:lnTo>
                    <a:cubicBezTo>
                      <a:pt x="6988" y="31"/>
                      <a:pt x="6961" y="1"/>
                      <a:pt x="6924" y="1"/>
                    </a:cubicBezTo>
                    <a:close/>
                  </a:path>
                </a:pathLst>
              </a:custGeom>
              <a:solidFill>
                <a:srgbClr val="F3D08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6" name="Google Shape;366;p31"/>
              <p:cNvSpPr/>
              <p:nvPr/>
            </p:nvSpPr>
            <p:spPr>
              <a:xfrm>
                <a:off x="1108187" y="3818332"/>
                <a:ext cx="88030" cy="22062"/>
              </a:xfrm>
              <a:custGeom>
                <a:avLst/>
                <a:gdLst/>
                <a:ahLst/>
                <a:cxnLst/>
                <a:rect l="l" t="t" r="r" b="b"/>
                <a:pathLst>
                  <a:path w="1209" h="303" extrusionOk="0">
                    <a:moveTo>
                      <a:pt x="1162" y="1"/>
                    </a:moveTo>
                    <a:cubicBezTo>
                      <a:pt x="1157" y="1"/>
                      <a:pt x="1151" y="3"/>
                      <a:pt x="1146" y="7"/>
                    </a:cubicBezTo>
                    <a:cubicBezTo>
                      <a:pt x="936" y="159"/>
                      <a:pt x="691" y="244"/>
                      <a:pt x="444" y="244"/>
                    </a:cubicBezTo>
                    <a:cubicBezTo>
                      <a:pt x="299" y="244"/>
                      <a:pt x="153" y="215"/>
                      <a:pt x="12" y="154"/>
                    </a:cubicBezTo>
                    <a:cubicBezTo>
                      <a:pt x="11" y="153"/>
                      <a:pt x="10" y="153"/>
                      <a:pt x="10" y="153"/>
                    </a:cubicBezTo>
                    <a:cubicBezTo>
                      <a:pt x="4" y="153"/>
                      <a:pt x="0" y="161"/>
                      <a:pt x="6" y="167"/>
                    </a:cubicBezTo>
                    <a:cubicBezTo>
                      <a:pt x="173" y="256"/>
                      <a:pt x="353" y="302"/>
                      <a:pt x="531" y="302"/>
                    </a:cubicBezTo>
                    <a:cubicBezTo>
                      <a:pt x="764" y="302"/>
                      <a:pt x="994" y="223"/>
                      <a:pt x="1183" y="58"/>
                    </a:cubicBezTo>
                    <a:cubicBezTo>
                      <a:pt x="1208" y="39"/>
                      <a:pt x="1187" y="1"/>
                      <a:pt x="1162" y="1"/>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7" name="Google Shape;367;p31"/>
              <p:cNvSpPr/>
              <p:nvPr/>
            </p:nvSpPr>
            <p:spPr>
              <a:xfrm>
                <a:off x="1402205" y="4044270"/>
                <a:ext cx="100845" cy="11577"/>
              </a:xfrm>
              <a:custGeom>
                <a:avLst/>
                <a:gdLst/>
                <a:ahLst/>
                <a:cxnLst/>
                <a:rect l="l" t="t" r="r" b="b"/>
                <a:pathLst>
                  <a:path w="1385" h="159" extrusionOk="0">
                    <a:moveTo>
                      <a:pt x="10" y="0"/>
                    </a:moveTo>
                    <a:cubicBezTo>
                      <a:pt x="3" y="0"/>
                      <a:pt x="0" y="14"/>
                      <a:pt x="7" y="14"/>
                    </a:cubicBezTo>
                    <a:cubicBezTo>
                      <a:pt x="405" y="123"/>
                      <a:pt x="776" y="159"/>
                      <a:pt x="1177" y="159"/>
                    </a:cubicBezTo>
                    <a:cubicBezTo>
                      <a:pt x="1229" y="159"/>
                      <a:pt x="1281" y="158"/>
                      <a:pt x="1334" y="157"/>
                    </a:cubicBezTo>
                    <a:cubicBezTo>
                      <a:pt x="1384" y="154"/>
                      <a:pt x="1384" y="79"/>
                      <a:pt x="1334" y="79"/>
                    </a:cubicBezTo>
                    <a:cubicBezTo>
                      <a:pt x="894" y="75"/>
                      <a:pt x="449" y="41"/>
                      <a:pt x="10"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8" name="Google Shape;368;p31"/>
              <p:cNvSpPr/>
              <p:nvPr/>
            </p:nvSpPr>
            <p:spPr>
              <a:xfrm>
                <a:off x="1428636" y="3996214"/>
                <a:ext cx="27450" cy="5315"/>
              </a:xfrm>
              <a:custGeom>
                <a:avLst/>
                <a:gdLst/>
                <a:ahLst/>
                <a:cxnLst/>
                <a:rect l="l" t="t" r="r" b="b"/>
                <a:pathLst>
                  <a:path w="377" h="73" extrusionOk="0">
                    <a:moveTo>
                      <a:pt x="11" y="0"/>
                    </a:moveTo>
                    <a:cubicBezTo>
                      <a:pt x="5" y="0"/>
                      <a:pt x="0" y="10"/>
                      <a:pt x="8" y="13"/>
                    </a:cubicBezTo>
                    <a:cubicBezTo>
                      <a:pt x="116" y="34"/>
                      <a:pt x="225" y="51"/>
                      <a:pt x="334" y="71"/>
                    </a:cubicBezTo>
                    <a:cubicBezTo>
                      <a:pt x="337" y="72"/>
                      <a:pt x="339" y="72"/>
                      <a:pt x="341" y="72"/>
                    </a:cubicBezTo>
                    <a:cubicBezTo>
                      <a:pt x="373" y="72"/>
                      <a:pt x="376" y="24"/>
                      <a:pt x="341" y="21"/>
                    </a:cubicBezTo>
                    <a:cubicBezTo>
                      <a:pt x="232" y="13"/>
                      <a:pt x="120" y="7"/>
                      <a:pt x="11"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9" name="Google Shape;369;p31"/>
              <p:cNvSpPr/>
              <p:nvPr/>
            </p:nvSpPr>
            <p:spPr>
              <a:xfrm>
                <a:off x="1460965" y="4056139"/>
                <a:ext cx="22135" cy="187347"/>
              </a:xfrm>
              <a:custGeom>
                <a:avLst/>
                <a:gdLst/>
                <a:ahLst/>
                <a:cxnLst/>
                <a:rect l="l" t="t" r="r" b="b"/>
                <a:pathLst>
                  <a:path w="304" h="2573" extrusionOk="0">
                    <a:moveTo>
                      <a:pt x="282" y="1"/>
                    </a:moveTo>
                    <a:cubicBezTo>
                      <a:pt x="274" y="1"/>
                      <a:pt x="266" y="5"/>
                      <a:pt x="264" y="14"/>
                    </a:cubicBezTo>
                    <a:cubicBezTo>
                      <a:pt x="142" y="848"/>
                      <a:pt x="23" y="1695"/>
                      <a:pt x="2" y="2535"/>
                    </a:cubicBezTo>
                    <a:cubicBezTo>
                      <a:pt x="0" y="2558"/>
                      <a:pt x="23" y="2573"/>
                      <a:pt x="44" y="2573"/>
                    </a:cubicBezTo>
                    <a:cubicBezTo>
                      <a:pt x="60" y="2573"/>
                      <a:pt x="75" y="2565"/>
                      <a:pt x="77" y="2546"/>
                    </a:cubicBezTo>
                    <a:cubicBezTo>
                      <a:pt x="217" y="1715"/>
                      <a:pt x="264" y="858"/>
                      <a:pt x="302" y="21"/>
                    </a:cubicBezTo>
                    <a:cubicBezTo>
                      <a:pt x="304" y="8"/>
                      <a:pt x="293" y="1"/>
                      <a:pt x="282" y="1"/>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90" name="Google Shape;370;p31"/>
              <p:cNvSpPr/>
              <p:nvPr/>
            </p:nvSpPr>
            <p:spPr>
              <a:xfrm>
                <a:off x="1296117" y="3957623"/>
                <a:ext cx="13179" cy="301517"/>
              </a:xfrm>
              <a:custGeom>
                <a:avLst/>
                <a:gdLst/>
                <a:ahLst/>
                <a:cxnLst/>
                <a:rect l="l" t="t" r="r" b="b"/>
                <a:pathLst>
                  <a:path w="181" h="4141" extrusionOk="0">
                    <a:moveTo>
                      <a:pt x="57" y="0"/>
                    </a:moveTo>
                    <a:cubicBezTo>
                      <a:pt x="51" y="0"/>
                      <a:pt x="44" y="5"/>
                      <a:pt x="44" y="13"/>
                    </a:cubicBezTo>
                    <a:cubicBezTo>
                      <a:pt x="0" y="1380"/>
                      <a:pt x="106" y="2752"/>
                      <a:pt x="137" y="4120"/>
                    </a:cubicBezTo>
                    <a:cubicBezTo>
                      <a:pt x="137" y="4133"/>
                      <a:pt x="147" y="4140"/>
                      <a:pt x="157" y="4140"/>
                    </a:cubicBezTo>
                    <a:cubicBezTo>
                      <a:pt x="167" y="4140"/>
                      <a:pt x="178" y="4133"/>
                      <a:pt x="178" y="4120"/>
                    </a:cubicBezTo>
                    <a:cubicBezTo>
                      <a:pt x="143" y="2752"/>
                      <a:pt x="181" y="1377"/>
                      <a:pt x="72" y="13"/>
                    </a:cubicBezTo>
                    <a:cubicBezTo>
                      <a:pt x="71" y="5"/>
                      <a:pt x="64" y="0"/>
                      <a:pt x="57"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91" name="Google Shape;371;p31"/>
              <p:cNvSpPr/>
              <p:nvPr/>
            </p:nvSpPr>
            <p:spPr>
              <a:xfrm>
                <a:off x="1216095" y="4433892"/>
                <a:ext cx="323142" cy="8228"/>
              </a:xfrm>
              <a:custGeom>
                <a:avLst/>
                <a:gdLst/>
                <a:ahLst/>
                <a:cxnLst/>
                <a:rect l="l" t="t" r="r" b="b"/>
                <a:pathLst>
                  <a:path w="4438" h="113" extrusionOk="0">
                    <a:moveTo>
                      <a:pt x="1964" y="1"/>
                    </a:moveTo>
                    <a:cubicBezTo>
                      <a:pt x="1315" y="1"/>
                      <a:pt x="666" y="12"/>
                      <a:pt x="17" y="42"/>
                    </a:cubicBezTo>
                    <a:cubicBezTo>
                      <a:pt x="0" y="45"/>
                      <a:pt x="0" y="69"/>
                      <a:pt x="17" y="69"/>
                    </a:cubicBezTo>
                    <a:cubicBezTo>
                      <a:pt x="671" y="101"/>
                      <a:pt x="1325" y="113"/>
                      <a:pt x="1979" y="113"/>
                    </a:cubicBezTo>
                    <a:cubicBezTo>
                      <a:pt x="2748" y="113"/>
                      <a:pt x="3517" y="97"/>
                      <a:pt x="4286" y="79"/>
                    </a:cubicBezTo>
                    <a:lnTo>
                      <a:pt x="4286" y="79"/>
                    </a:lnTo>
                    <a:cubicBezTo>
                      <a:pt x="4289" y="81"/>
                      <a:pt x="4293" y="83"/>
                      <a:pt x="4298" y="83"/>
                    </a:cubicBezTo>
                    <a:cubicBezTo>
                      <a:pt x="4299" y="83"/>
                      <a:pt x="4300" y="83"/>
                      <a:pt x="4301" y="83"/>
                    </a:cubicBezTo>
                    <a:cubicBezTo>
                      <a:pt x="4339" y="79"/>
                      <a:pt x="4376" y="79"/>
                      <a:pt x="4410" y="76"/>
                    </a:cubicBezTo>
                    <a:lnTo>
                      <a:pt x="4410" y="76"/>
                    </a:lnTo>
                    <a:cubicBezTo>
                      <a:pt x="4410" y="76"/>
                      <a:pt x="4410" y="76"/>
                      <a:pt x="4410" y="76"/>
                    </a:cubicBezTo>
                    <a:cubicBezTo>
                      <a:pt x="4437" y="76"/>
                      <a:pt x="4437" y="38"/>
                      <a:pt x="4410" y="35"/>
                    </a:cubicBezTo>
                    <a:cubicBezTo>
                      <a:pt x="4400" y="35"/>
                      <a:pt x="4391" y="35"/>
                      <a:pt x="4381" y="35"/>
                    </a:cubicBezTo>
                    <a:lnTo>
                      <a:pt x="4381" y="35"/>
                    </a:lnTo>
                    <a:cubicBezTo>
                      <a:pt x="4356" y="34"/>
                      <a:pt x="4328" y="32"/>
                      <a:pt x="4301" y="32"/>
                    </a:cubicBezTo>
                    <a:cubicBezTo>
                      <a:pt x="4300" y="32"/>
                      <a:pt x="4299" y="32"/>
                      <a:pt x="4298" y="32"/>
                    </a:cubicBezTo>
                    <a:cubicBezTo>
                      <a:pt x="4296" y="32"/>
                      <a:pt x="4294" y="32"/>
                      <a:pt x="4292" y="33"/>
                    </a:cubicBezTo>
                    <a:lnTo>
                      <a:pt x="4292" y="33"/>
                    </a:lnTo>
                    <a:cubicBezTo>
                      <a:pt x="3517" y="16"/>
                      <a:pt x="2741" y="1"/>
                      <a:pt x="1964" y="1"/>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grpSp>
      </p:grpSp>
      <p:sp>
        <p:nvSpPr>
          <p:cNvPr id="9" name="Cloud 8" descr="56 anh sang"/>
          <p:cNvSpPr/>
          <p:nvPr/>
        </p:nvSpPr>
        <p:spPr>
          <a:xfrm>
            <a:off x="3104692" y="1308173"/>
            <a:ext cx="5536997" cy="2076623"/>
          </a:xfrm>
          <a:prstGeom prst="cloud">
            <a:avLst/>
          </a:prstGeom>
          <a:noFill/>
          <a:ln>
            <a:solidFill>
              <a:srgbClr val="00B7CA"/>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a:endParaRPr>
          </a:p>
        </p:txBody>
      </p:sp>
      <p:sp>
        <p:nvSpPr>
          <p:cNvPr id="92" name="TextBox 91" descr="56 anh sang"/>
          <p:cNvSpPr txBox="1"/>
          <p:nvPr/>
        </p:nvSpPr>
        <p:spPr>
          <a:xfrm>
            <a:off x="3272365" y="1628240"/>
            <a:ext cx="5201649" cy="1200329"/>
          </a:xfrm>
          <a:prstGeom prst="rect">
            <a:avLst/>
          </a:prstGeom>
          <a:noFill/>
        </p:spPr>
        <p:txBody>
          <a:bodyPr wrap="square" rtlCol="0">
            <a:spAutoFit/>
          </a:bodyPr>
          <a:lstStyle/>
          <a:p>
            <a:pPr algn="ctr" defTabSz="914377"/>
            <a:r>
              <a:rPr lang="vi-VN" sz="3600" dirty="0">
                <a:solidFill>
                  <a:prstClr val="black"/>
                </a:solidFill>
                <a:latin typeface="#9Slide03 Arima Madurai Black" panose="00000A00000000000000" pitchFamily="2" charset="0"/>
                <a:cs typeface="#9Slide03 Arima Madurai Black" panose="00000A00000000000000" pitchFamily="2" charset="0"/>
              </a:rPr>
              <a:t>Các em hãy xem đoạn video sau đây</a:t>
            </a:r>
            <a:endParaRPr lang="en-US" sz="3600" dirty="0">
              <a:solidFill>
                <a:prstClr val="black"/>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552245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descr="56 anh sang"/>
          <p:cNvSpPr/>
          <p:nvPr/>
        </p:nvSpPr>
        <p:spPr>
          <a:xfrm>
            <a:off x="192159" y="105179"/>
            <a:ext cx="2306160" cy="523112"/>
          </a:xfrm>
          <a:prstGeom prst="roundRect">
            <a:avLst>
              <a:gd name="adj" fmla="val 9976"/>
            </a:avLst>
          </a:prstGeom>
          <a:solidFill>
            <a:srgbClr val="00B7CA"/>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nvGrpSpPr>
          <p:cNvPr id="3" name="组合 2" descr="56 anh sang"/>
          <p:cNvGrpSpPr/>
          <p:nvPr/>
        </p:nvGrpSpPr>
        <p:grpSpPr>
          <a:xfrm>
            <a:off x="310597" y="287729"/>
            <a:ext cx="158011" cy="158012"/>
            <a:chOff x="4486616" y="3001075"/>
            <a:chExt cx="274695" cy="274699"/>
          </a:xfrm>
        </p:grpSpPr>
        <p:sp>
          <p:nvSpPr>
            <p:cNvPr id="4" name="椭圆 3"/>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5" name="椭圆 4"/>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grpSp>
        <p:nvGrpSpPr>
          <p:cNvPr id="6" name="组合 5" descr="56 anh sang"/>
          <p:cNvGrpSpPr/>
          <p:nvPr/>
        </p:nvGrpSpPr>
        <p:grpSpPr>
          <a:xfrm>
            <a:off x="0" y="332611"/>
            <a:ext cx="384317" cy="61431"/>
            <a:chOff x="4318304" y="3089060"/>
            <a:chExt cx="384317" cy="61430"/>
          </a:xfrm>
        </p:grpSpPr>
        <p:sp>
          <p:nvSpPr>
            <p:cNvPr id="7" name="圆角矩形 6"/>
            <p:cNvSpPr/>
            <p:nvPr/>
          </p:nvSpPr>
          <p:spPr>
            <a:xfrm rot="16200000">
              <a:off x="4499257" y="2947128"/>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8" name="圆角矩形 7"/>
            <p:cNvSpPr/>
            <p:nvPr/>
          </p:nvSpPr>
          <p:spPr>
            <a:xfrm rot="16200000">
              <a:off x="4499258" y="2908107"/>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sp>
        <p:nvSpPr>
          <p:cNvPr id="11" name="TextBox 10" descr="56 anh sang"/>
          <p:cNvSpPr txBox="1"/>
          <p:nvPr/>
        </p:nvSpPr>
        <p:spPr>
          <a:xfrm>
            <a:off x="644654" y="92433"/>
            <a:ext cx="1677619" cy="502766"/>
          </a:xfrm>
          <a:prstGeom prst="rect">
            <a:avLst/>
          </a:prstGeom>
          <a:noFill/>
        </p:spPr>
        <p:txBody>
          <a:bodyPr wrap="square" rtlCol="0">
            <a:spAutoFit/>
          </a:bodyPr>
          <a:lstStyle/>
          <a:p>
            <a:pPr defTabSz="914377"/>
            <a:r>
              <a:rPr lang="vi-VN" sz="2667" dirty="0">
                <a:solidFill>
                  <a:prstClr val="white"/>
                </a:solidFill>
                <a:latin typeface="#9Slide03 Arima Madurai Black" panose="00000A00000000000000" pitchFamily="2" charset="0"/>
                <a:cs typeface="#9Slide03 Arima Madurai Black" panose="00000A00000000000000" pitchFamily="2" charset="0"/>
              </a:rPr>
              <a:t>MỞ ĐẦU</a:t>
            </a:r>
            <a:endParaRPr lang="en-US" sz="2667" dirty="0">
              <a:solidFill>
                <a:prstClr val="white"/>
              </a:solidFill>
              <a:latin typeface="#9Slide03 Arima Madurai Black" panose="00000A00000000000000" pitchFamily="2" charset="0"/>
              <a:cs typeface="#9Slide03 Arima Madurai Black" panose="00000A00000000000000" pitchFamily="2" charset="0"/>
            </a:endParaRPr>
          </a:p>
        </p:txBody>
      </p:sp>
      <p:pic>
        <p:nvPicPr>
          <p:cNvPr id="9" name="Xu hướng công việc năm 2023 - VTV24" descr="56 anh sang">
            <a:hlinkClick r:id="" action="ppaction://media"/>
            <a:extLst>
              <a:ext uri="{FF2B5EF4-FFF2-40B4-BE49-F238E27FC236}">
                <a16:creationId xmlns:a16="http://schemas.microsoft.com/office/drawing/2014/main" id="{B2D15948-5E54-499A-822D-B4E693BE894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59305" y="998621"/>
            <a:ext cx="9673390" cy="5441282"/>
          </a:xfrm>
          <a:prstGeom prst="rect">
            <a:avLst/>
          </a:prstGeom>
        </p:spPr>
      </p:pic>
    </p:spTree>
    <p:extLst>
      <p:ext uri="{BB962C8B-B14F-4D97-AF65-F5344CB8AC3E}">
        <p14:creationId xmlns:p14="http://schemas.microsoft.com/office/powerpoint/2010/main" val="59520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683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293;p31" descr="56 anh sang"/>
          <p:cNvGrpSpPr/>
          <p:nvPr/>
        </p:nvGrpSpPr>
        <p:grpSpPr>
          <a:xfrm>
            <a:off x="4750002" y="1805016"/>
            <a:ext cx="7522279" cy="5052984"/>
            <a:chOff x="-26" y="1343351"/>
            <a:chExt cx="9144028" cy="3789738"/>
          </a:xfrm>
        </p:grpSpPr>
        <p:sp>
          <p:nvSpPr>
            <p:cNvPr id="12" name="Google Shape;294;p31"/>
            <p:cNvSpPr/>
            <p:nvPr/>
          </p:nvSpPr>
          <p:spPr>
            <a:xfrm>
              <a:off x="-25" y="4272475"/>
              <a:ext cx="9143989" cy="860614"/>
            </a:xfrm>
            <a:custGeom>
              <a:avLst/>
              <a:gdLst/>
              <a:ahLst/>
              <a:cxnLst/>
              <a:rect l="l" t="t" r="r" b="b"/>
              <a:pathLst>
                <a:path w="69963" h="11820" extrusionOk="0">
                  <a:moveTo>
                    <a:pt x="1" y="0"/>
                  </a:moveTo>
                  <a:lnTo>
                    <a:pt x="1" y="11820"/>
                  </a:lnTo>
                  <a:lnTo>
                    <a:pt x="69962" y="11820"/>
                  </a:lnTo>
                  <a:lnTo>
                    <a:pt x="69962" y="0"/>
                  </a:lnTo>
                  <a:close/>
                </a:path>
              </a:pathLst>
            </a:custGeom>
            <a:solidFill>
              <a:srgbClr val="EBE6DD"/>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3" name="Google Shape;295;p31"/>
            <p:cNvSpPr/>
            <p:nvPr/>
          </p:nvSpPr>
          <p:spPr>
            <a:xfrm>
              <a:off x="5283536" y="2616411"/>
              <a:ext cx="677302" cy="381465"/>
            </a:xfrm>
            <a:custGeom>
              <a:avLst/>
              <a:gdLst/>
              <a:ahLst/>
              <a:cxnLst/>
              <a:rect l="l" t="t" r="r" b="b"/>
              <a:pathLst>
                <a:path w="9302" h="5239" extrusionOk="0">
                  <a:moveTo>
                    <a:pt x="4378" y="1"/>
                  </a:moveTo>
                  <a:cubicBezTo>
                    <a:pt x="4276" y="1"/>
                    <a:pt x="4182" y="15"/>
                    <a:pt x="4099" y="47"/>
                  </a:cubicBezTo>
                  <a:cubicBezTo>
                    <a:pt x="3967" y="445"/>
                    <a:pt x="4066" y="547"/>
                    <a:pt x="4430" y="894"/>
                  </a:cubicBezTo>
                  <a:cubicBezTo>
                    <a:pt x="4525" y="989"/>
                    <a:pt x="4810" y="1159"/>
                    <a:pt x="4875" y="1275"/>
                  </a:cubicBezTo>
                  <a:cubicBezTo>
                    <a:pt x="4964" y="1435"/>
                    <a:pt x="4964" y="1435"/>
                    <a:pt x="4875" y="1537"/>
                  </a:cubicBezTo>
                  <a:cubicBezTo>
                    <a:pt x="4810" y="1608"/>
                    <a:pt x="4474" y="1718"/>
                    <a:pt x="4379" y="1728"/>
                  </a:cubicBezTo>
                  <a:cubicBezTo>
                    <a:pt x="4274" y="1736"/>
                    <a:pt x="4176" y="1740"/>
                    <a:pt x="4084" y="1740"/>
                  </a:cubicBezTo>
                  <a:cubicBezTo>
                    <a:pt x="3406" y="1740"/>
                    <a:pt x="3020" y="1537"/>
                    <a:pt x="2613" y="1363"/>
                  </a:cubicBezTo>
                  <a:cubicBezTo>
                    <a:pt x="2255" y="1211"/>
                    <a:pt x="2004" y="1109"/>
                    <a:pt x="1663" y="925"/>
                  </a:cubicBezTo>
                  <a:cubicBezTo>
                    <a:pt x="1415" y="792"/>
                    <a:pt x="736" y="500"/>
                    <a:pt x="353" y="500"/>
                  </a:cubicBezTo>
                  <a:cubicBezTo>
                    <a:pt x="207" y="500"/>
                    <a:pt x="105" y="542"/>
                    <a:pt x="85" y="652"/>
                  </a:cubicBezTo>
                  <a:cubicBezTo>
                    <a:pt x="0" y="1357"/>
                    <a:pt x="939" y="2139"/>
                    <a:pt x="1552" y="2494"/>
                  </a:cubicBezTo>
                  <a:cubicBezTo>
                    <a:pt x="2164" y="2847"/>
                    <a:pt x="2899" y="2881"/>
                    <a:pt x="3593" y="3017"/>
                  </a:cubicBezTo>
                  <a:cubicBezTo>
                    <a:pt x="4005" y="3099"/>
                    <a:pt x="4410" y="3245"/>
                    <a:pt x="4845" y="3405"/>
                  </a:cubicBezTo>
                  <a:cubicBezTo>
                    <a:pt x="5283" y="3568"/>
                    <a:pt x="5634" y="3861"/>
                    <a:pt x="5814" y="4290"/>
                  </a:cubicBezTo>
                  <a:cubicBezTo>
                    <a:pt x="5947" y="4603"/>
                    <a:pt x="6145" y="4871"/>
                    <a:pt x="6410" y="5082"/>
                  </a:cubicBezTo>
                  <a:cubicBezTo>
                    <a:pt x="6561" y="5205"/>
                    <a:pt x="6755" y="5239"/>
                    <a:pt x="6952" y="5239"/>
                  </a:cubicBezTo>
                  <a:cubicBezTo>
                    <a:pt x="7056" y="5239"/>
                    <a:pt x="7162" y="5229"/>
                    <a:pt x="7263" y="5218"/>
                  </a:cubicBezTo>
                  <a:cubicBezTo>
                    <a:pt x="7659" y="5178"/>
                    <a:pt x="8050" y="5137"/>
                    <a:pt x="8444" y="5096"/>
                  </a:cubicBezTo>
                  <a:lnTo>
                    <a:pt x="9016" y="4980"/>
                  </a:lnTo>
                  <a:cubicBezTo>
                    <a:pt x="9022" y="4982"/>
                    <a:pt x="9028" y="4983"/>
                    <a:pt x="9034" y="4983"/>
                  </a:cubicBezTo>
                  <a:cubicBezTo>
                    <a:pt x="9156" y="4983"/>
                    <a:pt x="9167" y="4562"/>
                    <a:pt x="9190" y="4426"/>
                  </a:cubicBezTo>
                  <a:cubicBezTo>
                    <a:pt x="9301" y="3796"/>
                    <a:pt x="9039" y="3208"/>
                    <a:pt x="8601" y="2367"/>
                  </a:cubicBezTo>
                  <a:cubicBezTo>
                    <a:pt x="8523" y="2214"/>
                    <a:pt x="8393" y="2065"/>
                    <a:pt x="8169" y="1864"/>
                  </a:cubicBezTo>
                  <a:cubicBezTo>
                    <a:pt x="7842" y="1578"/>
                    <a:pt x="7505" y="1456"/>
                    <a:pt x="7304" y="1363"/>
                  </a:cubicBezTo>
                  <a:cubicBezTo>
                    <a:pt x="6801" y="1139"/>
                    <a:pt x="6461" y="938"/>
                    <a:pt x="6230" y="775"/>
                  </a:cubicBezTo>
                  <a:cubicBezTo>
                    <a:pt x="5815" y="479"/>
                    <a:pt x="4965" y="1"/>
                    <a:pt x="4378" y="1"/>
                  </a:cubicBezTo>
                  <a:close/>
                </a:path>
              </a:pathLst>
            </a:custGeom>
            <a:solidFill>
              <a:srgbClr val="C7766D"/>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4" name="Google Shape;296;p31"/>
            <p:cNvSpPr/>
            <p:nvPr/>
          </p:nvSpPr>
          <p:spPr>
            <a:xfrm>
              <a:off x="5609520" y="2831354"/>
              <a:ext cx="3330808" cy="1520325"/>
            </a:xfrm>
            <a:custGeom>
              <a:avLst/>
              <a:gdLst/>
              <a:ahLst/>
              <a:cxnLst/>
              <a:rect l="l" t="t" r="r" b="b"/>
              <a:pathLst>
                <a:path w="45745" h="20880" extrusionOk="0">
                  <a:moveTo>
                    <a:pt x="30796" y="0"/>
                  </a:moveTo>
                  <a:cubicBezTo>
                    <a:pt x="28260" y="0"/>
                    <a:pt x="25705" y="739"/>
                    <a:pt x="23476" y="1977"/>
                  </a:cubicBezTo>
                  <a:cubicBezTo>
                    <a:pt x="20213" y="3791"/>
                    <a:pt x="17594" y="6594"/>
                    <a:pt x="15471" y="9667"/>
                  </a:cubicBezTo>
                  <a:cubicBezTo>
                    <a:pt x="14620" y="10893"/>
                    <a:pt x="13585" y="12321"/>
                    <a:pt x="12092" y="12321"/>
                  </a:cubicBezTo>
                  <a:cubicBezTo>
                    <a:pt x="12085" y="12321"/>
                    <a:pt x="12078" y="12321"/>
                    <a:pt x="12071" y="12321"/>
                  </a:cubicBezTo>
                  <a:cubicBezTo>
                    <a:pt x="11374" y="12317"/>
                    <a:pt x="10711" y="11974"/>
                    <a:pt x="10176" y="11520"/>
                  </a:cubicBezTo>
                  <a:cubicBezTo>
                    <a:pt x="7172" y="8976"/>
                    <a:pt x="8006" y="3791"/>
                    <a:pt x="4934" y="1327"/>
                  </a:cubicBezTo>
                  <a:cubicBezTo>
                    <a:pt x="4798" y="1273"/>
                    <a:pt x="4524" y="1253"/>
                    <a:pt x="4181" y="1253"/>
                  </a:cubicBezTo>
                  <a:cubicBezTo>
                    <a:pt x="3485" y="1253"/>
                    <a:pt x="2505" y="1336"/>
                    <a:pt x="1811" y="1389"/>
                  </a:cubicBezTo>
                  <a:cubicBezTo>
                    <a:pt x="1528" y="1412"/>
                    <a:pt x="1082" y="1436"/>
                    <a:pt x="953" y="1688"/>
                  </a:cubicBezTo>
                  <a:cubicBezTo>
                    <a:pt x="55" y="4808"/>
                    <a:pt x="0" y="8136"/>
                    <a:pt x="517" y="11341"/>
                  </a:cubicBezTo>
                  <a:cubicBezTo>
                    <a:pt x="1059" y="14709"/>
                    <a:pt x="2494" y="18291"/>
                    <a:pt x="5559" y="19788"/>
                  </a:cubicBezTo>
                  <a:cubicBezTo>
                    <a:pt x="7334" y="20655"/>
                    <a:pt x="9987" y="20879"/>
                    <a:pt x="11604" y="20879"/>
                  </a:cubicBezTo>
                  <a:cubicBezTo>
                    <a:pt x="11689" y="20879"/>
                    <a:pt x="11771" y="20878"/>
                    <a:pt x="11850" y="20877"/>
                  </a:cubicBezTo>
                  <a:cubicBezTo>
                    <a:pt x="13701" y="20850"/>
                    <a:pt x="15300" y="20680"/>
                    <a:pt x="16927" y="19792"/>
                  </a:cubicBezTo>
                  <a:lnTo>
                    <a:pt x="45512" y="19792"/>
                  </a:lnTo>
                  <a:cubicBezTo>
                    <a:pt x="45744" y="16189"/>
                    <a:pt x="45002" y="10888"/>
                    <a:pt x="43356" y="7673"/>
                  </a:cubicBezTo>
                  <a:cubicBezTo>
                    <a:pt x="41712" y="4457"/>
                    <a:pt x="37735" y="1545"/>
                    <a:pt x="34278" y="501"/>
                  </a:cubicBezTo>
                  <a:cubicBezTo>
                    <a:pt x="33145" y="159"/>
                    <a:pt x="31973" y="0"/>
                    <a:pt x="30796" y="0"/>
                  </a:cubicBezTo>
                  <a:close/>
                </a:path>
              </a:pathLst>
            </a:custGeom>
            <a:solidFill>
              <a:srgbClr val="87D5D6"/>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5" name="Google Shape;297;p31"/>
            <p:cNvSpPr/>
            <p:nvPr/>
          </p:nvSpPr>
          <p:spPr>
            <a:xfrm>
              <a:off x="8318159" y="3719234"/>
              <a:ext cx="50386" cy="558253"/>
            </a:xfrm>
            <a:custGeom>
              <a:avLst/>
              <a:gdLst/>
              <a:ahLst/>
              <a:cxnLst/>
              <a:rect l="l" t="t" r="r" b="b"/>
              <a:pathLst>
                <a:path w="692" h="7667" extrusionOk="0">
                  <a:moveTo>
                    <a:pt x="50" y="1"/>
                  </a:moveTo>
                  <a:cubicBezTo>
                    <a:pt x="32" y="1"/>
                    <a:pt x="12" y="17"/>
                    <a:pt x="18" y="41"/>
                  </a:cubicBezTo>
                  <a:cubicBezTo>
                    <a:pt x="287" y="1307"/>
                    <a:pt x="420" y="2610"/>
                    <a:pt x="376" y="3899"/>
                  </a:cubicBezTo>
                  <a:cubicBezTo>
                    <a:pt x="335" y="5121"/>
                    <a:pt x="1" y="6383"/>
                    <a:pt x="86" y="7598"/>
                  </a:cubicBezTo>
                  <a:cubicBezTo>
                    <a:pt x="90" y="7641"/>
                    <a:pt x="125" y="7667"/>
                    <a:pt x="161" y="7667"/>
                  </a:cubicBezTo>
                  <a:cubicBezTo>
                    <a:pt x="189" y="7667"/>
                    <a:pt x="217" y="7651"/>
                    <a:pt x="229" y="7614"/>
                  </a:cubicBezTo>
                  <a:cubicBezTo>
                    <a:pt x="607" y="6444"/>
                    <a:pt x="651" y="5019"/>
                    <a:pt x="671" y="3791"/>
                  </a:cubicBezTo>
                  <a:cubicBezTo>
                    <a:pt x="692" y="2487"/>
                    <a:pt x="478" y="1266"/>
                    <a:pt x="79" y="25"/>
                  </a:cubicBezTo>
                  <a:cubicBezTo>
                    <a:pt x="75" y="8"/>
                    <a:pt x="63" y="1"/>
                    <a:pt x="50"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6" name="Google Shape;298;p31"/>
            <p:cNvSpPr/>
            <p:nvPr/>
          </p:nvSpPr>
          <p:spPr>
            <a:xfrm>
              <a:off x="8631328" y="3630184"/>
              <a:ext cx="22353" cy="62983"/>
            </a:xfrm>
            <a:custGeom>
              <a:avLst/>
              <a:gdLst/>
              <a:ahLst/>
              <a:cxnLst/>
              <a:rect l="l" t="t" r="r" b="b"/>
              <a:pathLst>
                <a:path w="307" h="865" extrusionOk="0">
                  <a:moveTo>
                    <a:pt x="154" y="1"/>
                  </a:moveTo>
                  <a:cubicBezTo>
                    <a:pt x="120" y="1"/>
                    <a:pt x="85" y="24"/>
                    <a:pt x="82" y="70"/>
                  </a:cubicBezTo>
                  <a:cubicBezTo>
                    <a:pt x="59" y="312"/>
                    <a:pt x="1" y="570"/>
                    <a:pt x="79" y="808"/>
                  </a:cubicBezTo>
                  <a:cubicBezTo>
                    <a:pt x="91" y="846"/>
                    <a:pt x="122" y="865"/>
                    <a:pt x="154" y="865"/>
                  </a:cubicBezTo>
                  <a:cubicBezTo>
                    <a:pt x="185" y="865"/>
                    <a:pt x="217" y="846"/>
                    <a:pt x="228" y="808"/>
                  </a:cubicBezTo>
                  <a:cubicBezTo>
                    <a:pt x="307" y="570"/>
                    <a:pt x="249" y="312"/>
                    <a:pt x="225" y="70"/>
                  </a:cubicBezTo>
                  <a:cubicBezTo>
                    <a:pt x="222" y="24"/>
                    <a:pt x="188" y="1"/>
                    <a:pt x="154"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7" name="Google Shape;299;p31"/>
            <p:cNvSpPr/>
            <p:nvPr/>
          </p:nvSpPr>
          <p:spPr>
            <a:xfrm>
              <a:off x="8736105" y="3735398"/>
              <a:ext cx="13179" cy="44925"/>
            </a:xfrm>
            <a:custGeom>
              <a:avLst/>
              <a:gdLst/>
              <a:ahLst/>
              <a:cxnLst/>
              <a:rect l="l" t="t" r="r" b="b"/>
              <a:pathLst>
                <a:path w="181" h="617" extrusionOk="0">
                  <a:moveTo>
                    <a:pt x="91" y="1"/>
                  </a:moveTo>
                  <a:cubicBezTo>
                    <a:pt x="62" y="1"/>
                    <a:pt x="33" y="20"/>
                    <a:pt x="31" y="57"/>
                  </a:cubicBezTo>
                  <a:cubicBezTo>
                    <a:pt x="28" y="146"/>
                    <a:pt x="25" y="235"/>
                    <a:pt x="21" y="326"/>
                  </a:cubicBezTo>
                  <a:cubicBezTo>
                    <a:pt x="17" y="404"/>
                    <a:pt x="0" y="493"/>
                    <a:pt x="28" y="571"/>
                  </a:cubicBezTo>
                  <a:cubicBezTo>
                    <a:pt x="38" y="602"/>
                    <a:pt x="65" y="617"/>
                    <a:pt x="91" y="617"/>
                  </a:cubicBezTo>
                  <a:cubicBezTo>
                    <a:pt x="117" y="617"/>
                    <a:pt x="144" y="602"/>
                    <a:pt x="154" y="571"/>
                  </a:cubicBezTo>
                  <a:cubicBezTo>
                    <a:pt x="181" y="493"/>
                    <a:pt x="164" y="404"/>
                    <a:pt x="160" y="326"/>
                  </a:cubicBezTo>
                  <a:cubicBezTo>
                    <a:pt x="157" y="235"/>
                    <a:pt x="154" y="146"/>
                    <a:pt x="151" y="57"/>
                  </a:cubicBezTo>
                  <a:cubicBezTo>
                    <a:pt x="149" y="20"/>
                    <a:pt x="120" y="1"/>
                    <a:pt x="91"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8" name="Google Shape;300;p31"/>
            <p:cNvSpPr/>
            <p:nvPr/>
          </p:nvSpPr>
          <p:spPr>
            <a:xfrm>
              <a:off x="7719929" y="3462714"/>
              <a:ext cx="16164" cy="61017"/>
            </a:xfrm>
            <a:custGeom>
              <a:avLst/>
              <a:gdLst/>
              <a:ahLst/>
              <a:cxnLst/>
              <a:rect l="l" t="t" r="r" b="b"/>
              <a:pathLst>
                <a:path w="222" h="838" extrusionOk="0">
                  <a:moveTo>
                    <a:pt x="112" y="0"/>
                  </a:moveTo>
                  <a:cubicBezTo>
                    <a:pt x="84" y="0"/>
                    <a:pt x="55" y="19"/>
                    <a:pt x="51" y="57"/>
                  </a:cubicBezTo>
                  <a:cubicBezTo>
                    <a:pt x="48" y="196"/>
                    <a:pt x="41" y="332"/>
                    <a:pt x="34" y="472"/>
                  </a:cubicBezTo>
                  <a:cubicBezTo>
                    <a:pt x="28" y="588"/>
                    <a:pt x="1" y="699"/>
                    <a:pt x="55" y="805"/>
                  </a:cubicBezTo>
                  <a:cubicBezTo>
                    <a:pt x="67" y="827"/>
                    <a:pt x="90" y="838"/>
                    <a:pt x="112" y="838"/>
                  </a:cubicBezTo>
                  <a:cubicBezTo>
                    <a:pt x="135" y="838"/>
                    <a:pt x="157" y="827"/>
                    <a:pt x="167" y="805"/>
                  </a:cubicBezTo>
                  <a:cubicBezTo>
                    <a:pt x="222" y="699"/>
                    <a:pt x="197" y="588"/>
                    <a:pt x="191" y="472"/>
                  </a:cubicBezTo>
                  <a:cubicBezTo>
                    <a:pt x="184" y="332"/>
                    <a:pt x="177" y="196"/>
                    <a:pt x="170" y="57"/>
                  </a:cubicBezTo>
                  <a:cubicBezTo>
                    <a:pt x="169" y="19"/>
                    <a:pt x="141" y="0"/>
                    <a:pt x="112"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19" name="Google Shape;301;p31"/>
            <p:cNvSpPr/>
            <p:nvPr/>
          </p:nvSpPr>
          <p:spPr>
            <a:xfrm>
              <a:off x="7775194" y="3392668"/>
              <a:ext cx="26067" cy="58541"/>
            </a:xfrm>
            <a:custGeom>
              <a:avLst/>
              <a:gdLst/>
              <a:ahLst/>
              <a:cxnLst/>
              <a:rect l="l" t="t" r="r" b="b"/>
              <a:pathLst>
                <a:path w="358" h="804" extrusionOk="0">
                  <a:moveTo>
                    <a:pt x="180" y="1"/>
                  </a:moveTo>
                  <a:cubicBezTo>
                    <a:pt x="141" y="1"/>
                    <a:pt x="102" y="28"/>
                    <a:pt x="96" y="83"/>
                  </a:cubicBezTo>
                  <a:cubicBezTo>
                    <a:pt x="68" y="280"/>
                    <a:pt x="0" y="529"/>
                    <a:pt x="65" y="719"/>
                  </a:cubicBezTo>
                  <a:cubicBezTo>
                    <a:pt x="83" y="775"/>
                    <a:pt x="131" y="803"/>
                    <a:pt x="179" y="803"/>
                  </a:cubicBezTo>
                  <a:cubicBezTo>
                    <a:pt x="226" y="803"/>
                    <a:pt x="274" y="775"/>
                    <a:pt x="293" y="719"/>
                  </a:cubicBezTo>
                  <a:cubicBezTo>
                    <a:pt x="357" y="529"/>
                    <a:pt x="289" y="277"/>
                    <a:pt x="266" y="83"/>
                  </a:cubicBezTo>
                  <a:cubicBezTo>
                    <a:pt x="259" y="28"/>
                    <a:pt x="219" y="1"/>
                    <a:pt x="180"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0" name="Google Shape;302;p31"/>
            <p:cNvSpPr/>
            <p:nvPr/>
          </p:nvSpPr>
          <p:spPr>
            <a:xfrm>
              <a:off x="7795217" y="3633824"/>
              <a:ext cx="18203" cy="64293"/>
            </a:xfrm>
            <a:custGeom>
              <a:avLst/>
              <a:gdLst/>
              <a:ahLst/>
              <a:cxnLst/>
              <a:rect l="l" t="t" r="r" b="b"/>
              <a:pathLst>
                <a:path w="250" h="883" extrusionOk="0">
                  <a:moveTo>
                    <a:pt x="125" y="1"/>
                  </a:moveTo>
                  <a:cubicBezTo>
                    <a:pt x="88" y="1"/>
                    <a:pt x="50" y="25"/>
                    <a:pt x="45" y="75"/>
                  </a:cubicBezTo>
                  <a:cubicBezTo>
                    <a:pt x="28" y="326"/>
                    <a:pt x="0" y="565"/>
                    <a:pt x="35" y="816"/>
                  </a:cubicBezTo>
                  <a:cubicBezTo>
                    <a:pt x="42" y="860"/>
                    <a:pt x="83" y="882"/>
                    <a:pt x="125" y="882"/>
                  </a:cubicBezTo>
                  <a:cubicBezTo>
                    <a:pt x="166" y="882"/>
                    <a:pt x="207" y="860"/>
                    <a:pt x="212" y="816"/>
                  </a:cubicBezTo>
                  <a:cubicBezTo>
                    <a:pt x="249" y="565"/>
                    <a:pt x="222" y="326"/>
                    <a:pt x="205" y="75"/>
                  </a:cubicBezTo>
                  <a:cubicBezTo>
                    <a:pt x="200" y="25"/>
                    <a:pt x="162" y="1"/>
                    <a:pt x="125"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1" name="Google Shape;303;p31"/>
            <p:cNvSpPr/>
            <p:nvPr/>
          </p:nvSpPr>
          <p:spPr>
            <a:xfrm>
              <a:off x="7989045" y="3588899"/>
              <a:ext cx="25776" cy="68371"/>
            </a:xfrm>
            <a:custGeom>
              <a:avLst/>
              <a:gdLst/>
              <a:ahLst/>
              <a:cxnLst/>
              <a:rect l="l" t="t" r="r" b="b"/>
              <a:pathLst>
                <a:path w="354" h="939" extrusionOk="0">
                  <a:moveTo>
                    <a:pt x="103" y="0"/>
                  </a:moveTo>
                  <a:cubicBezTo>
                    <a:pt x="50" y="0"/>
                    <a:pt x="0" y="42"/>
                    <a:pt x="17" y="113"/>
                  </a:cubicBezTo>
                  <a:cubicBezTo>
                    <a:pt x="71" y="361"/>
                    <a:pt x="30" y="610"/>
                    <a:pt x="40" y="862"/>
                  </a:cubicBezTo>
                  <a:cubicBezTo>
                    <a:pt x="42" y="910"/>
                    <a:pt x="80" y="939"/>
                    <a:pt x="120" y="939"/>
                  </a:cubicBezTo>
                  <a:cubicBezTo>
                    <a:pt x="144" y="939"/>
                    <a:pt x="170" y="927"/>
                    <a:pt x="187" y="902"/>
                  </a:cubicBezTo>
                  <a:cubicBezTo>
                    <a:pt x="353" y="640"/>
                    <a:pt x="306" y="341"/>
                    <a:pt x="193" y="62"/>
                  </a:cubicBezTo>
                  <a:cubicBezTo>
                    <a:pt x="175" y="20"/>
                    <a:pt x="138" y="0"/>
                    <a:pt x="103"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2" name="Google Shape;304;p31"/>
            <p:cNvSpPr/>
            <p:nvPr/>
          </p:nvSpPr>
          <p:spPr>
            <a:xfrm>
              <a:off x="6847193" y="3559628"/>
              <a:ext cx="168707" cy="714291"/>
            </a:xfrm>
            <a:custGeom>
              <a:avLst/>
              <a:gdLst/>
              <a:ahLst/>
              <a:cxnLst/>
              <a:rect l="l" t="t" r="r" b="b"/>
              <a:pathLst>
                <a:path w="2317" h="9810" extrusionOk="0">
                  <a:moveTo>
                    <a:pt x="2286" y="1"/>
                  </a:moveTo>
                  <a:cubicBezTo>
                    <a:pt x="2276" y="1"/>
                    <a:pt x="2266" y="6"/>
                    <a:pt x="2262" y="18"/>
                  </a:cubicBezTo>
                  <a:cubicBezTo>
                    <a:pt x="1654" y="1611"/>
                    <a:pt x="1180" y="3258"/>
                    <a:pt x="786" y="4918"/>
                  </a:cubicBezTo>
                  <a:cubicBezTo>
                    <a:pt x="415" y="6496"/>
                    <a:pt x="68" y="8140"/>
                    <a:pt x="0" y="9766"/>
                  </a:cubicBezTo>
                  <a:cubicBezTo>
                    <a:pt x="0" y="9794"/>
                    <a:pt x="25" y="9810"/>
                    <a:pt x="49" y="9810"/>
                  </a:cubicBezTo>
                  <a:cubicBezTo>
                    <a:pt x="69" y="9810"/>
                    <a:pt x="88" y="9799"/>
                    <a:pt x="92" y="9776"/>
                  </a:cubicBezTo>
                  <a:cubicBezTo>
                    <a:pt x="450" y="8150"/>
                    <a:pt x="629" y="6490"/>
                    <a:pt x="1004" y="4863"/>
                  </a:cubicBezTo>
                  <a:cubicBezTo>
                    <a:pt x="1375" y="3237"/>
                    <a:pt x="1882" y="1645"/>
                    <a:pt x="2310" y="32"/>
                  </a:cubicBezTo>
                  <a:cubicBezTo>
                    <a:pt x="2316" y="13"/>
                    <a:pt x="2301" y="1"/>
                    <a:pt x="2286"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3" name="Google Shape;305;p31"/>
            <p:cNvSpPr/>
            <p:nvPr/>
          </p:nvSpPr>
          <p:spPr>
            <a:xfrm>
              <a:off x="5860724" y="3649334"/>
              <a:ext cx="20897" cy="65240"/>
            </a:xfrm>
            <a:custGeom>
              <a:avLst/>
              <a:gdLst/>
              <a:ahLst/>
              <a:cxnLst/>
              <a:rect l="l" t="t" r="r" b="b"/>
              <a:pathLst>
                <a:path w="287" h="896" extrusionOk="0">
                  <a:moveTo>
                    <a:pt x="143" y="1"/>
                  </a:moveTo>
                  <a:cubicBezTo>
                    <a:pt x="101" y="1"/>
                    <a:pt x="60" y="28"/>
                    <a:pt x="58" y="82"/>
                  </a:cubicBezTo>
                  <a:cubicBezTo>
                    <a:pt x="48" y="321"/>
                    <a:pt x="0" y="593"/>
                    <a:pt x="48" y="825"/>
                  </a:cubicBezTo>
                  <a:cubicBezTo>
                    <a:pt x="58" y="872"/>
                    <a:pt x="100" y="896"/>
                    <a:pt x="143" y="896"/>
                  </a:cubicBezTo>
                  <a:cubicBezTo>
                    <a:pt x="186" y="896"/>
                    <a:pt x="228" y="872"/>
                    <a:pt x="239" y="825"/>
                  </a:cubicBezTo>
                  <a:cubicBezTo>
                    <a:pt x="286" y="593"/>
                    <a:pt x="239" y="321"/>
                    <a:pt x="228" y="82"/>
                  </a:cubicBezTo>
                  <a:cubicBezTo>
                    <a:pt x="226" y="28"/>
                    <a:pt x="185" y="1"/>
                    <a:pt x="143"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4" name="Google Shape;306;p31"/>
            <p:cNvSpPr/>
            <p:nvPr/>
          </p:nvSpPr>
          <p:spPr>
            <a:xfrm>
              <a:off x="5955599" y="3683264"/>
              <a:ext cx="15655" cy="41503"/>
            </a:xfrm>
            <a:custGeom>
              <a:avLst/>
              <a:gdLst/>
              <a:ahLst/>
              <a:cxnLst/>
              <a:rect l="l" t="t" r="r" b="b"/>
              <a:pathLst>
                <a:path w="215" h="570" extrusionOk="0">
                  <a:moveTo>
                    <a:pt x="107" y="0"/>
                  </a:moveTo>
                  <a:cubicBezTo>
                    <a:pt x="79" y="0"/>
                    <a:pt x="51" y="20"/>
                    <a:pt x="48" y="59"/>
                  </a:cubicBezTo>
                  <a:cubicBezTo>
                    <a:pt x="38" y="202"/>
                    <a:pt x="0" y="376"/>
                    <a:pt x="38" y="519"/>
                  </a:cubicBezTo>
                  <a:cubicBezTo>
                    <a:pt x="46" y="552"/>
                    <a:pt x="77" y="569"/>
                    <a:pt x="107" y="569"/>
                  </a:cubicBezTo>
                  <a:cubicBezTo>
                    <a:pt x="138" y="569"/>
                    <a:pt x="169" y="552"/>
                    <a:pt x="177" y="519"/>
                  </a:cubicBezTo>
                  <a:cubicBezTo>
                    <a:pt x="214" y="376"/>
                    <a:pt x="177" y="202"/>
                    <a:pt x="167" y="59"/>
                  </a:cubicBezTo>
                  <a:cubicBezTo>
                    <a:pt x="164" y="20"/>
                    <a:pt x="136" y="0"/>
                    <a:pt x="107"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5" name="Google Shape;307;p31"/>
            <p:cNvSpPr/>
            <p:nvPr/>
          </p:nvSpPr>
          <p:spPr>
            <a:xfrm>
              <a:off x="5924363" y="3883864"/>
              <a:ext cx="13980" cy="45435"/>
            </a:xfrm>
            <a:custGeom>
              <a:avLst/>
              <a:gdLst/>
              <a:ahLst/>
              <a:cxnLst/>
              <a:rect l="l" t="t" r="r" b="b"/>
              <a:pathLst>
                <a:path w="192" h="624" extrusionOk="0">
                  <a:moveTo>
                    <a:pt x="96" y="0"/>
                  </a:moveTo>
                  <a:cubicBezTo>
                    <a:pt x="68" y="0"/>
                    <a:pt x="40" y="19"/>
                    <a:pt x="38" y="56"/>
                  </a:cubicBezTo>
                  <a:cubicBezTo>
                    <a:pt x="31" y="145"/>
                    <a:pt x="28" y="234"/>
                    <a:pt x="21" y="325"/>
                  </a:cubicBezTo>
                  <a:cubicBezTo>
                    <a:pt x="18" y="407"/>
                    <a:pt x="1" y="492"/>
                    <a:pt x="28" y="570"/>
                  </a:cubicBezTo>
                  <a:cubicBezTo>
                    <a:pt x="38" y="606"/>
                    <a:pt x="67" y="624"/>
                    <a:pt x="96" y="624"/>
                  </a:cubicBezTo>
                  <a:cubicBezTo>
                    <a:pt x="125" y="624"/>
                    <a:pt x="154" y="606"/>
                    <a:pt x="164" y="570"/>
                  </a:cubicBezTo>
                  <a:cubicBezTo>
                    <a:pt x="191" y="492"/>
                    <a:pt x="174" y="403"/>
                    <a:pt x="171" y="325"/>
                  </a:cubicBezTo>
                  <a:cubicBezTo>
                    <a:pt x="164" y="234"/>
                    <a:pt x="161" y="145"/>
                    <a:pt x="153" y="56"/>
                  </a:cubicBezTo>
                  <a:cubicBezTo>
                    <a:pt x="152" y="19"/>
                    <a:pt x="124" y="0"/>
                    <a:pt x="96"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6" name="Google Shape;308;p31"/>
            <p:cNvSpPr/>
            <p:nvPr/>
          </p:nvSpPr>
          <p:spPr>
            <a:xfrm>
              <a:off x="7145944" y="1343351"/>
              <a:ext cx="1510714" cy="1392466"/>
            </a:xfrm>
            <a:custGeom>
              <a:avLst/>
              <a:gdLst/>
              <a:ahLst/>
              <a:cxnLst/>
              <a:rect l="l" t="t" r="r" b="b"/>
              <a:pathLst>
                <a:path w="20748" h="19124" extrusionOk="0">
                  <a:moveTo>
                    <a:pt x="9265" y="0"/>
                  </a:moveTo>
                  <a:cubicBezTo>
                    <a:pt x="8349" y="0"/>
                    <a:pt x="7466" y="137"/>
                    <a:pt x="6839" y="370"/>
                  </a:cubicBezTo>
                  <a:cubicBezTo>
                    <a:pt x="5651" y="812"/>
                    <a:pt x="4396" y="1608"/>
                    <a:pt x="3665" y="2642"/>
                  </a:cubicBezTo>
                  <a:cubicBezTo>
                    <a:pt x="2936" y="3680"/>
                    <a:pt x="2450" y="4902"/>
                    <a:pt x="1943" y="6062"/>
                  </a:cubicBezTo>
                  <a:cubicBezTo>
                    <a:pt x="1334" y="7464"/>
                    <a:pt x="1028" y="8872"/>
                    <a:pt x="538" y="10318"/>
                  </a:cubicBezTo>
                  <a:cubicBezTo>
                    <a:pt x="252" y="11169"/>
                    <a:pt x="1" y="12046"/>
                    <a:pt x="24" y="12945"/>
                  </a:cubicBezTo>
                  <a:cubicBezTo>
                    <a:pt x="78" y="14948"/>
                    <a:pt x="1552" y="16701"/>
                    <a:pt x="3314" y="17657"/>
                  </a:cubicBezTo>
                  <a:cubicBezTo>
                    <a:pt x="5080" y="18616"/>
                    <a:pt x="6366" y="18936"/>
                    <a:pt x="8751" y="19123"/>
                  </a:cubicBezTo>
                  <a:cubicBezTo>
                    <a:pt x="12133" y="18973"/>
                    <a:pt x="15630" y="18797"/>
                    <a:pt x="18672" y="17303"/>
                  </a:cubicBezTo>
                  <a:cubicBezTo>
                    <a:pt x="19030" y="17129"/>
                    <a:pt x="19383" y="16932"/>
                    <a:pt x="19649" y="16636"/>
                  </a:cubicBezTo>
                  <a:cubicBezTo>
                    <a:pt x="19961" y="16286"/>
                    <a:pt x="20125" y="15826"/>
                    <a:pt x="20241" y="15367"/>
                  </a:cubicBezTo>
                  <a:cubicBezTo>
                    <a:pt x="20748" y="13359"/>
                    <a:pt x="20462" y="11227"/>
                    <a:pt x="19900" y="9233"/>
                  </a:cubicBezTo>
                  <a:cubicBezTo>
                    <a:pt x="19080" y="6313"/>
                    <a:pt x="17566" y="3446"/>
                    <a:pt x="15028" y="1792"/>
                  </a:cubicBezTo>
                  <a:cubicBezTo>
                    <a:pt x="13474" y="778"/>
                    <a:pt x="12518" y="574"/>
                    <a:pt x="10718" y="121"/>
                  </a:cubicBezTo>
                  <a:cubicBezTo>
                    <a:pt x="10247" y="39"/>
                    <a:pt x="9752" y="0"/>
                    <a:pt x="9265" y="0"/>
                  </a:cubicBezTo>
                  <a:close/>
                </a:path>
              </a:pathLst>
            </a:custGeom>
            <a:solidFill>
              <a:srgbClr val="002060"/>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7" name="Google Shape;309;p31"/>
            <p:cNvSpPr/>
            <p:nvPr/>
          </p:nvSpPr>
          <p:spPr>
            <a:xfrm>
              <a:off x="7308463" y="1451114"/>
              <a:ext cx="1019957" cy="1523238"/>
            </a:xfrm>
            <a:custGeom>
              <a:avLst/>
              <a:gdLst/>
              <a:ahLst/>
              <a:cxnLst/>
              <a:rect l="l" t="t" r="r" b="b"/>
              <a:pathLst>
                <a:path w="14008" h="20920" extrusionOk="0">
                  <a:moveTo>
                    <a:pt x="6266" y="0"/>
                  </a:moveTo>
                  <a:cubicBezTo>
                    <a:pt x="4944" y="0"/>
                    <a:pt x="3676" y="772"/>
                    <a:pt x="2844" y="1815"/>
                  </a:cubicBezTo>
                  <a:cubicBezTo>
                    <a:pt x="1936" y="2952"/>
                    <a:pt x="1470" y="4374"/>
                    <a:pt x="1126" y="5790"/>
                  </a:cubicBezTo>
                  <a:cubicBezTo>
                    <a:pt x="405" y="8770"/>
                    <a:pt x="0" y="11863"/>
                    <a:pt x="1623" y="14496"/>
                  </a:cubicBezTo>
                  <a:cubicBezTo>
                    <a:pt x="1946" y="15020"/>
                    <a:pt x="2684" y="15687"/>
                    <a:pt x="3253" y="15912"/>
                  </a:cubicBezTo>
                  <a:cubicBezTo>
                    <a:pt x="3640" y="16061"/>
                    <a:pt x="3760" y="16143"/>
                    <a:pt x="4141" y="16245"/>
                  </a:cubicBezTo>
                  <a:lnTo>
                    <a:pt x="4141" y="16384"/>
                  </a:lnTo>
                  <a:cubicBezTo>
                    <a:pt x="4066" y="17334"/>
                    <a:pt x="3954" y="18133"/>
                    <a:pt x="3984" y="19085"/>
                  </a:cubicBezTo>
                  <a:cubicBezTo>
                    <a:pt x="3995" y="19453"/>
                    <a:pt x="4019" y="19838"/>
                    <a:pt x="4192" y="20161"/>
                  </a:cubicBezTo>
                  <a:cubicBezTo>
                    <a:pt x="4451" y="20650"/>
                    <a:pt x="5015" y="20920"/>
                    <a:pt x="5568" y="20920"/>
                  </a:cubicBezTo>
                  <a:cubicBezTo>
                    <a:pt x="5604" y="20920"/>
                    <a:pt x="5640" y="20918"/>
                    <a:pt x="5675" y="20916"/>
                  </a:cubicBezTo>
                  <a:cubicBezTo>
                    <a:pt x="6261" y="20879"/>
                    <a:pt x="6801" y="20569"/>
                    <a:pt x="7227" y="20167"/>
                  </a:cubicBezTo>
                  <a:cubicBezTo>
                    <a:pt x="7655" y="19766"/>
                    <a:pt x="7808" y="19715"/>
                    <a:pt x="8132" y="19228"/>
                  </a:cubicBezTo>
                  <a:lnTo>
                    <a:pt x="8234" y="19045"/>
                  </a:lnTo>
                  <a:cubicBezTo>
                    <a:pt x="8309" y="18898"/>
                    <a:pt x="8183" y="17256"/>
                    <a:pt x="8216" y="16422"/>
                  </a:cubicBezTo>
                  <a:cubicBezTo>
                    <a:pt x="9530" y="16191"/>
                    <a:pt x="10826" y="15173"/>
                    <a:pt x="11258" y="13891"/>
                  </a:cubicBezTo>
                  <a:cubicBezTo>
                    <a:pt x="11374" y="13982"/>
                    <a:pt x="11585" y="14104"/>
                    <a:pt x="11704" y="14129"/>
                  </a:cubicBezTo>
                  <a:cubicBezTo>
                    <a:pt x="11776" y="14143"/>
                    <a:pt x="11849" y="14150"/>
                    <a:pt x="11921" y="14150"/>
                  </a:cubicBezTo>
                  <a:cubicBezTo>
                    <a:pt x="12323" y="14150"/>
                    <a:pt x="12713" y="13941"/>
                    <a:pt x="13041" y="13693"/>
                  </a:cubicBezTo>
                  <a:cubicBezTo>
                    <a:pt x="13456" y="13380"/>
                    <a:pt x="13701" y="12986"/>
                    <a:pt x="13827" y="12482"/>
                  </a:cubicBezTo>
                  <a:cubicBezTo>
                    <a:pt x="14007" y="11768"/>
                    <a:pt x="13780" y="11029"/>
                    <a:pt x="13246" y="10645"/>
                  </a:cubicBezTo>
                  <a:cubicBezTo>
                    <a:pt x="12863" y="10368"/>
                    <a:pt x="12447" y="10258"/>
                    <a:pt x="12001" y="10258"/>
                  </a:cubicBezTo>
                  <a:cubicBezTo>
                    <a:pt x="11849" y="10258"/>
                    <a:pt x="11692" y="10271"/>
                    <a:pt x="11533" y="10294"/>
                  </a:cubicBezTo>
                  <a:lnTo>
                    <a:pt x="11533" y="10294"/>
                  </a:lnTo>
                  <a:cubicBezTo>
                    <a:pt x="11912" y="7809"/>
                    <a:pt x="11677" y="5233"/>
                    <a:pt x="10854" y="2856"/>
                  </a:cubicBezTo>
                  <a:cubicBezTo>
                    <a:pt x="10680" y="2353"/>
                    <a:pt x="10473" y="1846"/>
                    <a:pt x="10115" y="1455"/>
                  </a:cubicBezTo>
                  <a:cubicBezTo>
                    <a:pt x="9809" y="1118"/>
                    <a:pt x="9408" y="884"/>
                    <a:pt x="8996" y="693"/>
                  </a:cubicBezTo>
                  <a:cubicBezTo>
                    <a:pt x="8145" y="295"/>
                    <a:pt x="7220" y="60"/>
                    <a:pt x="6284" y="3"/>
                  </a:cubicBezTo>
                  <a:lnTo>
                    <a:pt x="6284" y="3"/>
                  </a:lnTo>
                  <a:lnTo>
                    <a:pt x="6618" y="19"/>
                  </a:lnTo>
                  <a:cubicBezTo>
                    <a:pt x="6500" y="7"/>
                    <a:pt x="6383" y="0"/>
                    <a:pt x="6266" y="0"/>
                  </a:cubicBezTo>
                  <a:close/>
                </a:path>
              </a:pathLst>
            </a:custGeom>
            <a:solidFill>
              <a:srgbClr val="C7766D"/>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8" name="Google Shape;310;p31"/>
            <p:cNvSpPr/>
            <p:nvPr/>
          </p:nvSpPr>
          <p:spPr>
            <a:xfrm>
              <a:off x="7373849" y="1407864"/>
              <a:ext cx="1018210" cy="800501"/>
            </a:xfrm>
            <a:custGeom>
              <a:avLst/>
              <a:gdLst/>
              <a:ahLst/>
              <a:cxnLst/>
              <a:rect l="l" t="t" r="r" b="b"/>
              <a:pathLst>
                <a:path w="13984" h="10994" extrusionOk="0">
                  <a:moveTo>
                    <a:pt x="307" y="5832"/>
                  </a:moveTo>
                  <a:cubicBezTo>
                    <a:pt x="171" y="6287"/>
                    <a:pt x="66" y="6817"/>
                    <a:pt x="0" y="7435"/>
                  </a:cubicBezTo>
                  <a:lnTo>
                    <a:pt x="307" y="5832"/>
                  </a:lnTo>
                  <a:close/>
                  <a:moveTo>
                    <a:pt x="5512" y="1"/>
                  </a:moveTo>
                  <a:cubicBezTo>
                    <a:pt x="4991" y="1"/>
                    <a:pt x="4460" y="8"/>
                    <a:pt x="3957" y="154"/>
                  </a:cubicBezTo>
                  <a:cubicBezTo>
                    <a:pt x="3593" y="259"/>
                    <a:pt x="3256" y="437"/>
                    <a:pt x="2923" y="620"/>
                  </a:cubicBezTo>
                  <a:cubicBezTo>
                    <a:pt x="2549" y="824"/>
                    <a:pt x="2181" y="1035"/>
                    <a:pt x="1821" y="1253"/>
                  </a:cubicBezTo>
                  <a:cubicBezTo>
                    <a:pt x="1640" y="1358"/>
                    <a:pt x="1460" y="1470"/>
                    <a:pt x="1321" y="1630"/>
                  </a:cubicBezTo>
                  <a:cubicBezTo>
                    <a:pt x="1188" y="1784"/>
                    <a:pt x="1103" y="1974"/>
                    <a:pt x="1024" y="2164"/>
                  </a:cubicBezTo>
                  <a:cubicBezTo>
                    <a:pt x="759" y="2808"/>
                    <a:pt x="561" y="3478"/>
                    <a:pt x="436" y="4162"/>
                  </a:cubicBezTo>
                  <a:cubicBezTo>
                    <a:pt x="402" y="4336"/>
                    <a:pt x="388" y="4553"/>
                    <a:pt x="531" y="4659"/>
                  </a:cubicBezTo>
                  <a:lnTo>
                    <a:pt x="307" y="5832"/>
                  </a:lnTo>
                  <a:lnTo>
                    <a:pt x="307" y="5832"/>
                  </a:lnTo>
                  <a:cubicBezTo>
                    <a:pt x="1106" y="3161"/>
                    <a:pt x="2971" y="3093"/>
                    <a:pt x="4073" y="2947"/>
                  </a:cubicBezTo>
                  <a:cubicBezTo>
                    <a:pt x="4311" y="2916"/>
                    <a:pt x="4551" y="2900"/>
                    <a:pt x="4791" y="2900"/>
                  </a:cubicBezTo>
                  <a:cubicBezTo>
                    <a:pt x="5855" y="2900"/>
                    <a:pt x="6920" y="3207"/>
                    <a:pt x="7805" y="3797"/>
                  </a:cubicBezTo>
                  <a:cubicBezTo>
                    <a:pt x="8081" y="3985"/>
                    <a:pt x="8336" y="4193"/>
                    <a:pt x="8584" y="4414"/>
                  </a:cubicBezTo>
                  <a:cubicBezTo>
                    <a:pt x="8857" y="4655"/>
                    <a:pt x="9122" y="4907"/>
                    <a:pt x="9350" y="5190"/>
                  </a:cubicBezTo>
                  <a:cubicBezTo>
                    <a:pt x="9976" y="5975"/>
                    <a:pt x="10289" y="6976"/>
                    <a:pt x="10398" y="7973"/>
                  </a:cubicBezTo>
                  <a:cubicBezTo>
                    <a:pt x="10510" y="8973"/>
                    <a:pt x="10432" y="9983"/>
                    <a:pt x="10357" y="10983"/>
                  </a:cubicBezTo>
                  <a:lnTo>
                    <a:pt x="10408" y="10994"/>
                  </a:lnTo>
                  <a:cubicBezTo>
                    <a:pt x="11172" y="10677"/>
                    <a:pt x="12000" y="10514"/>
                    <a:pt x="12828" y="10514"/>
                  </a:cubicBezTo>
                  <a:cubicBezTo>
                    <a:pt x="13173" y="10514"/>
                    <a:pt x="13518" y="10542"/>
                    <a:pt x="13858" y="10599"/>
                  </a:cubicBezTo>
                  <a:cubicBezTo>
                    <a:pt x="13984" y="10116"/>
                    <a:pt x="13875" y="9606"/>
                    <a:pt x="13759" y="9119"/>
                  </a:cubicBezTo>
                  <a:cubicBezTo>
                    <a:pt x="13569" y="8337"/>
                    <a:pt x="13354" y="7561"/>
                    <a:pt x="13113" y="6792"/>
                  </a:cubicBezTo>
                  <a:cubicBezTo>
                    <a:pt x="12664" y="5369"/>
                    <a:pt x="12112" y="3961"/>
                    <a:pt x="11238" y="2753"/>
                  </a:cubicBezTo>
                  <a:cubicBezTo>
                    <a:pt x="10364" y="1542"/>
                    <a:pt x="9132" y="545"/>
                    <a:pt x="7683" y="192"/>
                  </a:cubicBezTo>
                  <a:cubicBezTo>
                    <a:pt x="6975" y="18"/>
                    <a:pt x="6241" y="5"/>
                    <a:pt x="5512" y="1"/>
                  </a:cubicBezTo>
                  <a:close/>
                </a:path>
              </a:pathLst>
            </a:custGeom>
            <a:solidFill>
              <a:srgbClr val="002060"/>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9" name="Google Shape;311;p31"/>
            <p:cNvSpPr/>
            <p:nvPr/>
          </p:nvSpPr>
          <p:spPr>
            <a:xfrm>
              <a:off x="7661169" y="1807460"/>
              <a:ext cx="395226" cy="395445"/>
            </a:xfrm>
            <a:custGeom>
              <a:avLst/>
              <a:gdLst/>
              <a:ahLst/>
              <a:cxnLst/>
              <a:rect l="l" t="t" r="r" b="b"/>
              <a:pathLst>
                <a:path w="5428" h="5431" extrusionOk="0">
                  <a:moveTo>
                    <a:pt x="2713" y="246"/>
                  </a:moveTo>
                  <a:cubicBezTo>
                    <a:pt x="4074" y="246"/>
                    <a:pt x="5183" y="1355"/>
                    <a:pt x="5183" y="2716"/>
                  </a:cubicBezTo>
                  <a:cubicBezTo>
                    <a:pt x="5183" y="4077"/>
                    <a:pt x="4074" y="5182"/>
                    <a:pt x="2713" y="5182"/>
                  </a:cubicBezTo>
                  <a:cubicBezTo>
                    <a:pt x="1351" y="5182"/>
                    <a:pt x="246" y="4077"/>
                    <a:pt x="246" y="2716"/>
                  </a:cubicBezTo>
                  <a:cubicBezTo>
                    <a:pt x="246" y="1355"/>
                    <a:pt x="1351" y="246"/>
                    <a:pt x="2713" y="246"/>
                  </a:cubicBezTo>
                  <a:close/>
                  <a:moveTo>
                    <a:pt x="2713" y="1"/>
                  </a:moveTo>
                  <a:cubicBezTo>
                    <a:pt x="1216" y="1"/>
                    <a:pt x="1" y="1219"/>
                    <a:pt x="1" y="2716"/>
                  </a:cubicBezTo>
                  <a:cubicBezTo>
                    <a:pt x="1" y="4213"/>
                    <a:pt x="1216" y="5431"/>
                    <a:pt x="2713" y="5431"/>
                  </a:cubicBezTo>
                  <a:cubicBezTo>
                    <a:pt x="4209" y="5431"/>
                    <a:pt x="5428" y="4213"/>
                    <a:pt x="5428" y="2716"/>
                  </a:cubicBezTo>
                  <a:cubicBezTo>
                    <a:pt x="5428" y="1219"/>
                    <a:pt x="4209" y="1"/>
                    <a:pt x="2713" y="1"/>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0" name="Google Shape;312;p31"/>
            <p:cNvSpPr/>
            <p:nvPr/>
          </p:nvSpPr>
          <p:spPr>
            <a:xfrm>
              <a:off x="7279411" y="1837750"/>
              <a:ext cx="333336" cy="369159"/>
            </a:xfrm>
            <a:custGeom>
              <a:avLst/>
              <a:gdLst/>
              <a:ahLst/>
              <a:cxnLst/>
              <a:rect l="l" t="t" r="r" b="b"/>
              <a:pathLst>
                <a:path w="4578" h="5070" extrusionOk="0">
                  <a:moveTo>
                    <a:pt x="2291" y="217"/>
                  </a:moveTo>
                  <a:cubicBezTo>
                    <a:pt x="3430" y="217"/>
                    <a:pt x="4360" y="1259"/>
                    <a:pt x="4360" y="2535"/>
                  </a:cubicBezTo>
                  <a:cubicBezTo>
                    <a:pt x="4360" y="3810"/>
                    <a:pt x="3430" y="4848"/>
                    <a:pt x="2291" y="4848"/>
                  </a:cubicBezTo>
                  <a:cubicBezTo>
                    <a:pt x="1148" y="4848"/>
                    <a:pt x="222" y="3810"/>
                    <a:pt x="222" y="2535"/>
                  </a:cubicBezTo>
                  <a:cubicBezTo>
                    <a:pt x="222" y="1259"/>
                    <a:pt x="1148" y="217"/>
                    <a:pt x="2291" y="217"/>
                  </a:cubicBezTo>
                  <a:close/>
                  <a:moveTo>
                    <a:pt x="2291" y="0"/>
                  </a:moveTo>
                  <a:cubicBezTo>
                    <a:pt x="1029" y="0"/>
                    <a:pt x="1" y="1136"/>
                    <a:pt x="1" y="2535"/>
                  </a:cubicBezTo>
                  <a:cubicBezTo>
                    <a:pt x="1" y="3933"/>
                    <a:pt x="1029" y="5069"/>
                    <a:pt x="2291" y="5069"/>
                  </a:cubicBezTo>
                  <a:cubicBezTo>
                    <a:pt x="3553" y="5069"/>
                    <a:pt x="4578" y="3933"/>
                    <a:pt x="4578" y="2535"/>
                  </a:cubicBezTo>
                  <a:cubicBezTo>
                    <a:pt x="4578" y="1136"/>
                    <a:pt x="3553" y="0"/>
                    <a:pt x="2291" y="0"/>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1" name="Google Shape;313;p31"/>
            <p:cNvSpPr/>
            <p:nvPr/>
          </p:nvSpPr>
          <p:spPr>
            <a:xfrm>
              <a:off x="7840070" y="1989347"/>
              <a:ext cx="70410" cy="68953"/>
            </a:xfrm>
            <a:custGeom>
              <a:avLst/>
              <a:gdLst/>
              <a:ahLst/>
              <a:cxnLst/>
              <a:rect l="l" t="t" r="r" b="b"/>
              <a:pathLst>
                <a:path w="967" h="947" extrusionOk="0">
                  <a:moveTo>
                    <a:pt x="481" y="0"/>
                  </a:moveTo>
                  <a:cubicBezTo>
                    <a:pt x="228" y="0"/>
                    <a:pt x="21" y="200"/>
                    <a:pt x="11" y="456"/>
                  </a:cubicBezTo>
                  <a:cubicBezTo>
                    <a:pt x="1" y="718"/>
                    <a:pt x="205" y="935"/>
                    <a:pt x="466" y="946"/>
                  </a:cubicBezTo>
                  <a:cubicBezTo>
                    <a:pt x="472" y="946"/>
                    <a:pt x="478" y="946"/>
                    <a:pt x="484" y="946"/>
                  </a:cubicBezTo>
                  <a:cubicBezTo>
                    <a:pt x="738" y="946"/>
                    <a:pt x="947" y="746"/>
                    <a:pt x="956" y="490"/>
                  </a:cubicBezTo>
                  <a:cubicBezTo>
                    <a:pt x="967" y="228"/>
                    <a:pt x="763" y="10"/>
                    <a:pt x="501" y="0"/>
                  </a:cubicBezTo>
                  <a:cubicBezTo>
                    <a:pt x="494" y="0"/>
                    <a:pt x="488" y="0"/>
                    <a:pt x="481" y="0"/>
                  </a:cubicBezTo>
                  <a:close/>
                </a:path>
              </a:pathLst>
            </a:custGeom>
            <a:solidFill>
              <a:schemeClr val="tx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2" name="Google Shape;314;p31"/>
            <p:cNvSpPr/>
            <p:nvPr/>
          </p:nvSpPr>
          <p:spPr>
            <a:xfrm>
              <a:off x="7469671" y="2001652"/>
              <a:ext cx="70264" cy="69026"/>
            </a:xfrm>
            <a:custGeom>
              <a:avLst/>
              <a:gdLst/>
              <a:ahLst/>
              <a:cxnLst/>
              <a:rect l="l" t="t" r="r" b="b"/>
              <a:pathLst>
                <a:path w="965" h="948" extrusionOk="0">
                  <a:moveTo>
                    <a:pt x="479" y="1"/>
                  </a:moveTo>
                  <a:cubicBezTo>
                    <a:pt x="228" y="1"/>
                    <a:pt x="18" y="201"/>
                    <a:pt x="8" y="457"/>
                  </a:cubicBezTo>
                  <a:cubicBezTo>
                    <a:pt x="1" y="719"/>
                    <a:pt x="205" y="937"/>
                    <a:pt x="464" y="947"/>
                  </a:cubicBezTo>
                  <a:cubicBezTo>
                    <a:pt x="470" y="947"/>
                    <a:pt x="477" y="947"/>
                    <a:pt x="483" y="947"/>
                  </a:cubicBezTo>
                  <a:cubicBezTo>
                    <a:pt x="737" y="947"/>
                    <a:pt x="947" y="747"/>
                    <a:pt x="954" y="491"/>
                  </a:cubicBezTo>
                  <a:cubicBezTo>
                    <a:pt x="964" y="229"/>
                    <a:pt x="760" y="11"/>
                    <a:pt x="498" y="1"/>
                  </a:cubicBezTo>
                  <a:cubicBezTo>
                    <a:pt x="492" y="1"/>
                    <a:pt x="485" y="1"/>
                    <a:pt x="479" y="1"/>
                  </a:cubicBezTo>
                  <a:close/>
                </a:path>
              </a:pathLst>
            </a:custGeom>
            <a:solidFill>
              <a:schemeClr val="tx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3" name="Google Shape;315;p31"/>
            <p:cNvSpPr/>
            <p:nvPr/>
          </p:nvSpPr>
          <p:spPr>
            <a:xfrm>
              <a:off x="7561852" y="1828066"/>
              <a:ext cx="96185" cy="365446"/>
            </a:xfrm>
            <a:custGeom>
              <a:avLst/>
              <a:gdLst/>
              <a:ahLst/>
              <a:cxnLst/>
              <a:rect l="l" t="t" r="r" b="b"/>
              <a:pathLst>
                <a:path w="1321" h="5019" extrusionOk="0">
                  <a:moveTo>
                    <a:pt x="1321" y="0"/>
                  </a:moveTo>
                  <a:cubicBezTo>
                    <a:pt x="531" y="1415"/>
                    <a:pt x="76" y="3015"/>
                    <a:pt x="0" y="4634"/>
                  </a:cubicBezTo>
                  <a:lnTo>
                    <a:pt x="8" y="4661"/>
                  </a:lnTo>
                  <a:cubicBezTo>
                    <a:pt x="38" y="4743"/>
                    <a:pt x="127" y="4780"/>
                    <a:pt x="205" y="4815"/>
                  </a:cubicBezTo>
                  <a:cubicBezTo>
                    <a:pt x="375" y="4882"/>
                    <a:pt x="545" y="4951"/>
                    <a:pt x="712" y="5019"/>
                  </a:cubicBezTo>
                  <a:lnTo>
                    <a:pt x="1321" y="0"/>
                  </a:lnTo>
                  <a:close/>
                </a:path>
              </a:pathLst>
            </a:custGeom>
            <a:solidFill>
              <a:schemeClr val="bg1"/>
            </a:solidFill>
            <a:ln>
              <a:solidFill>
                <a:schemeClr val="tx1"/>
              </a:solid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4" name="Google Shape;316;p31"/>
            <p:cNvSpPr/>
            <p:nvPr/>
          </p:nvSpPr>
          <p:spPr>
            <a:xfrm>
              <a:off x="7544013" y="1817436"/>
              <a:ext cx="127131" cy="383139"/>
            </a:xfrm>
            <a:custGeom>
              <a:avLst/>
              <a:gdLst/>
              <a:ahLst/>
              <a:cxnLst/>
              <a:rect l="l" t="t" r="r" b="b"/>
              <a:pathLst>
                <a:path w="1746" h="5262" extrusionOk="0">
                  <a:moveTo>
                    <a:pt x="1560" y="1"/>
                  </a:moveTo>
                  <a:cubicBezTo>
                    <a:pt x="1517" y="1"/>
                    <a:pt x="1473" y="22"/>
                    <a:pt x="1440" y="71"/>
                  </a:cubicBezTo>
                  <a:cubicBezTo>
                    <a:pt x="790" y="1088"/>
                    <a:pt x="419" y="2351"/>
                    <a:pt x="232" y="3535"/>
                  </a:cubicBezTo>
                  <a:cubicBezTo>
                    <a:pt x="178" y="3882"/>
                    <a:pt x="0" y="4518"/>
                    <a:pt x="137" y="4838"/>
                  </a:cubicBezTo>
                  <a:cubicBezTo>
                    <a:pt x="250" y="5103"/>
                    <a:pt x="708" y="5174"/>
                    <a:pt x="933" y="5256"/>
                  </a:cubicBezTo>
                  <a:cubicBezTo>
                    <a:pt x="943" y="5260"/>
                    <a:pt x="953" y="5261"/>
                    <a:pt x="962" y="5261"/>
                  </a:cubicBezTo>
                  <a:cubicBezTo>
                    <a:pt x="1048" y="5261"/>
                    <a:pt x="1097" y="5119"/>
                    <a:pt x="1008" y="5080"/>
                  </a:cubicBezTo>
                  <a:cubicBezTo>
                    <a:pt x="746" y="4967"/>
                    <a:pt x="566" y="4947"/>
                    <a:pt x="446" y="4702"/>
                  </a:cubicBezTo>
                  <a:cubicBezTo>
                    <a:pt x="327" y="4447"/>
                    <a:pt x="436" y="4117"/>
                    <a:pt x="477" y="3852"/>
                  </a:cubicBezTo>
                  <a:cubicBezTo>
                    <a:pt x="542" y="3450"/>
                    <a:pt x="617" y="3055"/>
                    <a:pt x="722" y="2664"/>
                  </a:cubicBezTo>
                  <a:cubicBezTo>
                    <a:pt x="950" y="1803"/>
                    <a:pt x="1327" y="1027"/>
                    <a:pt x="1692" y="221"/>
                  </a:cubicBezTo>
                  <a:cubicBezTo>
                    <a:pt x="1746" y="103"/>
                    <a:pt x="1655" y="1"/>
                    <a:pt x="1560" y="1"/>
                  </a:cubicBezTo>
                  <a:close/>
                </a:path>
              </a:pathLst>
            </a:custGeom>
            <a:solidFill>
              <a:schemeClr val="accent4"/>
            </a:solidFill>
            <a:ln>
              <a:solidFill>
                <a:schemeClr val="bg1"/>
              </a:solid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5" name="Google Shape;317;p31"/>
            <p:cNvSpPr/>
            <p:nvPr/>
          </p:nvSpPr>
          <p:spPr>
            <a:xfrm>
              <a:off x="7600515" y="2227518"/>
              <a:ext cx="121961" cy="74269"/>
            </a:xfrm>
            <a:custGeom>
              <a:avLst/>
              <a:gdLst/>
              <a:ahLst/>
              <a:cxnLst/>
              <a:rect l="l" t="t" r="r" b="b"/>
              <a:pathLst>
                <a:path w="1675" h="1020" extrusionOk="0">
                  <a:moveTo>
                    <a:pt x="1294" y="1"/>
                  </a:moveTo>
                  <a:cubicBezTo>
                    <a:pt x="1131" y="1"/>
                    <a:pt x="938" y="29"/>
                    <a:pt x="760" y="29"/>
                  </a:cubicBezTo>
                  <a:cubicBezTo>
                    <a:pt x="587" y="29"/>
                    <a:pt x="428" y="4"/>
                    <a:pt x="301" y="4"/>
                  </a:cubicBezTo>
                  <a:cubicBezTo>
                    <a:pt x="118" y="4"/>
                    <a:pt x="0" y="55"/>
                    <a:pt x="0" y="302"/>
                  </a:cubicBezTo>
                  <a:cubicBezTo>
                    <a:pt x="0" y="723"/>
                    <a:pt x="341" y="1020"/>
                    <a:pt x="760" y="1020"/>
                  </a:cubicBezTo>
                  <a:cubicBezTo>
                    <a:pt x="1178" y="1020"/>
                    <a:pt x="1674" y="713"/>
                    <a:pt x="1674" y="291"/>
                  </a:cubicBezTo>
                  <a:cubicBezTo>
                    <a:pt x="1674" y="52"/>
                    <a:pt x="1511" y="1"/>
                    <a:pt x="1294" y="1"/>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6" name="Google Shape;318;p31"/>
            <p:cNvSpPr/>
            <p:nvPr/>
          </p:nvSpPr>
          <p:spPr>
            <a:xfrm>
              <a:off x="8183965" y="2312199"/>
              <a:ext cx="84026" cy="83006"/>
            </a:xfrm>
            <a:custGeom>
              <a:avLst/>
              <a:gdLst/>
              <a:ahLst/>
              <a:cxnLst/>
              <a:rect l="l" t="t" r="r" b="b"/>
              <a:pathLst>
                <a:path w="1154" h="1140" extrusionOk="0">
                  <a:moveTo>
                    <a:pt x="1072" y="1"/>
                  </a:moveTo>
                  <a:cubicBezTo>
                    <a:pt x="1065" y="1"/>
                    <a:pt x="1056" y="2"/>
                    <a:pt x="1048" y="6"/>
                  </a:cubicBezTo>
                  <a:cubicBezTo>
                    <a:pt x="796" y="108"/>
                    <a:pt x="581" y="237"/>
                    <a:pt x="391" y="435"/>
                  </a:cubicBezTo>
                  <a:cubicBezTo>
                    <a:pt x="231" y="598"/>
                    <a:pt x="0" y="829"/>
                    <a:pt x="7" y="1071"/>
                  </a:cubicBezTo>
                  <a:cubicBezTo>
                    <a:pt x="9" y="1107"/>
                    <a:pt x="41" y="1140"/>
                    <a:pt x="76" y="1140"/>
                  </a:cubicBezTo>
                  <a:cubicBezTo>
                    <a:pt x="87" y="1140"/>
                    <a:pt x="98" y="1136"/>
                    <a:pt x="109" y="1129"/>
                  </a:cubicBezTo>
                  <a:cubicBezTo>
                    <a:pt x="289" y="1010"/>
                    <a:pt x="381" y="775"/>
                    <a:pt x="527" y="615"/>
                  </a:cubicBezTo>
                  <a:cubicBezTo>
                    <a:pt x="694" y="435"/>
                    <a:pt x="895" y="265"/>
                    <a:pt x="1102" y="125"/>
                  </a:cubicBezTo>
                  <a:cubicBezTo>
                    <a:pt x="1154" y="92"/>
                    <a:pt x="1130" y="1"/>
                    <a:pt x="1072"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7" name="Google Shape;319;p31"/>
            <p:cNvSpPr/>
            <p:nvPr/>
          </p:nvSpPr>
          <p:spPr>
            <a:xfrm>
              <a:off x="7796673" y="4290305"/>
              <a:ext cx="1347323" cy="675627"/>
            </a:xfrm>
            <a:custGeom>
              <a:avLst/>
              <a:gdLst/>
              <a:ahLst/>
              <a:cxnLst/>
              <a:rect l="l" t="t" r="r" b="b"/>
              <a:pathLst>
                <a:path w="18504" h="9279" extrusionOk="0">
                  <a:moveTo>
                    <a:pt x="18455" y="0"/>
                  </a:moveTo>
                  <a:lnTo>
                    <a:pt x="9225" y="2055"/>
                  </a:lnTo>
                  <a:cubicBezTo>
                    <a:pt x="9220" y="2054"/>
                    <a:pt x="9215" y="2054"/>
                    <a:pt x="9211" y="2054"/>
                  </a:cubicBezTo>
                  <a:cubicBezTo>
                    <a:pt x="9169" y="2054"/>
                    <a:pt x="9130" y="2068"/>
                    <a:pt x="9096" y="2092"/>
                  </a:cubicBezTo>
                  <a:lnTo>
                    <a:pt x="216" y="4770"/>
                  </a:lnTo>
                  <a:cubicBezTo>
                    <a:pt x="52" y="4882"/>
                    <a:pt x="1" y="8700"/>
                    <a:pt x="202" y="8706"/>
                  </a:cubicBezTo>
                  <a:lnTo>
                    <a:pt x="13893" y="9278"/>
                  </a:lnTo>
                  <a:cubicBezTo>
                    <a:pt x="13897" y="9278"/>
                    <a:pt x="13900" y="9278"/>
                    <a:pt x="13904" y="9278"/>
                  </a:cubicBezTo>
                  <a:cubicBezTo>
                    <a:pt x="13955" y="9278"/>
                    <a:pt x="14004" y="9258"/>
                    <a:pt x="14042" y="9223"/>
                  </a:cubicBezTo>
                  <a:lnTo>
                    <a:pt x="18503" y="5083"/>
                  </a:lnTo>
                  <a:lnTo>
                    <a:pt x="18455" y="0"/>
                  </a:lnTo>
                  <a:close/>
                </a:path>
              </a:pathLst>
            </a:custGeom>
            <a:solidFill>
              <a:srgbClr val="F5F5F5"/>
            </a:solidFill>
            <a:ln>
              <a:solidFill>
                <a:schemeClr val="tx1"/>
              </a:solid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8" name="Google Shape;320;p31"/>
            <p:cNvSpPr/>
            <p:nvPr/>
          </p:nvSpPr>
          <p:spPr>
            <a:xfrm>
              <a:off x="7800460" y="4180722"/>
              <a:ext cx="1343536" cy="526070"/>
            </a:xfrm>
            <a:custGeom>
              <a:avLst/>
              <a:gdLst/>
              <a:ahLst/>
              <a:cxnLst/>
              <a:rect l="l" t="t" r="r" b="b"/>
              <a:pathLst>
                <a:path w="18452" h="7225" extrusionOk="0">
                  <a:moveTo>
                    <a:pt x="9284" y="0"/>
                  </a:moveTo>
                  <a:cubicBezTo>
                    <a:pt x="9242" y="0"/>
                    <a:pt x="9203" y="14"/>
                    <a:pt x="9169" y="39"/>
                  </a:cubicBezTo>
                  <a:lnTo>
                    <a:pt x="164" y="6275"/>
                  </a:lnTo>
                  <a:cubicBezTo>
                    <a:pt x="0" y="6387"/>
                    <a:pt x="75" y="6645"/>
                    <a:pt x="275" y="6653"/>
                  </a:cubicBezTo>
                  <a:lnTo>
                    <a:pt x="13967" y="7224"/>
                  </a:lnTo>
                  <a:cubicBezTo>
                    <a:pt x="14021" y="7224"/>
                    <a:pt x="14075" y="7207"/>
                    <a:pt x="14116" y="7166"/>
                  </a:cubicBezTo>
                  <a:lnTo>
                    <a:pt x="18451" y="3145"/>
                  </a:lnTo>
                  <a:lnTo>
                    <a:pt x="18451" y="494"/>
                  </a:lnTo>
                  <a:lnTo>
                    <a:pt x="9298" y="1"/>
                  </a:lnTo>
                  <a:cubicBezTo>
                    <a:pt x="9294" y="1"/>
                    <a:pt x="9289" y="0"/>
                    <a:pt x="9284" y="0"/>
                  </a:cubicBezTo>
                  <a:close/>
                </a:path>
              </a:pathLst>
            </a:custGeom>
            <a:solidFill>
              <a:srgbClr val="FFFFFF"/>
            </a:solidFill>
            <a:ln>
              <a:solidFill>
                <a:schemeClr val="tx1"/>
              </a:solid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39" name="Google Shape;321;p31"/>
            <p:cNvSpPr/>
            <p:nvPr/>
          </p:nvSpPr>
          <p:spPr>
            <a:xfrm>
              <a:off x="8817365" y="4409645"/>
              <a:ext cx="326637" cy="552283"/>
            </a:xfrm>
            <a:custGeom>
              <a:avLst/>
              <a:gdLst/>
              <a:ahLst/>
              <a:cxnLst/>
              <a:rect l="l" t="t" r="r" b="b"/>
              <a:pathLst>
                <a:path w="4486" h="7585" extrusionOk="0">
                  <a:moveTo>
                    <a:pt x="4485" y="1"/>
                  </a:moveTo>
                  <a:lnTo>
                    <a:pt x="1" y="4080"/>
                  </a:lnTo>
                  <a:lnTo>
                    <a:pt x="24" y="7584"/>
                  </a:lnTo>
                  <a:lnTo>
                    <a:pt x="4485" y="3444"/>
                  </a:lnTo>
                  <a:lnTo>
                    <a:pt x="4485" y="1"/>
                  </a:lnTo>
                  <a:close/>
                </a:path>
              </a:pathLst>
            </a:custGeom>
            <a:solidFill>
              <a:srgbClr val="F0F0F0"/>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0" name="Google Shape;322;p31"/>
            <p:cNvSpPr/>
            <p:nvPr/>
          </p:nvSpPr>
          <p:spPr>
            <a:xfrm>
              <a:off x="7855215" y="4733444"/>
              <a:ext cx="870328" cy="41722"/>
            </a:xfrm>
            <a:custGeom>
              <a:avLst/>
              <a:gdLst/>
              <a:ahLst/>
              <a:cxnLst/>
              <a:rect l="l" t="t" r="r" b="b"/>
              <a:pathLst>
                <a:path w="11953" h="573" extrusionOk="0">
                  <a:moveTo>
                    <a:pt x="75" y="1"/>
                  </a:moveTo>
                  <a:cubicBezTo>
                    <a:pt x="38" y="4"/>
                    <a:pt x="4" y="31"/>
                    <a:pt x="4" y="68"/>
                  </a:cubicBezTo>
                  <a:cubicBezTo>
                    <a:pt x="0" y="106"/>
                    <a:pt x="31" y="140"/>
                    <a:pt x="71" y="140"/>
                  </a:cubicBezTo>
                  <a:lnTo>
                    <a:pt x="11881" y="572"/>
                  </a:lnTo>
                  <a:cubicBezTo>
                    <a:pt x="11919" y="572"/>
                    <a:pt x="11952" y="541"/>
                    <a:pt x="11952" y="504"/>
                  </a:cubicBezTo>
                  <a:cubicBezTo>
                    <a:pt x="11952" y="463"/>
                    <a:pt x="11925" y="433"/>
                    <a:pt x="11884" y="429"/>
                  </a:cubicBezTo>
                  <a:lnTo>
                    <a:pt x="75" y="1"/>
                  </a:lnTo>
                  <a:close/>
                </a:path>
              </a:pathLst>
            </a:custGeom>
            <a:solidFill>
              <a:srgbClr val="E1E1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1" name="Google Shape;323;p31"/>
            <p:cNvSpPr/>
            <p:nvPr/>
          </p:nvSpPr>
          <p:spPr>
            <a:xfrm>
              <a:off x="7838614" y="4833489"/>
              <a:ext cx="470223" cy="31309"/>
            </a:xfrm>
            <a:custGeom>
              <a:avLst/>
              <a:gdLst/>
              <a:ahLst/>
              <a:cxnLst/>
              <a:rect l="l" t="t" r="r" b="b"/>
              <a:pathLst>
                <a:path w="6458" h="430" extrusionOk="0">
                  <a:moveTo>
                    <a:pt x="65" y="0"/>
                  </a:moveTo>
                  <a:cubicBezTo>
                    <a:pt x="29" y="0"/>
                    <a:pt x="3" y="31"/>
                    <a:pt x="0" y="65"/>
                  </a:cubicBezTo>
                  <a:cubicBezTo>
                    <a:pt x="0" y="106"/>
                    <a:pt x="27" y="137"/>
                    <a:pt x="68" y="141"/>
                  </a:cubicBezTo>
                  <a:lnTo>
                    <a:pt x="6383" y="430"/>
                  </a:lnTo>
                  <a:lnTo>
                    <a:pt x="6386" y="430"/>
                  </a:lnTo>
                  <a:cubicBezTo>
                    <a:pt x="6423" y="430"/>
                    <a:pt x="6454" y="399"/>
                    <a:pt x="6458" y="362"/>
                  </a:cubicBezTo>
                  <a:cubicBezTo>
                    <a:pt x="6458" y="324"/>
                    <a:pt x="6427" y="290"/>
                    <a:pt x="6390" y="290"/>
                  </a:cubicBezTo>
                  <a:lnTo>
                    <a:pt x="75" y="1"/>
                  </a:lnTo>
                  <a:cubicBezTo>
                    <a:pt x="71" y="0"/>
                    <a:pt x="68" y="0"/>
                    <a:pt x="65" y="0"/>
                  </a:cubicBezTo>
                  <a:close/>
                </a:path>
              </a:pathLst>
            </a:custGeom>
            <a:solidFill>
              <a:srgbClr val="E1E1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2" name="Google Shape;324;p31"/>
            <p:cNvSpPr/>
            <p:nvPr/>
          </p:nvSpPr>
          <p:spPr>
            <a:xfrm>
              <a:off x="8422209" y="4867929"/>
              <a:ext cx="277124" cy="18713"/>
            </a:xfrm>
            <a:custGeom>
              <a:avLst/>
              <a:gdLst/>
              <a:ahLst/>
              <a:cxnLst/>
              <a:rect l="l" t="t" r="r" b="b"/>
              <a:pathLst>
                <a:path w="3806" h="257" extrusionOk="0">
                  <a:moveTo>
                    <a:pt x="73" y="1"/>
                  </a:moveTo>
                  <a:cubicBezTo>
                    <a:pt x="38" y="4"/>
                    <a:pt x="1" y="32"/>
                    <a:pt x="1" y="69"/>
                  </a:cubicBezTo>
                  <a:cubicBezTo>
                    <a:pt x="1" y="110"/>
                    <a:pt x="32" y="140"/>
                    <a:pt x="69" y="140"/>
                  </a:cubicBezTo>
                  <a:lnTo>
                    <a:pt x="3730" y="256"/>
                  </a:lnTo>
                  <a:lnTo>
                    <a:pt x="3733" y="256"/>
                  </a:lnTo>
                  <a:cubicBezTo>
                    <a:pt x="3771" y="256"/>
                    <a:pt x="3801" y="225"/>
                    <a:pt x="3805" y="188"/>
                  </a:cubicBezTo>
                  <a:cubicBezTo>
                    <a:pt x="3805" y="147"/>
                    <a:pt x="3774" y="117"/>
                    <a:pt x="3736" y="113"/>
                  </a:cubicBezTo>
                  <a:lnTo>
                    <a:pt x="73" y="1"/>
                  </a:lnTo>
                  <a:close/>
                </a:path>
              </a:pathLst>
            </a:custGeom>
            <a:solidFill>
              <a:srgbClr val="E1E1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grpSp>
          <p:nvGrpSpPr>
            <p:cNvPr id="43" name="Google Shape;325;p31"/>
            <p:cNvGrpSpPr/>
            <p:nvPr/>
          </p:nvGrpSpPr>
          <p:grpSpPr>
            <a:xfrm>
              <a:off x="-26" y="2942175"/>
              <a:ext cx="1575668" cy="2015021"/>
              <a:chOff x="-25" y="2942175"/>
              <a:chExt cx="1575668" cy="2015021"/>
            </a:xfrm>
          </p:grpSpPr>
          <p:sp>
            <p:nvSpPr>
              <p:cNvPr id="44" name="Google Shape;326;p31"/>
              <p:cNvSpPr/>
              <p:nvPr/>
            </p:nvSpPr>
            <p:spPr>
              <a:xfrm>
                <a:off x="-26" y="2942175"/>
                <a:ext cx="457117" cy="561530"/>
              </a:xfrm>
              <a:custGeom>
                <a:avLst/>
                <a:gdLst/>
                <a:ahLst/>
                <a:cxnLst/>
                <a:rect l="l" t="t" r="r" b="b"/>
                <a:pathLst>
                  <a:path w="6278" h="7712" extrusionOk="0">
                    <a:moveTo>
                      <a:pt x="2056" y="0"/>
                    </a:moveTo>
                    <a:cubicBezTo>
                      <a:pt x="2005" y="0"/>
                      <a:pt x="1952" y="23"/>
                      <a:pt x="1910" y="77"/>
                    </a:cubicBezTo>
                    <a:cubicBezTo>
                      <a:pt x="1379" y="765"/>
                      <a:pt x="1052" y="1493"/>
                      <a:pt x="1287" y="2337"/>
                    </a:cubicBezTo>
                    <a:cubicBezTo>
                      <a:pt x="1143" y="2319"/>
                      <a:pt x="1017" y="2196"/>
                      <a:pt x="773" y="2196"/>
                    </a:cubicBezTo>
                    <a:cubicBezTo>
                      <a:pt x="596" y="2196"/>
                      <a:pt x="355" y="2262"/>
                      <a:pt x="1" y="2483"/>
                    </a:cubicBezTo>
                    <a:lnTo>
                      <a:pt x="1" y="6971"/>
                    </a:lnTo>
                    <a:cubicBezTo>
                      <a:pt x="579" y="7372"/>
                      <a:pt x="1321" y="7651"/>
                      <a:pt x="2195" y="7709"/>
                    </a:cubicBezTo>
                    <a:cubicBezTo>
                      <a:pt x="2226" y="7711"/>
                      <a:pt x="2255" y="7712"/>
                      <a:pt x="2284" y="7712"/>
                    </a:cubicBezTo>
                    <a:cubicBezTo>
                      <a:pt x="2962" y="7712"/>
                      <a:pt x="3266" y="7218"/>
                      <a:pt x="3450" y="7218"/>
                    </a:cubicBezTo>
                    <a:cubicBezTo>
                      <a:pt x="3460" y="7218"/>
                      <a:pt x="3469" y="7219"/>
                      <a:pt x="3478" y="7222"/>
                    </a:cubicBezTo>
                    <a:cubicBezTo>
                      <a:pt x="3713" y="7303"/>
                      <a:pt x="3932" y="7339"/>
                      <a:pt x="4137" y="7339"/>
                    </a:cubicBezTo>
                    <a:cubicBezTo>
                      <a:pt x="5421" y="7339"/>
                      <a:pt x="6109" y="5894"/>
                      <a:pt x="6179" y="4772"/>
                    </a:cubicBezTo>
                    <a:cubicBezTo>
                      <a:pt x="6277" y="3250"/>
                      <a:pt x="5302" y="1406"/>
                      <a:pt x="3629" y="1406"/>
                    </a:cubicBezTo>
                    <a:cubicBezTo>
                      <a:pt x="3092" y="1406"/>
                      <a:pt x="2483" y="1596"/>
                      <a:pt x="1814" y="2048"/>
                    </a:cubicBezTo>
                    <a:cubicBezTo>
                      <a:pt x="1674" y="1442"/>
                      <a:pt x="1899" y="833"/>
                      <a:pt x="2216" y="285"/>
                    </a:cubicBezTo>
                    <a:cubicBezTo>
                      <a:pt x="2298" y="138"/>
                      <a:pt x="2182" y="0"/>
                      <a:pt x="2056" y="0"/>
                    </a:cubicBezTo>
                    <a:close/>
                  </a:path>
                </a:pathLst>
              </a:custGeom>
              <a:solidFill>
                <a:srgbClr val="ABE1E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5" name="Google Shape;327;p31"/>
              <p:cNvSpPr/>
              <p:nvPr/>
            </p:nvSpPr>
            <p:spPr>
              <a:xfrm>
                <a:off x="306226" y="3131998"/>
                <a:ext cx="90215" cy="139363"/>
              </a:xfrm>
              <a:custGeom>
                <a:avLst/>
                <a:gdLst/>
                <a:ahLst/>
                <a:cxnLst/>
                <a:rect l="l" t="t" r="r" b="b"/>
                <a:pathLst>
                  <a:path w="1239" h="1914" extrusionOk="0">
                    <a:moveTo>
                      <a:pt x="335" y="0"/>
                    </a:moveTo>
                    <a:cubicBezTo>
                      <a:pt x="148" y="0"/>
                      <a:pt x="1" y="222"/>
                      <a:pt x="48" y="400"/>
                    </a:cubicBezTo>
                    <a:cubicBezTo>
                      <a:pt x="126" y="703"/>
                      <a:pt x="153" y="958"/>
                      <a:pt x="157" y="1271"/>
                    </a:cubicBezTo>
                    <a:cubicBezTo>
                      <a:pt x="162" y="1563"/>
                      <a:pt x="335" y="1914"/>
                      <a:pt x="623" y="1914"/>
                    </a:cubicBezTo>
                    <a:cubicBezTo>
                      <a:pt x="694" y="1914"/>
                      <a:pt x="773" y="1892"/>
                      <a:pt x="857" y="1843"/>
                    </a:cubicBezTo>
                    <a:cubicBezTo>
                      <a:pt x="1204" y="1639"/>
                      <a:pt x="1238" y="1138"/>
                      <a:pt x="1126" y="798"/>
                    </a:cubicBezTo>
                    <a:cubicBezTo>
                      <a:pt x="1003" y="427"/>
                      <a:pt x="786" y="162"/>
                      <a:pt x="428" y="19"/>
                    </a:cubicBezTo>
                    <a:cubicBezTo>
                      <a:pt x="397" y="6"/>
                      <a:pt x="365" y="0"/>
                      <a:pt x="335" y="0"/>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6" name="Google Shape;328;p31"/>
              <p:cNvSpPr/>
              <p:nvPr/>
            </p:nvSpPr>
            <p:spPr>
              <a:xfrm>
                <a:off x="282124" y="3292114"/>
                <a:ext cx="91016" cy="70701"/>
              </a:xfrm>
              <a:custGeom>
                <a:avLst/>
                <a:gdLst/>
                <a:ahLst/>
                <a:cxnLst/>
                <a:rect l="l" t="t" r="r" b="b"/>
                <a:pathLst>
                  <a:path w="1250" h="971" extrusionOk="0">
                    <a:moveTo>
                      <a:pt x="624" y="1"/>
                    </a:moveTo>
                    <a:cubicBezTo>
                      <a:pt x="1" y="1"/>
                      <a:pt x="1" y="971"/>
                      <a:pt x="624" y="971"/>
                    </a:cubicBezTo>
                    <a:cubicBezTo>
                      <a:pt x="1249" y="971"/>
                      <a:pt x="1249" y="1"/>
                      <a:pt x="624" y="1"/>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7" name="Google Shape;329;p31"/>
              <p:cNvSpPr/>
              <p:nvPr/>
            </p:nvSpPr>
            <p:spPr>
              <a:xfrm>
                <a:off x="55968" y="3265027"/>
                <a:ext cx="155892" cy="157639"/>
              </a:xfrm>
              <a:custGeom>
                <a:avLst/>
                <a:gdLst/>
                <a:ahLst/>
                <a:cxnLst/>
                <a:rect l="l" t="t" r="r" b="b"/>
                <a:pathLst>
                  <a:path w="2141" h="2165" extrusionOk="0">
                    <a:moveTo>
                      <a:pt x="108" y="0"/>
                    </a:moveTo>
                    <a:cubicBezTo>
                      <a:pt x="91" y="0"/>
                      <a:pt x="72" y="11"/>
                      <a:pt x="68" y="32"/>
                    </a:cubicBezTo>
                    <a:cubicBezTo>
                      <a:pt x="1" y="601"/>
                      <a:pt x="266" y="1087"/>
                      <a:pt x="671" y="1465"/>
                    </a:cubicBezTo>
                    <a:cubicBezTo>
                      <a:pt x="1000" y="1778"/>
                      <a:pt x="1502" y="2165"/>
                      <a:pt x="1981" y="2165"/>
                    </a:cubicBezTo>
                    <a:cubicBezTo>
                      <a:pt x="2013" y="2165"/>
                      <a:pt x="2045" y="2163"/>
                      <a:pt x="2076" y="2159"/>
                    </a:cubicBezTo>
                    <a:cubicBezTo>
                      <a:pt x="2124" y="2152"/>
                      <a:pt x="2141" y="2084"/>
                      <a:pt x="2086" y="2067"/>
                    </a:cubicBezTo>
                    <a:cubicBezTo>
                      <a:pt x="1195" y="1778"/>
                      <a:pt x="59" y="1125"/>
                      <a:pt x="137" y="32"/>
                    </a:cubicBezTo>
                    <a:cubicBezTo>
                      <a:pt x="139" y="11"/>
                      <a:pt x="124" y="0"/>
                      <a:pt x="108"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8" name="Google Shape;330;p31"/>
              <p:cNvSpPr/>
              <p:nvPr/>
            </p:nvSpPr>
            <p:spPr>
              <a:xfrm>
                <a:off x="240330" y="3416842"/>
                <a:ext cx="31455" cy="10558"/>
              </a:xfrm>
              <a:custGeom>
                <a:avLst/>
                <a:gdLst/>
                <a:ahLst/>
                <a:cxnLst/>
                <a:rect l="l" t="t" r="r" b="b"/>
                <a:pathLst>
                  <a:path w="432" h="145" extrusionOk="0">
                    <a:moveTo>
                      <a:pt x="318" y="0"/>
                    </a:moveTo>
                    <a:cubicBezTo>
                      <a:pt x="293" y="0"/>
                      <a:pt x="267" y="4"/>
                      <a:pt x="242" y="6"/>
                    </a:cubicBezTo>
                    <a:cubicBezTo>
                      <a:pt x="187" y="9"/>
                      <a:pt x="129" y="9"/>
                      <a:pt x="75" y="13"/>
                    </a:cubicBezTo>
                    <a:cubicBezTo>
                      <a:pt x="0" y="16"/>
                      <a:pt x="0" y="128"/>
                      <a:pt x="75" y="132"/>
                    </a:cubicBezTo>
                    <a:cubicBezTo>
                      <a:pt x="129" y="136"/>
                      <a:pt x="187" y="136"/>
                      <a:pt x="242" y="139"/>
                    </a:cubicBezTo>
                    <a:cubicBezTo>
                      <a:pt x="269" y="141"/>
                      <a:pt x="296" y="145"/>
                      <a:pt x="322" y="145"/>
                    </a:cubicBezTo>
                    <a:cubicBezTo>
                      <a:pt x="348" y="145"/>
                      <a:pt x="372" y="141"/>
                      <a:pt x="394" y="125"/>
                    </a:cubicBezTo>
                    <a:cubicBezTo>
                      <a:pt x="432" y="98"/>
                      <a:pt x="432" y="47"/>
                      <a:pt x="394" y="23"/>
                    </a:cubicBezTo>
                    <a:cubicBezTo>
                      <a:pt x="371" y="5"/>
                      <a:pt x="345" y="0"/>
                      <a:pt x="318"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49" name="Google Shape;331;p31"/>
              <p:cNvSpPr/>
              <p:nvPr/>
            </p:nvSpPr>
            <p:spPr>
              <a:xfrm>
                <a:off x="-26" y="3463442"/>
                <a:ext cx="900836" cy="306249"/>
              </a:xfrm>
              <a:custGeom>
                <a:avLst/>
                <a:gdLst/>
                <a:ahLst/>
                <a:cxnLst/>
                <a:rect l="l" t="t" r="r" b="b"/>
                <a:pathLst>
                  <a:path w="12372" h="4206" extrusionOk="0">
                    <a:moveTo>
                      <a:pt x="11398" y="1"/>
                    </a:moveTo>
                    <a:cubicBezTo>
                      <a:pt x="11210" y="1"/>
                      <a:pt x="10989" y="128"/>
                      <a:pt x="10796" y="128"/>
                    </a:cubicBezTo>
                    <a:lnTo>
                      <a:pt x="1" y="128"/>
                    </a:lnTo>
                    <a:lnTo>
                      <a:pt x="1" y="4102"/>
                    </a:lnTo>
                    <a:lnTo>
                      <a:pt x="10796" y="4102"/>
                    </a:lnTo>
                    <a:cubicBezTo>
                      <a:pt x="11017" y="4102"/>
                      <a:pt x="11229" y="4205"/>
                      <a:pt x="11424" y="4205"/>
                    </a:cubicBezTo>
                    <a:cubicBezTo>
                      <a:pt x="11491" y="4205"/>
                      <a:pt x="11556" y="4193"/>
                      <a:pt x="11619" y="4160"/>
                    </a:cubicBezTo>
                    <a:cubicBezTo>
                      <a:pt x="12150" y="3874"/>
                      <a:pt x="12371" y="3064"/>
                      <a:pt x="12371" y="2425"/>
                    </a:cubicBezTo>
                    <a:lnTo>
                      <a:pt x="12371" y="1826"/>
                    </a:lnTo>
                    <a:cubicBezTo>
                      <a:pt x="12371" y="1129"/>
                      <a:pt x="12130" y="278"/>
                      <a:pt x="11517" y="22"/>
                    </a:cubicBezTo>
                    <a:cubicBezTo>
                      <a:pt x="11479" y="7"/>
                      <a:pt x="11439" y="1"/>
                      <a:pt x="11398" y="1"/>
                    </a:cubicBezTo>
                    <a:close/>
                  </a:path>
                </a:pathLst>
              </a:custGeom>
              <a:solidFill>
                <a:srgbClr val="F3D08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0" name="Google Shape;332;p31"/>
              <p:cNvSpPr/>
              <p:nvPr/>
            </p:nvSpPr>
            <p:spPr>
              <a:xfrm>
                <a:off x="-26" y="3518853"/>
                <a:ext cx="804214" cy="195720"/>
              </a:xfrm>
              <a:custGeom>
                <a:avLst/>
                <a:gdLst/>
                <a:ahLst/>
                <a:cxnLst/>
                <a:rect l="l" t="t" r="r" b="b"/>
                <a:pathLst>
                  <a:path w="11045" h="2688" extrusionOk="0">
                    <a:moveTo>
                      <a:pt x="1" y="0"/>
                    </a:moveTo>
                    <a:lnTo>
                      <a:pt x="1" y="2688"/>
                    </a:lnTo>
                    <a:lnTo>
                      <a:pt x="11044" y="2688"/>
                    </a:lnTo>
                    <a:lnTo>
                      <a:pt x="11044" y="0"/>
                    </a:lnTo>
                    <a:close/>
                  </a:path>
                </a:pathLst>
              </a:custGeom>
              <a:solidFill>
                <a:srgbClr val="FBE8EE"/>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1" name="Google Shape;333;p31"/>
              <p:cNvSpPr/>
              <p:nvPr/>
            </p:nvSpPr>
            <p:spPr>
              <a:xfrm>
                <a:off x="781111" y="3510844"/>
                <a:ext cx="75361" cy="213413"/>
              </a:xfrm>
              <a:custGeom>
                <a:avLst/>
                <a:gdLst/>
                <a:ahLst/>
                <a:cxnLst/>
                <a:rect l="l" t="t" r="r" b="b"/>
                <a:pathLst>
                  <a:path w="1035" h="2931" extrusionOk="0">
                    <a:moveTo>
                      <a:pt x="494" y="1"/>
                    </a:moveTo>
                    <a:cubicBezTo>
                      <a:pt x="340" y="1"/>
                      <a:pt x="65" y="8"/>
                      <a:pt x="0" y="110"/>
                    </a:cubicBezTo>
                    <a:cubicBezTo>
                      <a:pt x="1" y="110"/>
                      <a:pt x="2" y="110"/>
                      <a:pt x="3" y="110"/>
                    </a:cubicBezTo>
                    <a:cubicBezTo>
                      <a:pt x="392" y="110"/>
                      <a:pt x="455" y="2785"/>
                      <a:pt x="0" y="2798"/>
                    </a:cubicBezTo>
                    <a:cubicBezTo>
                      <a:pt x="38" y="2896"/>
                      <a:pt x="340" y="2931"/>
                      <a:pt x="494" y="2931"/>
                    </a:cubicBezTo>
                    <a:lnTo>
                      <a:pt x="575" y="2931"/>
                    </a:lnTo>
                    <a:cubicBezTo>
                      <a:pt x="728" y="2931"/>
                      <a:pt x="803" y="2856"/>
                      <a:pt x="888" y="2686"/>
                    </a:cubicBezTo>
                    <a:cubicBezTo>
                      <a:pt x="997" y="2461"/>
                      <a:pt x="1034" y="501"/>
                      <a:pt x="891" y="287"/>
                    </a:cubicBezTo>
                    <a:cubicBezTo>
                      <a:pt x="814" y="59"/>
                      <a:pt x="728" y="1"/>
                      <a:pt x="575" y="1"/>
                    </a:cubicBezTo>
                    <a:close/>
                  </a:path>
                </a:pathLst>
              </a:custGeom>
              <a:solidFill>
                <a:schemeClr val="accent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2" name="Google Shape;334;p31"/>
              <p:cNvSpPr/>
              <p:nvPr/>
            </p:nvSpPr>
            <p:spPr>
              <a:xfrm>
                <a:off x="-26" y="3560939"/>
                <a:ext cx="729654" cy="6480"/>
              </a:xfrm>
              <a:custGeom>
                <a:avLst/>
                <a:gdLst/>
                <a:ahLst/>
                <a:cxnLst/>
                <a:rect l="l" t="t" r="r" b="b"/>
                <a:pathLst>
                  <a:path w="10021" h="89" extrusionOk="0">
                    <a:moveTo>
                      <a:pt x="1" y="0"/>
                    </a:moveTo>
                    <a:lnTo>
                      <a:pt x="1" y="89"/>
                    </a:lnTo>
                    <a:lnTo>
                      <a:pt x="10020" y="89"/>
                    </a:lnTo>
                    <a:lnTo>
                      <a:pt x="10020"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4" name="Google Shape;335;p31"/>
              <p:cNvSpPr/>
              <p:nvPr/>
            </p:nvSpPr>
            <p:spPr>
              <a:xfrm>
                <a:off x="-26" y="3639213"/>
                <a:ext cx="729654" cy="6772"/>
              </a:xfrm>
              <a:custGeom>
                <a:avLst/>
                <a:gdLst/>
                <a:ahLst/>
                <a:cxnLst/>
                <a:rect l="l" t="t" r="r" b="b"/>
                <a:pathLst>
                  <a:path w="10021" h="93" extrusionOk="0">
                    <a:moveTo>
                      <a:pt x="1" y="1"/>
                    </a:moveTo>
                    <a:lnTo>
                      <a:pt x="1" y="92"/>
                    </a:lnTo>
                    <a:lnTo>
                      <a:pt x="10020" y="92"/>
                    </a:lnTo>
                    <a:lnTo>
                      <a:pt x="10020"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6" name="Google Shape;336;p31"/>
              <p:cNvSpPr/>
              <p:nvPr/>
            </p:nvSpPr>
            <p:spPr>
              <a:xfrm>
                <a:off x="254383" y="3604481"/>
                <a:ext cx="126985" cy="6844"/>
              </a:xfrm>
              <a:custGeom>
                <a:avLst/>
                <a:gdLst/>
                <a:ahLst/>
                <a:cxnLst/>
                <a:rect l="l" t="t" r="r" b="b"/>
                <a:pathLst>
                  <a:path w="1744" h="94" extrusionOk="0">
                    <a:moveTo>
                      <a:pt x="1" y="1"/>
                    </a:moveTo>
                    <a:lnTo>
                      <a:pt x="1" y="93"/>
                    </a:lnTo>
                    <a:lnTo>
                      <a:pt x="1743" y="93"/>
                    </a:lnTo>
                    <a:lnTo>
                      <a:pt x="1743"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7" name="Google Shape;337;p31"/>
              <p:cNvSpPr/>
              <p:nvPr/>
            </p:nvSpPr>
            <p:spPr>
              <a:xfrm>
                <a:off x="-26" y="3674163"/>
                <a:ext cx="522794" cy="6772"/>
              </a:xfrm>
              <a:custGeom>
                <a:avLst/>
                <a:gdLst/>
                <a:ahLst/>
                <a:cxnLst/>
                <a:rect l="l" t="t" r="r" b="b"/>
                <a:pathLst>
                  <a:path w="7180" h="93" extrusionOk="0">
                    <a:moveTo>
                      <a:pt x="1" y="0"/>
                    </a:moveTo>
                    <a:lnTo>
                      <a:pt x="1" y="92"/>
                    </a:lnTo>
                    <a:lnTo>
                      <a:pt x="7180" y="92"/>
                    </a:lnTo>
                    <a:lnTo>
                      <a:pt x="7180"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8" name="Google Shape;338;p31"/>
              <p:cNvSpPr/>
              <p:nvPr/>
            </p:nvSpPr>
            <p:spPr>
              <a:xfrm>
                <a:off x="-26" y="3745301"/>
                <a:ext cx="841348" cy="290231"/>
              </a:xfrm>
              <a:custGeom>
                <a:avLst/>
                <a:gdLst/>
                <a:ahLst/>
                <a:cxnLst/>
                <a:rect l="l" t="t" r="r" b="b"/>
                <a:pathLst>
                  <a:path w="11555" h="3986" extrusionOk="0">
                    <a:moveTo>
                      <a:pt x="10649" y="0"/>
                    </a:moveTo>
                    <a:cubicBezTo>
                      <a:pt x="10473" y="0"/>
                      <a:pt x="10264" y="122"/>
                      <a:pt x="10085" y="122"/>
                    </a:cubicBezTo>
                    <a:lnTo>
                      <a:pt x="1" y="122"/>
                    </a:lnTo>
                    <a:lnTo>
                      <a:pt x="1" y="3888"/>
                    </a:lnTo>
                    <a:lnTo>
                      <a:pt x="10085" y="3888"/>
                    </a:lnTo>
                    <a:cubicBezTo>
                      <a:pt x="10290" y="3888"/>
                      <a:pt x="10489" y="3986"/>
                      <a:pt x="10672" y="3986"/>
                    </a:cubicBezTo>
                    <a:cubicBezTo>
                      <a:pt x="10735" y="3986"/>
                      <a:pt x="10796" y="3974"/>
                      <a:pt x="10854" y="3943"/>
                    </a:cubicBezTo>
                    <a:cubicBezTo>
                      <a:pt x="11351" y="3674"/>
                      <a:pt x="11555" y="2905"/>
                      <a:pt x="11555" y="2300"/>
                    </a:cubicBezTo>
                    <a:lnTo>
                      <a:pt x="11555" y="1732"/>
                    </a:lnTo>
                    <a:cubicBezTo>
                      <a:pt x="11555" y="1068"/>
                      <a:pt x="11330" y="265"/>
                      <a:pt x="10759" y="20"/>
                    </a:cubicBezTo>
                    <a:cubicBezTo>
                      <a:pt x="10724" y="6"/>
                      <a:pt x="10687" y="0"/>
                      <a:pt x="10649" y="0"/>
                    </a:cubicBezTo>
                    <a:close/>
                  </a:path>
                </a:pathLst>
              </a:custGeom>
              <a:solidFill>
                <a:srgbClr val="FD9279"/>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59" name="Google Shape;339;p31"/>
              <p:cNvSpPr/>
              <p:nvPr/>
            </p:nvSpPr>
            <p:spPr>
              <a:xfrm>
                <a:off x="-26" y="3797726"/>
                <a:ext cx="751207" cy="185672"/>
              </a:xfrm>
              <a:custGeom>
                <a:avLst/>
                <a:gdLst/>
                <a:ahLst/>
                <a:cxnLst/>
                <a:rect l="l" t="t" r="r" b="b"/>
                <a:pathLst>
                  <a:path w="10317" h="2550" extrusionOk="0">
                    <a:moveTo>
                      <a:pt x="1" y="1"/>
                    </a:moveTo>
                    <a:lnTo>
                      <a:pt x="1" y="2549"/>
                    </a:lnTo>
                    <a:lnTo>
                      <a:pt x="10317" y="2549"/>
                    </a:lnTo>
                    <a:lnTo>
                      <a:pt x="10317" y="1"/>
                    </a:lnTo>
                    <a:close/>
                  </a:path>
                </a:pathLst>
              </a:custGeom>
              <a:solidFill>
                <a:srgbClr val="FBE8EE"/>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0" name="Google Shape;340;p31"/>
              <p:cNvSpPr/>
              <p:nvPr/>
            </p:nvSpPr>
            <p:spPr>
              <a:xfrm>
                <a:off x="729560" y="3790299"/>
                <a:ext cx="70410" cy="202200"/>
              </a:xfrm>
              <a:custGeom>
                <a:avLst/>
                <a:gdLst/>
                <a:ahLst/>
                <a:cxnLst/>
                <a:rect l="l" t="t" r="r" b="b"/>
                <a:pathLst>
                  <a:path w="967" h="2777" extrusionOk="0">
                    <a:moveTo>
                      <a:pt x="463" y="1"/>
                    </a:moveTo>
                    <a:cubicBezTo>
                      <a:pt x="321" y="1"/>
                      <a:pt x="62" y="8"/>
                      <a:pt x="0" y="103"/>
                    </a:cubicBezTo>
                    <a:cubicBezTo>
                      <a:pt x="1" y="103"/>
                      <a:pt x="2" y="103"/>
                      <a:pt x="3" y="103"/>
                    </a:cubicBezTo>
                    <a:cubicBezTo>
                      <a:pt x="368" y="103"/>
                      <a:pt x="425" y="2637"/>
                      <a:pt x="0" y="2651"/>
                    </a:cubicBezTo>
                    <a:cubicBezTo>
                      <a:pt x="38" y="2743"/>
                      <a:pt x="321" y="2777"/>
                      <a:pt x="463" y="2777"/>
                    </a:cubicBezTo>
                    <a:lnTo>
                      <a:pt x="538" y="2777"/>
                    </a:lnTo>
                    <a:cubicBezTo>
                      <a:pt x="681" y="2777"/>
                      <a:pt x="752" y="2706"/>
                      <a:pt x="831" y="2543"/>
                    </a:cubicBezTo>
                    <a:cubicBezTo>
                      <a:pt x="933" y="2331"/>
                      <a:pt x="966" y="473"/>
                      <a:pt x="834" y="273"/>
                    </a:cubicBezTo>
                    <a:cubicBezTo>
                      <a:pt x="759" y="55"/>
                      <a:pt x="681" y="1"/>
                      <a:pt x="538" y="1"/>
                    </a:cubicBezTo>
                    <a:close/>
                  </a:path>
                </a:pathLst>
              </a:custGeom>
              <a:solidFill>
                <a:schemeClr val="accent6"/>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1" name="Google Shape;341;p31"/>
              <p:cNvSpPr/>
              <p:nvPr/>
            </p:nvSpPr>
            <p:spPr>
              <a:xfrm>
                <a:off x="-26" y="3837628"/>
                <a:ext cx="681598" cy="6262"/>
              </a:xfrm>
              <a:custGeom>
                <a:avLst/>
                <a:gdLst/>
                <a:ahLst/>
                <a:cxnLst/>
                <a:rect l="l" t="t" r="r" b="b"/>
                <a:pathLst>
                  <a:path w="9361" h="86" extrusionOk="0">
                    <a:moveTo>
                      <a:pt x="1" y="1"/>
                    </a:moveTo>
                    <a:lnTo>
                      <a:pt x="1" y="86"/>
                    </a:lnTo>
                    <a:lnTo>
                      <a:pt x="9361" y="86"/>
                    </a:lnTo>
                    <a:lnTo>
                      <a:pt x="9361"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2" name="Google Shape;342;p31"/>
              <p:cNvSpPr/>
              <p:nvPr/>
            </p:nvSpPr>
            <p:spPr>
              <a:xfrm>
                <a:off x="-26" y="3911969"/>
                <a:ext cx="681598" cy="6262"/>
              </a:xfrm>
              <a:custGeom>
                <a:avLst/>
                <a:gdLst/>
                <a:ahLst/>
                <a:cxnLst/>
                <a:rect l="l" t="t" r="r" b="b"/>
                <a:pathLst>
                  <a:path w="9361" h="86" extrusionOk="0">
                    <a:moveTo>
                      <a:pt x="1" y="0"/>
                    </a:moveTo>
                    <a:lnTo>
                      <a:pt x="1" y="85"/>
                    </a:lnTo>
                    <a:lnTo>
                      <a:pt x="9361" y="85"/>
                    </a:lnTo>
                    <a:lnTo>
                      <a:pt x="9361"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3" name="Google Shape;343;p31"/>
              <p:cNvSpPr/>
              <p:nvPr/>
            </p:nvSpPr>
            <p:spPr>
              <a:xfrm>
                <a:off x="237563" y="3879276"/>
                <a:ext cx="118539" cy="6262"/>
              </a:xfrm>
              <a:custGeom>
                <a:avLst/>
                <a:gdLst/>
                <a:ahLst/>
                <a:cxnLst/>
                <a:rect l="l" t="t" r="r" b="b"/>
                <a:pathLst>
                  <a:path w="1628" h="86" extrusionOk="0">
                    <a:moveTo>
                      <a:pt x="0" y="0"/>
                    </a:moveTo>
                    <a:lnTo>
                      <a:pt x="0" y="85"/>
                    </a:lnTo>
                    <a:lnTo>
                      <a:pt x="1627" y="85"/>
                    </a:lnTo>
                    <a:lnTo>
                      <a:pt x="1627"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4" name="Google Shape;344;p31"/>
              <p:cNvSpPr/>
              <p:nvPr/>
            </p:nvSpPr>
            <p:spPr>
              <a:xfrm>
                <a:off x="-26" y="3945099"/>
                <a:ext cx="488353" cy="6335"/>
              </a:xfrm>
              <a:custGeom>
                <a:avLst/>
                <a:gdLst/>
                <a:ahLst/>
                <a:cxnLst/>
                <a:rect l="l" t="t" r="r" b="b"/>
                <a:pathLst>
                  <a:path w="6707" h="87" extrusionOk="0">
                    <a:moveTo>
                      <a:pt x="1" y="1"/>
                    </a:moveTo>
                    <a:lnTo>
                      <a:pt x="1" y="87"/>
                    </a:lnTo>
                    <a:lnTo>
                      <a:pt x="6707" y="87"/>
                    </a:lnTo>
                    <a:lnTo>
                      <a:pt x="6707"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5" name="Google Shape;345;p31"/>
              <p:cNvSpPr/>
              <p:nvPr/>
            </p:nvSpPr>
            <p:spPr>
              <a:xfrm>
                <a:off x="-26" y="4011577"/>
                <a:ext cx="1039034" cy="358456"/>
              </a:xfrm>
              <a:custGeom>
                <a:avLst/>
                <a:gdLst/>
                <a:ahLst/>
                <a:cxnLst/>
                <a:rect l="l" t="t" r="r" b="b"/>
                <a:pathLst>
                  <a:path w="14270" h="4923" extrusionOk="0">
                    <a:moveTo>
                      <a:pt x="13145" y="1"/>
                    </a:moveTo>
                    <a:cubicBezTo>
                      <a:pt x="12929" y="1"/>
                      <a:pt x="12672" y="154"/>
                      <a:pt x="12450" y="154"/>
                    </a:cubicBezTo>
                    <a:lnTo>
                      <a:pt x="1" y="154"/>
                    </a:lnTo>
                    <a:lnTo>
                      <a:pt x="1" y="4801"/>
                    </a:lnTo>
                    <a:lnTo>
                      <a:pt x="12450" y="4801"/>
                    </a:lnTo>
                    <a:cubicBezTo>
                      <a:pt x="12703" y="4801"/>
                      <a:pt x="12950" y="4923"/>
                      <a:pt x="13175" y="4923"/>
                    </a:cubicBezTo>
                    <a:cubicBezTo>
                      <a:pt x="13253" y="4923"/>
                      <a:pt x="13328" y="4908"/>
                      <a:pt x="13399" y="4869"/>
                    </a:cubicBezTo>
                    <a:cubicBezTo>
                      <a:pt x="14015" y="4535"/>
                      <a:pt x="14270" y="3586"/>
                      <a:pt x="14270" y="2838"/>
                    </a:cubicBezTo>
                    <a:lnTo>
                      <a:pt x="14270" y="2140"/>
                    </a:lnTo>
                    <a:cubicBezTo>
                      <a:pt x="14270" y="1320"/>
                      <a:pt x="13991" y="327"/>
                      <a:pt x="13283" y="27"/>
                    </a:cubicBezTo>
                    <a:cubicBezTo>
                      <a:pt x="13240" y="8"/>
                      <a:pt x="13194" y="1"/>
                      <a:pt x="13145" y="1"/>
                    </a:cubicBezTo>
                    <a:close/>
                  </a:path>
                </a:pathLst>
              </a:custGeom>
              <a:solidFill>
                <a:schemeClr val="accent6"/>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6" name="Google Shape;346;p31"/>
              <p:cNvSpPr/>
              <p:nvPr/>
            </p:nvSpPr>
            <p:spPr>
              <a:xfrm>
                <a:off x="-26" y="4076454"/>
                <a:ext cx="927558" cy="228995"/>
              </a:xfrm>
              <a:custGeom>
                <a:avLst/>
                <a:gdLst/>
                <a:ahLst/>
                <a:cxnLst/>
                <a:rect l="l" t="t" r="r" b="b"/>
                <a:pathLst>
                  <a:path w="12739" h="3145" extrusionOk="0">
                    <a:moveTo>
                      <a:pt x="1" y="1"/>
                    </a:moveTo>
                    <a:lnTo>
                      <a:pt x="1" y="3144"/>
                    </a:lnTo>
                    <a:lnTo>
                      <a:pt x="12739" y="3144"/>
                    </a:lnTo>
                    <a:lnTo>
                      <a:pt x="12739" y="1"/>
                    </a:lnTo>
                    <a:close/>
                  </a:path>
                </a:pathLst>
              </a:custGeom>
              <a:solidFill>
                <a:srgbClr val="FBE8EE"/>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7" name="Google Shape;347;p31"/>
              <p:cNvSpPr/>
              <p:nvPr/>
            </p:nvSpPr>
            <p:spPr>
              <a:xfrm>
                <a:off x="900743" y="4067279"/>
                <a:ext cx="87011" cy="249528"/>
              </a:xfrm>
              <a:custGeom>
                <a:avLst/>
                <a:gdLst/>
                <a:ahLst/>
                <a:cxnLst/>
                <a:rect l="l" t="t" r="r" b="b"/>
                <a:pathLst>
                  <a:path w="1195" h="3427" extrusionOk="0">
                    <a:moveTo>
                      <a:pt x="572" y="1"/>
                    </a:moveTo>
                    <a:cubicBezTo>
                      <a:pt x="395" y="1"/>
                      <a:pt x="79" y="8"/>
                      <a:pt x="0" y="127"/>
                    </a:cubicBezTo>
                    <a:cubicBezTo>
                      <a:pt x="1" y="127"/>
                      <a:pt x="2" y="127"/>
                      <a:pt x="3" y="127"/>
                    </a:cubicBezTo>
                    <a:cubicBezTo>
                      <a:pt x="453" y="127"/>
                      <a:pt x="527" y="3253"/>
                      <a:pt x="0" y="3270"/>
                    </a:cubicBezTo>
                    <a:cubicBezTo>
                      <a:pt x="44" y="3386"/>
                      <a:pt x="395" y="3426"/>
                      <a:pt x="572" y="3426"/>
                    </a:cubicBezTo>
                    <a:lnTo>
                      <a:pt x="664" y="3426"/>
                    </a:lnTo>
                    <a:cubicBezTo>
                      <a:pt x="841" y="3426"/>
                      <a:pt x="930" y="3342"/>
                      <a:pt x="1024" y="3137"/>
                    </a:cubicBezTo>
                    <a:cubicBezTo>
                      <a:pt x="1151" y="2875"/>
                      <a:pt x="1195" y="586"/>
                      <a:pt x="1028" y="334"/>
                    </a:cubicBezTo>
                    <a:cubicBezTo>
                      <a:pt x="939" y="69"/>
                      <a:pt x="841" y="1"/>
                      <a:pt x="664" y="1"/>
                    </a:cubicBezTo>
                    <a:close/>
                  </a:path>
                </a:pathLst>
              </a:custGeom>
              <a:solidFill>
                <a:srgbClr val="FD9279"/>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8" name="Google Shape;348;p31"/>
              <p:cNvSpPr/>
              <p:nvPr/>
            </p:nvSpPr>
            <p:spPr>
              <a:xfrm>
                <a:off x="-26" y="4125748"/>
                <a:ext cx="841348" cy="7718"/>
              </a:xfrm>
              <a:custGeom>
                <a:avLst/>
                <a:gdLst/>
                <a:ahLst/>
                <a:cxnLst/>
                <a:rect l="l" t="t" r="r" b="b"/>
                <a:pathLst>
                  <a:path w="11555" h="106" extrusionOk="0">
                    <a:moveTo>
                      <a:pt x="1" y="1"/>
                    </a:moveTo>
                    <a:lnTo>
                      <a:pt x="1" y="106"/>
                    </a:lnTo>
                    <a:lnTo>
                      <a:pt x="11555" y="106"/>
                    </a:lnTo>
                    <a:lnTo>
                      <a:pt x="11555"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69" name="Google Shape;349;p31"/>
              <p:cNvSpPr/>
              <p:nvPr/>
            </p:nvSpPr>
            <p:spPr>
              <a:xfrm>
                <a:off x="-26" y="4217419"/>
                <a:ext cx="841348" cy="7791"/>
              </a:xfrm>
              <a:custGeom>
                <a:avLst/>
                <a:gdLst/>
                <a:ahLst/>
                <a:cxnLst/>
                <a:rect l="l" t="t" r="r" b="b"/>
                <a:pathLst>
                  <a:path w="11555" h="107" extrusionOk="0">
                    <a:moveTo>
                      <a:pt x="1" y="1"/>
                    </a:moveTo>
                    <a:lnTo>
                      <a:pt x="1" y="106"/>
                    </a:lnTo>
                    <a:lnTo>
                      <a:pt x="11555" y="106"/>
                    </a:lnTo>
                    <a:lnTo>
                      <a:pt x="11555"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0" name="Google Shape;350;p31"/>
              <p:cNvSpPr/>
              <p:nvPr/>
            </p:nvSpPr>
            <p:spPr>
              <a:xfrm>
                <a:off x="293338" y="4176790"/>
                <a:ext cx="146208" cy="7718"/>
              </a:xfrm>
              <a:custGeom>
                <a:avLst/>
                <a:gdLst/>
                <a:ahLst/>
                <a:cxnLst/>
                <a:rect l="l" t="t" r="r" b="b"/>
                <a:pathLst>
                  <a:path w="2008" h="106" extrusionOk="0">
                    <a:moveTo>
                      <a:pt x="0" y="0"/>
                    </a:moveTo>
                    <a:lnTo>
                      <a:pt x="0" y="106"/>
                    </a:lnTo>
                    <a:lnTo>
                      <a:pt x="2007" y="106"/>
                    </a:lnTo>
                    <a:lnTo>
                      <a:pt x="2007"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1" name="Google Shape;351;p31"/>
              <p:cNvSpPr/>
              <p:nvPr/>
            </p:nvSpPr>
            <p:spPr>
              <a:xfrm>
                <a:off x="-26" y="4258267"/>
                <a:ext cx="602815" cy="7791"/>
              </a:xfrm>
              <a:custGeom>
                <a:avLst/>
                <a:gdLst/>
                <a:ahLst/>
                <a:cxnLst/>
                <a:rect l="l" t="t" r="r" b="b"/>
                <a:pathLst>
                  <a:path w="8279" h="107" extrusionOk="0">
                    <a:moveTo>
                      <a:pt x="1" y="1"/>
                    </a:moveTo>
                    <a:lnTo>
                      <a:pt x="1" y="106"/>
                    </a:lnTo>
                    <a:lnTo>
                      <a:pt x="8279" y="106"/>
                    </a:lnTo>
                    <a:lnTo>
                      <a:pt x="8279"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2" name="Google Shape;352;p31"/>
              <p:cNvSpPr/>
              <p:nvPr/>
            </p:nvSpPr>
            <p:spPr>
              <a:xfrm>
                <a:off x="382752" y="3906072"/>
                <a:ext cx="475174" cy="716402"/>
              </a:xfrm>
              <a:custGeom>
                <a:avLst/>
                <a:gdLst/>
                <a:ahLst/>
                <a:cxnLst/>
                <a:rect l="l" t="t" r="r" b="b"/>
                <a:pathLst>
                  <a:path w="6526" h="9839" extrusionOk="0">
                    <a:moveTo>
                      <a:pt x="2848" y="1"/>
                    </a:moveTo>
                    <a:cubicBezTo>
                      <a:pt x="2428" y="1"/>
                      <a:pt x="2031" y="330"/>
                      <a:pt x="1855" y="725"/>
                    </a:cubicBezTo>
                    <a:cubicBezTo>
                      <a:pt x="1657" y="1174"/>
                      <a:pt x="1674" y="1684"/>
                      <a:pt x="1695" y="2177"/>
                    </a:cubicBezTo>
                    <a:cubicBezTo>
                      <a:pt x="1708" y="2422"/>
                      <a:pt x="1719" y="2667"/>
                      <a:pt x="1728" y="2912"/>
                    </a:cubicBezTo>
                    <a:cubicBezTo>
                      <a:pt x="1732" y="2991"/>
                      <a:pt x="1736" y="3072"/>
                      <a:pt x="1698" y="3143"/>
                    </a:cubicBezTo>
                    <a:cubicBezTo>
                      <a:pt x="1649" y="3242"/>
                      <a:pt x="1549" y="3282"/>
                      <a:pt x="1439" y="3282"/>
                    </a:cubicBezTo>
                    <a:cubicBezTo>
                      <a:pt x="1329" y="3282"/>
                      <a:pt x="1208" y="3242"/>
                      <a:pt x="1116" y="3181"/>
                    </a:cubicBezTo>
                    <a:cubicBezTo>
                      <a:pt x="932" y="3058"/>
                      <a:pt x="762" y="2878"/>
                      <a:pt x="541" y="2875"/>
                    </a:cubicBezTo>
                    <a:cubicBezTo>
                      <a:pt x="537" y="2875"/>
                      <a:pt x="532" y="2875"/>
                      <a:pt x="528" y="2875"/>
                    </a:cubicBezTo>
                    <a:cubicBezTo>
                      <a:pt x="343" y="2875"/>
                      <a:pt x="179" y="3011"/>
                      <a:pt x="95" y="3178"/>
                    </a:cubicBezTo>
                    <a:cubicBezTo>
                      <a:pt x="14" y="3344"/>
                      <a:pt x="0" y="3542"/>
                      <a:pt x="14" y="3732"/>
                    </a:cubicBezTo>
                    <a:cubicBezTo>
                      <a:pt x="79" y="4923"/>
                      <a:pt x="868" y="5930"/>
                      <a:pt x="1365" y="7012"/>
                    </a:cubicBezTo>
                    <a:cubicBezTo>
                      <a:pt x="1412" y="7118"/>
                      <a:pt x="1453" y="7243"/>
                      <a:pt x="1389" y="7339"/>
                    </a:cubicBezTo>
                    <a:cubicBezTo>
                      <a:pt x="1352" y="7393"/>
                      <a:pt x="1297" y="7414"/>
                      <a:pt x="1235" y="7414"/>
                    </a:cubicBezTo>
                    <a:cubicBezTo>
                      <a:pt x="1133" y="7414"/>
                      <a:pt x="1012" y="7356"/>
                      <a:pt x="922" y="7294"/>
                    </a:cubicBezTo>
                    <a:cubicBezTo>
                      <a:pt x="833" y="7232"/>
                      <a:pt x="711" y="7174"/>
                      <a:pt x="607" y="7174"/>
                    </a:cubicBezTo>
                    <a:cubicBezTo>
                      <a:pt x="546" y="7174"/>
                      <a:pt x="491" y="7195"/>
                      <a:pt x="453" y="7247"/>
                    </a:cubicBezTo>
                    <a:cubicBezTo>
                      <a:pt x="409" y="7308"/>
                      <a:pt x="412" y="7390"/>
                      <a:pt x="422" y="7465"/>
                    </a:cubicBezTo>
                    <a:cubicBezTo>
                      <a:pt x="487" y="7927"/>
                      <a:pt x="817" y="8298"/>
                      <a:pt x="1133" y="8641"/>
                    </a:cubicBezTo>
                    <a:cubicBezTo>
                      <a:pt x="1296" y="8818"/>
                      <a:pt x="1460" y="8996"/>
                      <a:pt x="1623" y="9172"/>
                    </a:cubicBezTo>
                    <a:cubicBezTo>
                      <a:pt x="1753" y="9312"/>
                      <a:pt x="1885" y="9451"/>
                      <a:pt x="2055" y="9530"/>
                    </a:cubicBezTo>
                    <a:cubicBezTo>
                      <a:pt x="2164" y="9577"/>
                      <a:pt x="2281" y="9595"/>
                      <a:pt x="2400" y="9596"/>
                    </a:cubicBezTo>
                    <a:lnTo>
                      <a:pt x="2400" y="9596"/>
                    </a:lnTo>
                    <a:lnTo>
                      <a:pt x="1698" y="9666"/>
                    </a:lnTo>
                    <a:cubicBezTo>
                      <a:pt x="1981" y="9703"/>
                      <a:pt x="2259" y="9740"/>
                      <a:pt x="2542" y="9778"/>
                    </a:cubicBezTo>
                    <a:cubicBezTo>
                      <a:pt x="2772" y="9807"/>
                      <a:pt x="3002" y="9838"/>
                      <a:pt x="3230" y="9838"/>
                    </a:cubicBezTo>
                    <a:cubicBezTo>
                      <a:pt x="3320" y="9838"/>
                      <a:pt x="3409" y="9834"/>
                      <a:pt x="3498" y="9822"/>
                    </a:cubicBezTo>
                    <a:cubicBezTo>
                      <a:pt x="3998" y="9764"/>
                      <a:pt x="4451" y="9509"/>
                      <a:pt x="4886" y="9264"/>
                    </a:cubicBezTo>
                    <a:cubicBezTo>
                      <a:pt x="5151" y="9115"/>
                      <a:pt x="5448" y="8907"/>
                      <a:pt x="5440" y="8605"/>
                    </a:cubicBezTo>
                    <a:cubicBezTo>
                      <a:pt x="5438" y="8383"/>
                      <a:pt x="5223" y="8195"/>
                      <a:pt x="5004" y="8195"/>
                    </a:cubicBezTo>
                    <a:cubicBezTo>
                      <a:pt x="4970" y="8195"/>
                      <a:pt x="4936" y="8200"/>
                      <a:pt x="4903" y="8209"/>
                    </a:cubicBezTo>
                    <a:cubicBezTo>
                      <a:pt x="4815" y="8236"/>
                      <a:pt x="4720" y="8290"/>
                      <a:pt x="4634" y="8290"/>
                    </a:cubicBezTo>
                    <a:cubicBezTo>
                      <a:pt x="4600" y="8290"/>
                      <a:pt x="4568" y="8282"/>
                      <a:pt x="4539" y="8261"/>
                    </a:cubicBezTo>
                    <a:cubicBezTo>
                      <a:pt x="4556" y="8151"/>
                      <a:pt x="4634" y="8066"/>
                      <a:pt x="4709" y="7988"/>
                    </a:cubicBezTo>
                    <a:cubicBezTo>
                      <a:pt x="5022" y="7655"/>
                      <a:pt x="5338" y="7322"/>
                      <a:pt x="5655" y="6988"/>
                    </a:cubicBezTo>
                    <a:cubicBezTo>
                      <a:pt x="5880" y="6750"/>
                      <a:pt x="6107" y="6508"/>
                      <a:pt x="6271" y="6223"/>
                    </a:cubicBezTo>
                    <a:cubicBezTo>
                      <a:pt x="6434" y="5937"/>
                      <a:pt x="6526" y="5600"/>
                      <a:pt x="6461" y="5280"/>
                    </a:cubicBezTo>
                    <a:cubicBezTo>
                      <a:pt x="6387" y="4919"/>
                      <a:pt x="6107" y="4613"/>
                      <a:pt x="5760" y="4487"/>
                    </a:cubicBezTo>
                    <a:cubicBezTo>
                      <a:pt x="5636" y="4442"/>
                      <a:pt x="5505" y="4421"/>
                      <a:pt x="5374" y="4421"/>
                    </a:cubicBezTo>
                    <a:cubicBezTo>
                      <a:pt x="5138" y="4421"/>
                      <a:pt x="4901" y="4490"/>
                      <a:pt x="4702" y="4616"/>
                    </a:cubicBezTo>
                    <a:cubicBezTo>
                      <a:pt x="4610" y="4676"/>
                      <a:pt x="4499" y="4747"/>
                      <a:pt x="4400" y="4747"/>
                    </a:cubicBezTo>
                    <a:cubicBezTo>
                      <a:pt x="4364" y="4747"/>
                      <a:pt x="4329" y="4738"/>
                      <a:pt x="4297" y="4715"/>
                    </a:cubicBezTo>
                    <a:cubicBezTo>
                      <a:pt x="4219" y="4661"/>
                      <a:pt x="4206" y="4555"/>
                      <a:pt x="4198" y="4464"/>
                    </a:cubicBezTo>
                    <a:cubicBezTo>
                      <a:pt x="4107" y="3225"/>
                      <a:pt x="4341" y="1915"/>
                      <a:pt x="3818" y="789"/>
                    </a:cubicBezTo>
                    <a:cubicBezTo>
                      <a:pt x="3655" y="442"/>
                      <a:pt x="3392" y="105"/>
                      <a:pt x="3022" y="20"/>
                    </a:cubicBezTo>
                    <a:cubicBezTo>
                      <a:pt x="2964" y="7"/>
                      <a:pt x="2906" y="1"/>
                      <a:pt x="2848" y="1"/>
                    </a:cubicBezTo>
                    <a:close/>
                  </a:path>
                </a:pathLst>
              </a:custGeom>
              <a:solidFill>
                <a:srgbClr val="ABE1E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3" name="Google Shape;353;p31"/>
              <p:cNvSpPr/>
              <p:nvPr/>
            </p:nvSpPr>
            <p:spPr>
              <a:xfrm>
                <a:off x="443478" y="4606094"/>
                <a:ext cx="351102" cy="351102"/>
              </a:xfrm>
              <a:custGeom>
                <a:avLst/>
                <a:gdLst/>
                <a:ahLst/>
                <a:cxnLst/>
                <a:rect l="l" t="t" r="r" b="b"/>
                <a:pathLst>
                  <a:path w="4822" h="4822" extrusionOk="0">
                    <a:moveTo>
                      <a:pt x="98" y="1"/>
                    </a:moveTo>
                    <a:cubicBezTo>
                      <a:pt x="44" y="1"/>
                      <a:pt x="0" y="45"/>
                      <a:pt x="0" y="96"/>
                    </a:cubicBezTo>
                    <a:lnTo>
                      <a:pt x="0" y="4655"/>
                    </a:lnTo>
                    <a:cubicBezTo>
                      <a:pt x="0" y="4747"/>
                      <a:pt x="74" y="4822"/>
                      <a:pt x="170" y="4822"/>
                    </a:cubicBezTo>
                    <a:lnTo>
                      <a:pt x="4655" y="4822"/>
                    </a:lnTo>
                    <a:cubicBezTo>
                      <a:pt x="4746" y="4822"/>
                      <a:pt x="4821" y="4747"/>
                      <a:pt x="4821" y="4655"/>
                    </a:cubicBezTo>
                    <a:lnTo>
                      <a:pt x="4821" y="96"/>
                    </a:lnTo>
                    <a:cubicBezTo>
                      <a:pt x="4821" y="45"/>
                      <a:pt x="4777" y="1"/>
                      <a:pt x="4726" y="1"/>
                    </a:cubicBezTo>
                    <a:close/>
                  </a:path>
                </a:pathLst>
              </a:custGeom>
              <a:solidFill>
                <a:srgbClr val="F3D08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4" name="Google Shape;354;p31"/>
              <p:cNvSpPr/>
              <p:nvPr/>
            </p:nvSpPr>
            <p:spPr>
              <a:xfrm>
                <a:off x="419377" y="4586799"/>
                <a:ext cx="400178" cy="129606"/>
              </a:xfrm>
              <a:custGeom>
                <a:avLst/>
                <a:gdLst/>
                <a:ahLst/>
                <a:cxnLst/>
                <a:rect l="l" t="t" r="r" b="b"/>
                <a:pathLst>
                  <a:path w="5496" h="1780" extrusionOk="0">
                    <a:moveTo>
                      <a:pt x="49" y="0"/>
                    </a:moveTo>
                    <a:cubicBezTo>
                      <a:pt x="21" y="0"/>
                      <a:pt x="0" y="24"/>
                      <a:pt x="0" y="52"/>
                    </a:cubicBezTo>
                    <a:lnTo>
                      <a:pt x="0" y="1732"/>
                    </a:lnTo>
                    <a:cubicBezTo>
                      <a:pt x="0" y="1759"/>
                      <a:pt x="21" y="1780"/>
                      <a:pt x="49" y="1780"/>
                    </a:cubicBezTo>
                    <a:lnTo>
                      <a:pt x="5448" y="1780"/>
                    </a:lnTo>
                    <a:cubicBezTo>
                      <a:pt x="5475" y="1780"/>
                      <a:pt x="5496" y="1759"/>
                      <a:pt x="5496" y="1732"/>
                    </a:cubicBezTo>
                    <a:lnTo>
                      <a:pt x="5496" y="52"/>
                    </a:lnTo>
                    <a:cubicBezTo>
                      <a:pt x="5496" y="24"/>
                      <a:pt x="5475" y="0"/>
                      <a:pt x="5448" y="0"/>
                    </a:cubicBezTo>
                    <a:close/>
                  </a:path>
                </a:pathLst>
              </a:custGeom>
              <a:solidFill>
                <a:schemeClr val="accent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5" name="Google Shape;355;p31"/>
              <p:cNvSpPr/>
              <p:nvPr/>
            </p:nvSpPr>
            <p:spPr>
              <a:xfrm>
                <a:off x="594929" y="4066842"/>
                <a:ext cx="33421" cy="476995"/>
              </a:xfrm>
              <a:custGeom>
                <a:avLst/>
                <a:gdLst/>
                <a:ahLst/>
                <a:cxnLst/>
                <a:rect l="l" t="t" r="r" b="b"/>
                <a:pathLst>
                  <a:path w="459" h="6551" extrusionOk="0">
                    <a:moveTo>
                      <a:pt x="57" y="0"/>
                    </a:moveTo>
                    <a:cubicBezTo>
                      <a:pt x="29" y="0"/>
                      <a:pt x="0" y="19"/>
                      <a:pt x="2" y="51"/>
                    </a:cubicBezTo>
                    <a:cubicBezTo>
                      <a:pt x="87" y="2201"/>
                      <a:pt x="251" y="4331"/>
                      <a:pt x="220" y="6488"/>
                    </a:cubicBezTo>
                    <a:cubicBezTo>
                      <a:pt x="220" y="6530"/>
                      <a:pt x="251" y="6550"/>
                      <a:pt x="284" y="6550"/>
                    </a:cubicBezTo>
                    <a:cubicBezTo>
                      <a:pt x="317" y="6550"/>
                      <a:pt x="351" y="6529"/>
                      <a:pt x="353" y="6488"/>
                    </a:cubicBezTo>
                    <a:cubicBezTo>
                      <a:pt x="451" y="4355"/>
                      <a:pt x="458" y="2150"/>
                      <a:pt x="104" y="37"/>
                    </a:cubicBezTo>
                    <a:cubicBezTo>
                      <a:pt x="100" y="12"/>
                      <a:pt x="79" y="0"/>
                      <a:pt x="57"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6" name="Google Shape;356;p31"/>
              <p:cNvSpPr/>
              <p:nvPr/>
            </p:nvSpPr>
            <p:spPr>
              <a:xfrm>
                <a:off x="525174" y="4344550"/>
                <a:ext cx="96695" cy="93273"/>
              </a:xfrm>
              <a:custGeom>
                <a:avLst/>
                <a:gdLst/>
                <a:ahLst/>
                <a:cxnLst/>
                <a:rect l="l" t="t" r="r" b="b"/>
                <a:pathLst>
                  <a:path w="1328" h="1281" extrusionOk="0">
                    <a:moveTo>
                      <a:pt x="101" y="1"/>
                    </a:moveTo>
                    <a:cubicBezTo>
                      <a:pt x="45" y="1"/>
                      <a:pt x="1" y="70"/>
                      <a:pt x="48" y="122"/>
                    </a:cubicBezTo>
                    <a:cubicBezTo>
                      <a:pt x="409" y="531"/>
                      <a:pt x="824" y="891"/>
                      <a:pt x="1218" y="1265"/>
                    </a:cubicBezTo>
                    <a:cubicBezTo>
                      <a:pt x="1230" y="1276"/>
                      <a:pt x="1242" y="1281"/>
                      <a:pt x="1254" y="1281"/>
                    </a:cubicBezTo>
                    <a:cubicBezTo>
                      <a:pt x="1293" y="1281"/>
                      <a:pt x="1327" y="1230"/>
                      <a:pt x="1294" y="1190"/>
                    </a:cubicBezTo>
                    <a:cubicBezTo>
                      <a:pt x="915" y="799"/>
                      <a:pt x="555" y="381"/>
                      <a:pt x="150" y="20"/>
                    </a:cubicBezTo>
                    <a:cubicBezTo>
                      <a:pt x="134" y="6"/>
                      <a:pt x="117" y="1"/>
                      <a:pt x="101" y="1"/>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7" name="Google Shape;357;p31"/>
              <p:cNvSpPr/>
              <p:nvPr/>
            </p:nvSpPr>
            <p:spPr>
              <a:xfrm>
                <a:off x="521970" y="4236423"/>
                <a:ext cx="82060" cy="73832"/>
              </a:xfrm>
              <a:custGeom>
                <a:avLst/>
                <a:gdLst/>
                <a:ahLst/>
                <a:cxnLst/>
                <a:rect l="l" t="t" r="r" b="b"/>
                <a:pathLst>
                  <a:path w="1127" h="1014" extrusionOk="0">
                    <a:moveTo>
                      <a:pt x="71" y="0"/>
                    </a:moveTo>
                    <a:cubicBezTo>
                      <a:pt x="32" y="0"/>
                      <a:pt x="0" y="47"/>
                      <a:pt x="38" y="76"/>
                    </a:cubicBezTo>
                    <a:cubicBezTo>
                      <a:pt x="402" y="359"/>
                      <a:pt x="742" y="668"/>
                      <a:pt x="1058" y="1001"/>
                    </a:cubicBezTo>
                    <a:cubicBezTo>
                      <a:pt x="1065" y="1010"/>
                      <a:pt x="1073" y="1013"/>
                      <a:pt x="1081" y="1013"/>
                    </a:cubicBezTo>
                    <a:cubicBezTo>
                      <a:pt x="1105" y="1013"/>
                      <a:pt x="1127" y="981"/>
                      <a:pt x="1106" y="957"/>
                    </a:cubicBezTo>
                    <a:cubicBezTo>
                      <a:pt x="796" y="614"/>
                      <a:pt x="460" y="298"/>
                      <a:pt x="102" y="12"/>
                    </a:cubicBezTo>
                    <a:cubicBezTo>
                      <a:pt x="92" y="4"/>
                      <a:pt x="81" y="0"/>
                      <a:pt x="71"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8" name="Google Shape;358;p31"/>
              <p:cNvSpPr/>
              <p:nvPr/>
            </p:nvSpPr>
            <p:spPr>
              <a:xfrm>
                <a:off x="613350" y="4302610"/>
                <a:ext cx="80458" cy="93491"/>
              </a:xfrm>
              <a:custGeom>
                <a:avLst/>
                <a:gdLst/>
                <a:ahLst/>
                <a:cxnLst/>
                <a:rect l="l" t="t" r="r" b="b"/>
                <a:pathLst>
                  <a:path w="1105" h="1284" extrusionOk="0">
                    <a:moveTo>
                      <a:pt x="1036" y="0"/>
                    </a:moveTo>
                    <a:cubicBezTo>
                      <a:pt x="1028" y="0"/>
                      <a:pt x="1019" y="2"/>
                      <a:pt x="1011" y="7"/>
                    </a:cubicBezTo>
                    <a:cubicBezTo>
                      <a:pt x="797" y="141"/>
                      <a:pt x="634" y="382"/>
                      <a:pt x="477" y="579"/>
                    </a:cubicBezTo>
                    <a:cubicBezTo>
                      <a:pt x="317" y="783"/>
                      <a:pt x="164" y="998"/>
                      <a:pt x="25" y="1215"/>
                    </a:cubicBezTo>
                    <a:cubicBezTo>
                      <a:pt x="1" y="1251"/>
                      <a:pt x="32" y="1284"/>
                      <a:pt x="64" y="1284"/>
                    </a:cubicBezTo>
                    <a:cubicBezTo>
                      <a:pt x="78" y="1284"/>
                      <a:pt x="93" y="1278"/>
                      <a:pt x="103" y="1263"/>
                    </a:cubicBezTo>
                    <a:cubicBezTo>
                      <a:pt x="263" y="1031"/>
                      <a:pt x="433" y="811"/>
                      <a:pt x="617" y="599"/>
                    </a:cubicBezTo>
                    <a:cubicBezTo>
                      <a:pt x="770" y="426"/>
                      <a:pt x="964" y="273"/>
                      <a:pt x="1083" y="79"/>
                    </a:cubicBezTo>
                    <a:cubicBezTo>
                      <a:pt x="1105" y="43"/>
                      <a:pt x="1073" y="0"/>
                      <a:pt x="1036"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79" name="Google Shape;359;p31"/>
              <p:cNvSpPr/>
              <p:nvPr/>
            </p:nvSpPr>
            <p:spPr>
              <a:xfrm>
                <a:off x="615389" y="4409281"/>
                <a:ext cx="82861" cy="114388"/>
              </a:xfrm>
              <a:custGeom>
                <a:avLst/>
                <a:gdLst/>
                <a:ahLst/>
                <a:cxnLst/>
                <a:rect l="l" t="t" r="r" b="b"/>
                <a:pathLst>
                  <a:path w="1138" h="1571" extrusionOk="0">
                    <a:moveTo>
                      <a:pt x="1084" y="0"/>
                    </a:moveTo>
                    <a:cubicBezTo>
                      <a:pt x="1075" y="0"/>
                      <a:pt x="1066" y="4"/>
                      <a:pt x="1058" y="12"/>
                    </a:cubicBezTo>
                    <a:cubicBezTo>
                      <a:pt x="660" y="482"/>
                      <a:pt x="347" y="1047"/>
                      <a:pt x="3" y="1560"/>
                    </a:cubicBezTo>
                    <a:cubicBezTo>
                      <a:pt x="1" y="1565"/>
                      <a:pt x="5" y="1570"/>
                      <a:pt x="9" y="1570"/>
                    </a:cubicBezTo>
                    <a:cubicBezTo>
                      <a:pt x="11" y="1570"/>
                      <a:pt x="13" y="1569"/>
                      <a:pt x="14" y="1567"/>
                    </a:cubicBezTo>
                    <a:cubicBezTo>
                      <a:pt x="384" y="1074"/>
                      <a:pt x="810" y="591"/>
                      <a:pt x="1119" y="60"/>
                    </a:cubicBezTo>
                    <a:cubicBezTo>
                      <a:pt x="1137" y="32"/>
                      <a:pt x="1111" y="0"/>
                      <a:pt x="1084"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0" name="Google Shape;360;p31"/>
              <p:cNvSpPr/>
              <p:nvPr/>
            </p:nvSpPr>
            <p:spPr>
              <a:xfrm>
                <a:off x="540756" y="4716041"/>
                <a:ext cx="244650" cy="10048"/>
              </a:xfrm>
              <a:custGeom>
                <a:avLst/>
                <a:gdLst/>
                <a:ahLst/>
                <a:cxnLst/>
                <a:rect l="l" t="t" r="r" b="b"/>
                <a:pathLst>
                  <a:path w="3360" h="138" extrusionOk="0">
                    <a:moveTo>
                      <a:pt x="1414" y="0"/>
                    </a:moveTo>
                    <a:cubicBezTo>
                      <a:pt x="941" y="0"/>
                      <a:pt x="469" y="17"/>
                      <a:pt x="7" y="62"/>
                    </a:cubicBezTo>
                    <a:cubicBezTo>
                      <a:pt x="1" y="62"/>
                      <a:pt x="1" y="76"/>
                      <a:pt x="7" y="76"/>
                    </a:cubicBezTo>
                    <a:cubicBezTo>
                      <a:pt x="473" y="121"/>
                      <a:pt x="947" y="137"/>
                      <a:pt x="1424" y="137"/>
                    </a:cubicBezTo>
                    <a:cubicBezTo>
                      <a:pt x="2067" y="137"/>
                      <a:pt x="2713" y="108"/>
                      <a:pt x="3342" y="83"/>
                    </a:cubicBezTo>
                    <a:cubicBezTo>
                      <a:pt x="3359" y="80"/>
                      <a:pt x="3359" y="56"/>
                      <a:pt x="3342" y="56"/>
                    </a:cubicBezTo>
                    <a:cubicBezTo>
                      <a:pt x="2710" y="31"/>
                      <a:pt x="2060" y="0"/>
                      <a:pt x="1414"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1" name="Google Shape;361;p31"/>
              <p:cNvSpPr/>
              <p:nvPr/>
            </p:nvSpPr>
            <p:spPr>
              <a:xfrm>
                <a:off x="1371697" y="3724185"/>
                <a:ext cx="188803" cy="860717"/>
              </a:xfrm>
              <a:custGeom>
                <a:avLst/>
                <a:gdLst/>
                <a:ahLst/>
                <a:cxnLst/>
                <a:rect l="l" t="t" r="r" b="b"/>
                <a:pathLst>
                  <a:path w="2593" h="11821" extrusionOk="0">
                    <a:moveTo>
                      <a:pt x="1517" y="1"/>
                    </a:moveTo>
                    <a:cubicBezTo>
                      <a:pt x="1058" y="1"/>
                      <a:pt x="660" y="3015"/>
                      <a:pt x="542" y="3777"/>
                    </a:cubicBezTo>
                    <a:cubicBezTo>
                      <a:pt x="524" y="3889"/>
                      <a:pt x="327" y="3754"/>
                      <a:pt x="286" y="4052"/>
                    </a:cubicBezTo>
                    <a:cubicBezTo>
                      <a:pt x="228" y="4454"/>
                      <a:pt x="470" y="4349"/>
                      <a:pt x="466" y="4448"/>
                    </a:cubicBezTo>
                    <a:lnTo>
                      <a:pt x="27" y="11048"/>
                    </a:lnTo>
                    <a:cubicBezTo>
                      <a:pt x="0" y="11450"/>
                      <a:pt x="300" y="11793"/>
                      <a:pt x="698" y="11820"/>
                    </a:cubicBezTo>
                    <a:lnTo>
                      <a:pt x="749" y="11820"/>
                    </a:lnTo>
                    <a:cubicBezTo>
                      <a:pt x="1126" y="11820"/>
                      <a:pt x="1443" y="11531"/>
                      <a:pt x="1470" y="11147"/>
                    </a:cubicBezTo>
                    <a:lnTo>
                      <a:pt x="2055" y="2590"/>
                    </a:lnTo>
                    <a:cubicBezTo>
                      <a:pt x="2061" y="2545"/>
                      <a:pt x="2066" y="2525"/>
                      <a:pt x="2070" y="2525"/>
                    </a:cubicBezTo>
                    <a:lnTo>
                      <a:pt x="2070" y="2525"/>
                    </a:lnTo>
                    <a:cubicBezTo>
                      <a:pt x="2109" y="2525"/>
                      <a:pt x="2053" y="4839"/>
                      <a:pt x="2362" y="4839"/>
                    </a:cubicBezTo>
                    <a:cubicBezTo>
                      <a:pt x="2593" y="4839"/>
                      <a:pt x="2362" y="1011"/>
                      <a:pt x="2089" y="820"/>
                    </a:cubicBezTo>
                    <a:cubicBezTo>
                      <a:pt x="1820" y="630"/>
                      <a:pt x="1892" y="1"/>
                      <a:pt x="1517" y="1"/>
                    </a:cubicBezTo>
                    <a:close/>
                  </a:path>
                </a:pathLst>
              </a:custGeom>
              <a:solidFill>
                <a:schemeClr val="lt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2" name="Google Shape;362;p31"/>
              <p:cNvSpPr/>
              <p:nvPr/>
            </p:nvSpPr>
            <p:spPr>
              <a:xfrm>
                <a:off x="1262696" y="3902868"/>
                <a:ext cx="92909" cy="651745"/>
              </a:xfrm>
              <a:custGeom>
                <a:avLst/>
                <a:gdLst/>
                <a:ahLst/>
                <a:cxnLst/>
                <a:rect l="l" t="t" r="r" b="b"/>
                <a:pathLst>
                  <a:path w="1276" h="8951" extrusionOk="0">
                    <a:moveTo>
                      <a:pt x="473" y="0"/>
                    </a:moveTo>
                    <a:cubicBezTo>
                      <a:pt x="430" y="0"/>
                      <a:pt x="387" y="24"/>
                      <a:pt x="371" y="71"/>
                    </a:cubicBezTo>
                    <a:cubicBezTo>
                      <a:pt x="214" y="493"/>
                      <a:pt x="0" y="731"/>
                      <a:pt x="7" y="948"/>
                    </a:cubicBezTo>
                    <a:lnTo>
                      <a:pt x="344" y="8512"/>
                    </a:lnTo>
                    <a:cubicBezTo>
                      <a:pt x="354" y="8760"/>
                      <a:pt x="558" y="8951"/>
                      <a:pt x="803" y="8951"/>
                    </a:cubicBezTo>
                    <a:lnTo>
                      <a:pt x="824" y="8951"/>
                    </a:lnTo>
                    <a:cubicBezTo>
                      <a:pt x="1079" y="8941"/>
                      <a:pt x="1276" y="8726"/>
                      <a:pt x="1263" y="8471"/>
                    </a:cubicBezTo>
                    <a:lnTo>
                      <a:pt x="929" y="908"/>
                    </a:lnTo>
                    <a:cubicBezTo>
                      <a:pt x="922" y="738"/>
                      <a:pt x="712" y="320"/>
                      <a:pt x="572" y="58"/>
                    </a:cubicBezTo>
                    <a:cubicBezTo>
                      <a:pt x="551" y="19"/>
                      <a:pt x="512" y="0"/>
                      <a:pt x="473" y="0"/>
                    </a:cubicBezTo>
                    <a:close/>
                  </a:path>
                </a:pathLst>
              </a:custGeom>
              <a:solidFill>
                <a:srgbClr val="FD9279"/>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3" name="Google Shape;363;p31"/>
              <p:cNvSpPr/>
              <p:nvPr/>
            </p:nvSpPr>
            <p:spPr>
              <a:xfrm>
                <a:off x="1097483" y="3714501"/>
                <a:ext cx="222442" cy="1096047"/>
              </a:xfrm>
              <a:custGeom>
                <a:avLst/>
                <a:gdLst/>
                <a:ahLst/>
                <a:cxnLst/>
                <a:rect l="l" t="t" r="r" b="b"/>
                <a:pathLst>
                  <a:path w="3055" h="15053" extrusionOk="0">
                    <a:moveTo>
                      <a:pt x="596" y="1"/>
                    </a:moveTo>
                    <a:cubicBezTo>
                      <a:pt x="360" y="1"/>
                      <a:pt x="0" y="1409"/>
                      <a:pt x="48" y="1841"/>
                    </a:cubicBezTo>
                    <a:lnTo>
                      <a:pt x="1439" y="14348"/>
                    </a:lnTo>
                    <a:cubicBezTo>
                      <a:pt x="1483" y="14753"/>
                      <a:pt x="1827" y="15053"/>
                      <a:pt x="2221" y="15053"/>
                    </a:cubicBezTo>
                    <a:cubicBezTo>
                      <a:pt x="2252" y="15053"/>
                      <a:pt x="2279" y="15049"/>
                      <a:pt x="2310" y="15046"/>
                    </a:cubicBezTo>
                    <a:cubicBezTo>
                      <a:pt x="2742" y="14998"/>
                      <a:pt x="3055" y="14610"/>
                      <a:pt x="3008" y="14175"/>
                    </a:cubicBezTo>
                    <a:lnTo>
                      <a:pt x="1616" y="1668"/>
                    </a:lnTo>
                    <a:cubicBezTo>
                      <a:pt x="1568" y="1233"/>
                      <a:pt x="830" y="1"/>
                      <a:pt x="596" y="1"/>
                    </a:cubicBezTo>
                    <a:close/>
                  </a:path>
                </a:pathLst>
              </a:custGeom>
              <a:solidFill>
                <a:srgbClr val="87D5D6"/>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4" name="Google Shape;364;p31"/>
              <p:cNvSpPr/>
              <p:nvPr/>
            </p:nvSpPr>
            <p:spPr>
              <a:xfrm>
                <a:off x="1097483" y="4314770"/>
                <a:ext cx="446195" cy="642425"/>
              </a:xfrm>
              <a:custGeom>
                <a:avLst/>
                <a:gdLst/>
                <a:ahLst/>
                <a:cxnLst/>
                <a:rect l="l" t="t" r="r" b="b"/>
                <a:pathLst>
                  <a:path w="6128" h="8823" extrusionOk="0">
                    <a:moveTo>
                      <a:pt x="68" y="0"/>
                    </a:moveTo>
                    <a:cubicBezTo>
                      <a:pt x="30" y="0"/>
                      <a:pt x="0" y="27"/>
                      <a:pt x="0" y="65"/>
                    </a:cubicBezTo>
                    <a:lnTo>
                      <a:pt x="0" y="8646"/>
                    </a:lnTo>
                    <a:cubicBezTo>
                      <a:pt x="0" y="8744"/>
                      <a:pt x="78" y="8823"/>
                      <a:pt x="177" y="8823"/>
                    </a:cubicBezTo>
                    <a:lnTo>
                      <a:pt x="5954" y="8823"/>
                    </a:lnTo>
                    <a:cubicBezTo>
                      <a:pt x="6049" y="8823"/>
                      <a:pt x="6128" y="8744"/>
                      <a:pt x="6128" y="8646"/>
                    </a:cubicBezTo>
                    <a:lnTo>
                      <a:pt x="6128" y="65"/>
                    </a:lnTo>
                    <a:cubicBezTo>
                      <a:pt x="6128" y="27"/>
                      <a:pt x="6097" y="0"/>
                      <a:pt x="6063" y="0"/>
                    </a:cubicBezTo>
                    <a:close/>
                  </a:path>
                </a:pathLst>
              </a:custGeom>
              <a:solidFill>
                <a:schemeClr val="accent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5" name="Google Shape;365;p31"/>
              <p:cNvSpPr/>
              <p:nvPr/>
            </p:nvSpPr>
            <p:spPr>
              <a:xfrm>
                <a:off x="1066756" y="4259287"/>
                <a:ext cx="508887" cy="173003"/>
              </a:xfrm>
              <a:custGeom>
                <a:avLst/>
                <a:gdLst/>
                <a:ahLst/>
                <a:cxnLst/>
                <a:rect l="l" t="t" r="r" b="b"/>
                <a:pathLst>
                  <a:path w="6989" h="2376" extrusionOk="0">
                    <a:moveTo>
                      <a:pt x="65" y="1"/>
                    </a:moveTo>
                    <a:cubicBezTo>
                      <a:pt x="30" y="1"/>
                      <a:pt x="0" y="31"/>
                      <a:pt x="0" y="65"/>
                    </a:cubicBezTo>
                    <a:lnTo>
                      <a:pt x="0" y="2311"/>
                    </a:lnTo>
                    <a:cubicBezTo>
                      <a:pt x="0" y="2345"/>
                      <a:pt x="30" y="2375"/>
                      <a:pt x="65" y="2375"/>
                    </a:cubicBezTo>
                    <a:lnTo>
                      <a:pt x="6924" y="2375"/>
                    </a:lnTo>
                    <a:cubicBezTo>
                      <a:pt x="6961" y="2375"/>
                      <a:pt x="6988" y="2345"/>
                      <a:pt x="6988" y="2311"/>
                    </a:cubicBezTo>
                    <a:lnTo>
                      <a:pt x="6988" y="65"/>
                    </a:lnTo>
                    <a:cubicBezTo>
                      <a:pt x="6988" y="31"/>
                      <a:pt x="6961" y="1"/>
                      <a:pt x="6924" y="1"/>
                    </a:cubicBezTo>
                    <a:close/>
                  </a:path>
                </a:pathLst>
              </a:custGeom>
              <a:solidFill>
                <a:srgbClr val="F3D08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6" name="Google Shape;366;p31"/>
              <p:cNvSpPr/>
              <p:nvPr/>
            </p:nvSpPr>
            <p:spPr>
              <a:xfrm>
                <a:off x="1108187" y="3818332"/>
                <a:ext cx="88030" cy="22062"/>
              </a:xfrm>
              <a:custGeom>
                <a:avLst/>
                <a:gdLst/>
                <a:ahLst/>
                <a:cxnLst/>
                <a:rect l="l" t="t" r="r" b="b"/>
                <a:pathLst>
                  <a:path w="1209" h="303" extrusionOk="0">
                    <a:moveTo>
                      <a:pt x="1162" y="1"/>
                    </a:moveTo>
                    <a:cubicBezTo>
                      <a:pt x="1157" y="1"/>
                      <a:pt x="1151" y="3"/>
                      <a:pt x="1146" y="7"/>
                    </a:cubicBezTo>
                    <a:cubicBezTo>
                      <a:pt x="936" y="159"/>
                      <a:pt x="691" y="244"/>
                      <a:pt x="444" y="244"/>
                    </a:cubicBezTo>
                    <a:cubicBezTo>
                      <a:pt x="299" y="244"/>
                      <a:pt x="153" y="215"/>
                      <a:pt x="12" y="154"/>
                    </a:cubicBezTo>
                    <a:cubicBezTo>
                      <a:pt x="11" y="153"/>
                      <a:pt x="10" y="153"/>
                      <a:pt x="10" y="153"/>
                    </a:cubicBezTo>
                    <a:cubicBezTo>
                      <a:pt x="4" y="153"/>
                      <a:pt x="0" y="161"/>
                      <a:pt x="6" y="167"/>
                    </a:cubicBezTo>
                    <a:cubicBezTo>
                      <a:pt x="173" y="256"/>
                      <a:pt x="353" y="302"/>
                      <a:pt x="531" y="302"/>
                    </a:cubicBezTo>
                    <a:cubicBezTo>
                      <a:pt x="764" y="302"/>
                      <a:pt x="994" y="223"/>
                      <a:pt x="1183" y="58"/>
                    </a:cubicBezTo>
                    <a:cubicBezTo>
                      <a:pt x="1208" y="39"/>
                      <a:pt x="1187" y="1"/>
                      <a:pt x="1162" y="1"/>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7" name="Google Shape;367;p31"/>
              <p:cNvSpPr/>
              <p:nvPr/>
            </p:nvSpPr>
            <p:spPr>
              <a:xfrm>
                <a:off x="1402205" y="4044270"/>
                <a:ext cx="100845" cy="11577"/>
              </a:xfrm>
              <a:custGeom>
                <a:avLst/>
                <a:gdLst/>
                <a:ahLst/>
                <a:cxnLst/>
                <a:rect l="l" t="t" r="r" b="b"/>
                <a:pathLst>
                  <a:path w="1385" h="159" extrusionOk="0">
                    <a:moveTo>
                      <a:pt x="10" y="0"/>
                    </a:moveTo>
                    <a:cubicBezTo>
                      <a:pt x="3" y="0"/>
                      <a:pt x="0" y="14"/>
                      <a:pt x="7" y="14"/>
                    </a:cubicBezTo>
                    <a:cubicBezTo>
                      <a:pt x="405" y="123"/>
                      <a:pt x="776" y="159"/>
                      <a:pt x="1177" y="159"/>
                    </a:cubicBezTo>
                    <a:cubicBezTo>
                      <a:pt x="1229" y="159"/>
                      <a:pt x="1281" y="158"/>
                      <a:pt x="1334" y="157"/>
                    </a:cubicBezTo>
                    <a:cubicBezTo>
                      <a:pt x="1384" y="154"/>
                      <a:pt x="1384" y="79"/>
                      <a:pt x="1334" y="79"/>
                    </a:cubicBezTo>
                    <a:cubicBezTo>
                      <a:pt x="894" y="75"/>
                      <a:pt x="449" y="41"/>
                      <a:pt x="10"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8" name="Google Shape;368;p31"/>
              <p:cNvSpPr/>
              <p:nvPr/>
            </p:nvSpPr>
            <p:spPr>
              <a:xfrm>
                <a:off x="1428636" y="3996214"/>
                <a:ext cx="27450" cy="5315"/>
              </a:xfrm>
              <a:custGeom>
                <a:avLst/>
                <a:gdLst/>
                <a:ahLst/>
                <a:cxnLst/>
                <a:rect l="l" t="t" r="r" b="b"/>
                <a:pathLst>
                  <a:path w="377" h="73" extrusionOk="0">
                    <a:moveTo>
                      <a:pt x="11" y="0"/>
                    </a:moveTo>
                    <a:cubicBezTo>
                      <a:pt x="5" y="0"/>
                      <a:pt x="0" y="10"/>
                      <a:pt x="8" y="13"/>
                    </a:cubicBezTo>
                    <a:cubicBezTo>
                      <a:pt x="116" y="34"/>
                      <a:pt x="225" y="51"/>
                      <a:pt x="334" y="71"/>
                    </a:cubicBezTo>
                    <a:cubicBezTo>
                      <a:pt x="337" y="72"/>
                      <a:pt x="339" y="72"/>
                      <a:pt x="341" y="72"/>
                    </a:cubicBezTo>
                    <a:cubicBezTo>
                      <a:pt x="373" y="72"/>
                      <a:pt x="376" y="24"/>
                      <a:pt x="341" y="21"/>
                    </a:cubicBezTo>
                    <a:cubicBezTo>
                      <a:pt x="232" y="13"/>
                      <a:pt x="120" y="7"/>
                      <a:pt x="11"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89" name="Google Shape;369;p31"/>
              <p:cNvSpPr/>
              <p:nvPr/>
            </p:nvSpPr>
            <p:spPr>
              <a:xfrm>
                <a:off x="1460965" y="4056139"/>
                <a:ext cx="22135" cy="187347"/>
              </a:xfrm>
              <a:custGeom>
                <a:avLst/>
                <a:gdLst/>
                <a:ahLst/>
                <a:cxnLst/>
                <a:rect l="l" t="t" r="r" b="b"/>
                <a:pathLst>
                  <a:path w="304" h="2573" extrusionOk="0">
                    <a:moveTo>
                      <a:pt x="282" y="1"/>
                    </a:moveTo>
                    <a:cubicBezTo>
                      <a:pt x="274" y="1"/>
                      <a:pt x="266" y="5"/>
                      <a:pt x="264" y="14"/>
                    </a:cubicBezTo>
                    <a:cubicBezTo>
                      <a:pt x="142" y="848"/>
                      <a:pt x="23" y="1695"/>
                      <a:pt x="2" y="2535"/>
                    </a:cubicBezTo>
                    <a:cubicBezTo>
                      <a:pt x="0" y="2558"/>
                      <a:pt x="23" y="2573"/>
                      <a:pt x="44" y="2573"/>
                    </a:cubicBezTo>
                    <a:cubicBezTo>
                      <a:pt x="60" y="2573"/>
                      <a:pt x="75" y="2565"/>
                      <a:pt x="77" y="2546"/>
                    </a:cubicBezTo>
                    <a:cubicBezTo>
                      <a:pt x="217" y="1715"/>
                      <a:pt x="264" y="858"/>
                      <a:pt x="302" y="21"/>
                    </a:cubicBezTo>
                    <a:cubicBezTo>
                      <a:pt x="304" y="8"/>
                      <a:pt x="293" y="1"/>
                      <a:pt x="282" y="1"/>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90" name="Google Shape;370;p31"/>
              <p:cNvSpPr/>
              <p:nvPr/>
            </p:nvSpPr>
            <p:spPr>
              <a:xfrm>
                <a:off x="1296117" y="3957623"/>
                <a:ext cx="13179" cy="301517"/>
              </a:xfrm>
              <a:custGeom>
                <a:avLst/>
                <a:gdLst/>
                <a:ahLst/>
                <a:cxnLst/>
                <a:rect l="l" t="t" r="r" b="b"/>
                <a:pathLst>
                  <a:path w="181" h="4141" extrusionOk="0">
                    <a:moveTo>
                      <a:pt x="57" y="0"/>
                    </a:moveTo>
                    <a:cubicBezTo>
                      <a:pt x="51" y="0"/>
                      <a:pt x="44" y="5"/>
                      <a:pt x="44" y="13"/>
                    </a:cubicBezTo>
                    <a:cubicBezTo>
                      <a:pt x="0" y="1380"/>
                      <a:pt x="106" y="2752"/>
                      <a:pt x="137" y="4120"/>
                    </a:cubicBezTo>
                    <a:cubicBezTo>
                      <a:pt x="137" y="4133"/>
                      <a:pt x="147" y="4140"/>
                      <a:pt x="157" y="4140"/>
                    </a:cubicBezTo>
                    <a:cubicBezTo>
                      <a:pt x="167" y="4140"/>
                      <a:pt x="178" y="4133"/>
                      <a:pt x="178" y="4120"/>
                    </a:cubicBezTo>
                    <a:cubicBezTo>
                      <a:pt x="143" y="2752"/>
                      <a:pt x="181" y="1377"/>
                      <a:pt x="72" y="13"/>
                    </a:cubicBezTo>
                    <a:cubicBezTo>
                      <a:pt x="71" y="5"/>
                      <a:pt x="64" y="0"/>
                      <a:pt x="57"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91" name="Google Shape;371;p31"/>
              <p:cNvSpPr/>
              <p:nvPr/>
            </p:nvSpPr>
            <p:spPr>
              <a:xfrm>
                <a:off x="1216095" y="4433892"/>
                <a:ext cx="323142" cy="8228"/>
              </a:xfrm>
              <a:custGeom>
                <a:avLst/>
                <a:gdLst/>
                <a:ahLst/>
                <a:cxnLst/>
                <a:rect l="l" t="t" r="r" b="b"/>
                <a:pathLst>
                  <a:path w="4438" h="113" extrusionOk="0">
                    <a:moveTo>
                      <a:pt x="1964" y="1"/>
                    </a:moveTo>
                    <a:cubicBezTo>
                      <a:pt x="1315" y="1"/>
                      <a:pt x="666" y="12"/>
                      <a:pt x="17" y="42"/>
                    </a:cubicBezTo>
                    <a:cubicBezTo>
                      <a:pt x="0" y="45"/>
                      <a:pt x="0" y="69"/>
                      <a:pt x="17" y="69"/>
                    </a:cubicBezTo>
                    <a:cubicBezTo>
                      <a:pt x="671" y="101"/>
                      <a:pt x="1325" y="113"/>
                      <a:pt x="1979" y="113"/>
                    </a:cubicBezTo>
                    <a:cubicBezTo>
                      <a:pt x="2748" y="113"/>
                      <a:pt x="3517" y="97"/>
                      <a:pt x="4286" y="79"/>
                    </a:cubicBezTo>
                    <a:lnTo>
                      <a:pt x="4286" y="79"/>
                    </a:lnTo>
                    <a:cubicBezTo>
                      <a:pt x="4289" y="81"/>
                      <a:pt x="4293" y="83"/>
                      <a:pt x="4298" y="83"/>
                    </a:cubicBezTo>
                    <a:cubicBezTo>
                      <a:pt x="4299" y="83"/>
                      <a:pt x="4300" y="83"/>
                      <a:pt x="4301" y="83"/>
                    </a:cubicBezTo>
                    <a:cubicBezTo>
                      <a:pt x="4339" y="79"/>
                      <a:pt x="4376" y="79"/>
                      <a:pt x="4410" y="76"/>
                    </a:cubicBezTo>
                    <a:lnTo>
                      <a:pt x="4410" y="76"/>
                    </a:lnTo>
                    <a:cubicBezTo>
                      <a:pt x="4410" y="76"/>
                      <a:pt x="4410" y="76"/>
                      <a:pt x="4410" y="76"/>
                    </a:cubicBezTo>
                    <a:cubicBezTo>
                      <a:pt x="4437" y="76"/>
                      <a:pt x="4437" y="38"/>
                      <a:pt x="4410" y="35"/>
                    </a:cubicBezTo>
                    <a:cubicBezTo>
                      <a:pt x="4400" y="35"/>
                      <a:pt x="4391" y="35"/>
                      <a:pt x="4381" y="35"/>
                    </a:cubicBezTo>
                    <a:lnTo>
                      <a:pt x="4381" y="35"/>
                    </a:lnTo>
                    <a:cubicBezTo>
                      <a:pt x="4356" y="34"/>
                      <a:pt x="4328" y="32"/>
                      <a:pt x="4301" y="32"/>
                    </a:cubicBezTo>
                    <a:cubicBezTo>
                      <a:pt x="4300" y="32"/>
                      <a:pt x="4299" y="32"/>
                      <a:pt x="4298" y="32"/>
                    </a:cubicBezTo>
                    <a:cubicBezTo>
                      <a:pt x="4296" y="32"/>
                      <a:pt x="4294" y="32"/>
                      <a:pt x="4292" y="33"/>
                    </a:cubicBezTo>
                    <a:lnTo>
                      <a:pt x="4292" y="33"/>
                    </a:lnTo>
                    <a:cubicBezTo>
                      <a:pt x="3517" y="16"/>
                      <a:pt x="2741" y="1"/>
                      <a:pt x="1964" y="1"/>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grpSp>
      </p:grpSp>
      <p:sp>
        <p:nvSpPr>
          <p:cNvPr id="9" name="TextBox 8" descr="56 anh sang"/>
          <p:cNvSpPr txBox="1"/>
          <p:nvPr/>
        </p:nvSpPr>
        <p:spPr>
          <a:xfrm>
            <a:off x="1065332" y="1270667"/>
            <a:ext cx="10267433" cy="2677656"/>
          </a:xfrm>
          <a:prstGeom prst="rect">
            <a:avLst/>
          </a:prstGeom>
          <a:noFill/>
        </p:spPr>
        <p:txBody>
          <a:bodyPr wrap="square" rtlCol="0">
            <a:spAutoFit/>
          </a:bodyPr>
          <a:lstStyle/>
          <a:p>
            <a:pPr algn="ctr" defTabSz="914377"/>
            <a:r>
              <a:rPr lang="vi-VN" sz="6600" dirty="0">
                <a:solidFill>
                  <a:srgbClr val="C00000"/>
                </a:solidFill>
                <a:latin typeface="#9Slide03 Arima Madurai Black" panose="00000A00000000000000" pitchFamily="2" charset="0"/>
                <a:cs typeface="#9Slide03 Arima Madurai Black" panose="00000A00000000000000" pitchFamily="2" charset="0"/>
              </a:rPr>
              <a:t>Bài</a:t>
            </a:r>
            <a:r>
              <a:rPr lang="en-US" sz="6600" dirty="0">
                <a:solidFill>
                  <a:srgbClr val="C00000"/>
                </a:solidFill>
                <a:latin typeface="#9Slide03 Arima Madurai Black" panose="00000A00000000000000" pitchFamily="2" charset="0"/>
                <a:cs typeface="#9Slide03 Arima Madurai Black" panose="00000A00000000000000" pitchFamily="2" charset="0"/>
              </a:rPr>
              <a:t> 5</a:t>
            </a:r>
            <a:r>
              <a:rPr lang="vi-VN" sz="6600" dirty="0">
                <a:solidFill>
                  <a:srgbClr val="C00000"/>
                </a:solidFill>
                <a:latin typeface="#9Slide03 Arima Madurai Black" panose="00000A00000000000000" pitchFamily="2" charset="0"/>
                <a:cs typeface="#9Slide03 Arima Madurai Black" panose="00000A00000000000000" pitchFamily="2" charset="0"/>
              </a:rPr>
              <a:t>: </a:t>
            </a:r>
            <a:r>
              <a:rPr lang="en-US" sz="6600" dirty="0">
                <a:solidFill>
                  <a:srgbClr val="C00000"/>
                </a:solidFill>
                <a:latin typeface="#9Slide03 Arima Madurai Black" panose="00000A00000000000000" pitchFamily="2" charset="0"/>
                <a:cs typeface="#9Slide03 Arima Madurai Black" panose="00000A00000000000000" pitchFamily="2" charset="0"/>
              </a:rPr>
              <a:t>TÍN HIỆU TƯƠNG TỰ VÀ TÍN </a:t>
            </a:r>
            <a:r>
              <a:rPr lang="en-US" sz="6600">
                <a:solidFill>
                  <a:srgbClr val="C00000"/>
                </a:solidFill>
                <a:latin typeface="#9Slide03 Arima Madurai Black" panose="00000A00000000000000" pitchFamily="2" charset="0"/>
                <a:cs typeface="#9Slide03 Arima Madurai Black" panose="00000A00000000000000" pitchFamily="2" charset="0"/>
              </a:rPr>
              <a:t>HIỆU SỐ</a:t>
            </a:r>
          </a:p>
          <a:p>
            <a:pPr algn="ctr" defTabSz="914377"/>
            <a:r>
              <a:rPr lang="en-US" sz="3600">
                <a:solidFill>
                  <a:schemeClr val="accent5"/>
                </a:solidFill>
                <a:latin typeface="#9Slide03 Arima Madurai Black" panose="00000A00000000000000" pitchFamily="2" charset="0"/>
                <a:cs typeface="#9Slide03 Arima Madurai Black" panose="00000A00000000000000" pitchFamily="2" charset="0"/>
              </a:rPr>
              <a:t>CHUYÊN ĐỀ VẬT LÝ 11 KNTT</a:t>
            </a:r>
            <a:endParaRPr lang="en-US" sz="3600" dirty="0">
              <a:solidFill>
                <a:schemeClr val="accent5"/>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42811782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组合 108" descr="56 anh sang"/>
          <p:cNvGrpSpPr/>
          <p:nvPr/>
        </p:nvGrpSpPr>
        <p:grpSpPr>
          <a:xfrm>
            <a:off x="4677921" y="-1117449"/>
            <a:ext cx="2341629" cy="2341629"/>
            <a:chOff x="2894659" y="1465288"/>
            <a:chExt cx="1727827" cy="1727827"/>
          </a:xfrm>
        </p:grpSpPr>
        <p:grpSp>
          <p:nvGrpSpPr>
            <p:cNvPr id="110" name="组合 109"/>
            <p:cNvGrpSpPr/>
            <p:nvPr/>
          </p:nvGrpSpPr>
          <p:grpSpPr>
            <a:xfrm rot="1771504">
              <a:off x="2914532" y="1485269"/>
              <a:ext cx="1688083" cy="1687866"/>
              <a:chOff x="1827622" y="1343919"/>
              <a:chExt cx="2304000" cy="2304000"/>
            </a:xfrm>
          </p:grpSpPr>
          <p:sp>
            <p:nvSpPr>
              <p:cNvPr id="112" name="椭圆 111"/>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sp>
            <p:nvSpPr>
              <p:cNvPr id="113" name="椭圆 112"/>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grpSp>
        <p:sp>
          <p:nvSpPr>
            <p:cNvPr id="111" name="流程图: 联系 110"/>
            <p:cNvSpPr/>
            <p:nvPr/>
          </p:nvSpPr>
          <p:spPr>
            <a:xfrm>
              <a:off x="2894659" y="1465288"/>
              <a:ext cx="1727827" cy="1727827"/>
            </a:xfrm>
            <a:prstGeom prst="flowChartConnector">
              <a:avLst/>
            </a:prstGeom>
            <a:noFill/>
            <a:ln w="3175">
              <a:solidFill>
                <a:srgbClr val="00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Calibri"/>
                <a:ea typeface="宋体" panose="02010600030101010101" pitchFamily="2" charset="-122"/>
              </a:endParaRPr>
            </a:p>
          </p:txBody>
        </p:sp>
      </p:grpSp>
      <p:grpSp>
        <p:nvGrpSpPr>
          <p:cNvPr id="114" name="组合 113" descr="56 anh sang"/>
          <p:cNvGrpSpPr/>
          <p:nvPr/>
        </p:nvGrpSpPr>
        <p:grpSpPr>
          <a:xfrm rot="1771504">
            <a:off x="4767948" y="505257"/>
            <a:ext cx="362992" cy="362945"/>
            <a:chOff x="1827622" y="1343919"/>
            <a:chExt cx="2304000" cy="2304000"/>
          </a:xfrm>
        </p:grpSpPr>
        <p:sp>
          <p:nvSpPr>
            <p:cNvPr id="115" name="椭圆 114"/>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sp>
          <p:nvSpPr>
            <p:cNvPr id="116" name="椭圆 115"/>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grpSp>
      <p:grpSp>
        <p:nvGrpSpPr>
          <p:cNvPr id="117" name="组合 116" descr="56 anh sang"/>
          <p:cNvGrpSpPr/>
          <p:nvPr/>
        </p:nvGrpSpPr>
        <p:grpSpPr>
          <a:xfrm rot="1771504">
            <a:off x="6903667" y="49753"/>
            <a:ext cx="362992" cy="362945"/>
            <a:chOff x="1827622" y="1343919"/>
            <a:chExt cx="2304000" cy="2304000"/>
          </a:xfrm>
        </p:grpSpPr>
        <p:sp>
          <p:nvSpPr>
            <p:cNvPr id="118" name="椭圆 117"/>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sp>
          <p:nvSpPr>
            <p:cNvPr id="119" name="椭圆 118"/>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grpSp>
      <p:grpSp>
        <p:nvGrpSpPr>
          <p:cNvPr id="120" name="组合 119" descr="56 anh sang"/>
          <p:cNvGrpSpPr/>
          <p:nvPr/>
        </p:nvGrpSpPr>
        <p:grpSpPr>
          <a:xfrm rot="1771504">
            <a:off x="5626046" y="599777"/>
            <a:ext cx="289109" cy="289072"/>
            <a:chOff x="1827622" y="1343919"/>
            <a:chExt cx="2304000" cy="2304000"/>
          </a:xfrm>
        </p:grpSpPr>
        <p:sp>
          <p:nvSpPr>
            <p:cNvPr id="121" name="椭圆 120"/>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sp>
          <p:nvSpPr>
            <p:cNvPr id="122" name="椭圆 121"/>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grpSp>
      <p:grpSp>
        <p:nvGrpSpPr>
          <p:cNvPr id="123" name="组合 122" descr="56 anh sang"/>
          <p:cNvGrpSpPr/>
          <p:nvPr/>
        </p:nvGrpSpPr>
        <p:grpSpPr>
          <a:xfrm rot="1771504">
            <a:off x="6260065" y="632675"/>
            <a:ext cx="536332" cy="536263"/>
            <a:chOff x="1827622" y="1343919"/>
            <a:chExt cx="2304000" cy="2304000"/>
          </a:xfrm>
        </p:grpSpPr>
        <p:sp>
          <p:nvSpPr>
            <p:cNvPr id="124" name="椭圆 123"/>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sp>
          <p:nvSpPr>
            <p:cNvPr id="125" name="椭圆 124"/>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grpSp>
      <p:grpSp>
        <p:nvGrpSpPr>
          <p:cNvPr id="126" name="组合 125" descr="56 anh sang"/>
          <p:cNvGrpSpPr/>
          <p:nvPr/>
        </p:nvGrpSpPr>
        <p:grpSpPr>
          <a:xfrm rot="1771504">
            <a:off x="4676365" y="-136417"/>
            <a:ext cx="221520" cy="221492"/>
            <a:chOff x="1827622" y="1343919"/>
            <a:chExt cx="2304000" cy="2304000"/>
          </a:xfrm>
        </p:grpSpPr>
        <p:sp>
          <p:nvSpPr>
            <p:cNvPr id="127" name="椭圆 126"/>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sp>
          <p:nvSpPr>
            <p:cNvPr id="128" name="椭圆 127"/>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grpSp>
      <p:grpSp>
        <p:nvGrpSpPr>
          <p:cNvPr id="129" name="组合 128" descr="56 anh sang"/>
          <p:cNvGrpSpPr/>
          <p:nvPr/>
        </p:nvGrpSpPr>
        <p:grpSpPr>
          <a:xfrm rot="1771504">
            <a:off x="5198403" y="1089019"/>
            <a:ext cx="270357" cy="270323"/>
            <a:chOff x="1827622" y="1343919"/>
            <a:chExt cx="2304000" cy="2304000"/>
          </a:xfrm>
        </p:grpSpPr>
        <p:sp>
          <p:nvSpPr>
            <p:cNvPr id="130" name="椭圆 129"/>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sp>
          <p:nvSpPr>
            <p:cNvPr id="131" name="椭圆 130"/>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grpSp>
      <p:sp>
        <p:nvSpPr>
          <p:cNvPr id="132" name="文本框 131" descr="56 anh sang"/>
          <p:cNvSpPr txBox="1"/>
          <p:nvPr/>
        </p:nvSpPr>
        <p:spPr>
          <a:xfrm>
            <a:off x="4826409" y="-96932"/>
            <a:ext cx="2179497" cy="1015663"/>
          </a:xfrm>
          <a:prstGeom prst="rect">
            <a:avLst/>
          </a:prstGeom>
          <a:noFill/>
        </p:spPr>
        <p:txBody>
          <a:bodyPr wrap="square" rtlCol="0">
            <a:spAutoFit/>
          </a:bodyPr>
          <a:lstStyle/>
          <a:p>
            <a:pPr algn="ctr" defTabSz="914377"/>
            <a:r>
              <a:rPr lang="vi-VN" altLang="zh-CN" sz="6000" b="1" dirty="0">
                <a:solidFill>
                  <a:srgbClr val="00B7CA"/>
                </a:solidFill>
                <a:latin typeface="#9Slide03 Arima Madurai Black" panose="00000A00000000000000" pitchFamily="2" charset="0"/>
                <a:ea typeface="黑体" panose="02010609060101010101" pitchFamily="49" charset="-122"/>
                <a:cs typeface="#9Slide03 Arima Madurai Black" panose="00000A00000000000000" pitchFamily="2" charset="0"/>
              </a:rPr>
              <a:t>Bài </a:t>
            </a:r>
            <a:r>
              <a:rPr lang="en-US" altLang="zh-CN" sz="6000" b="1" dirty="0">
                <a:solidFill>
                  <a:srgbClr val="00B7CA"/>
                </a:solidFill>
                <a:latin typeface="#9Slide03 Arima Madurai Black" panose="00000A00000000000000" pitchFamily="2" charset="0"/>
                <a:ea typeface="黑体" panose="02010609060101010101" pitchFamily="49" charset="-122"/>
                <a:cs typeface="#9Slide03 Arima Madurai Black" panose="00000A00000000000000" pitchFamily="2" charset="0"/>
              </a:rPr>
              <a:t>5</a:t>
            </a:r>
            <a:endParaRPr lang="zh-CN" altLang="en-US" sz="6000" b="1" dirty="0">
              <a:solidFill>
                <a:srgbClr val="00B7CA"/>
              </a:solidFill>
              <a:latin typeface="#9Slide03 Arima Madurai Black" panose="00000A00000000000000" pitchFamily="2" charset="0"/>
              <a:ea typeface="黑体" panose="02010609060101010101" pitchFamily="49" charset="-122"/>
              <a:cs typeface="#9Slide03 Arima Madurai Black" panose="00000A00000000000000" pitchFamily="2" charset="0"/>
            </a:endParaRPr>
          </a:p>
        </p:txBody>
      </p:sp>
      <p:grpSp>
        <p:nvGrpSpPr>
          <p:cNvPr id="133" name="组合 132" descr="56 anh sang"/>
          <p:cNvGrpSpPr/>
          <p:nvPr/>
        </p:nvGrpSpPr>
        <p:grpSpPr>
          <a:xfrm>
            <a:off x="722001" y="2493066"/>
            <a:ext cx="1017257" cy="1017257"/>
            <a:chOff x="1254722" y="1864234"/>
            <a:chExt cx="762943" cy="762943"/>
          </a:xfrm>
        </p:grpSpPr>
        <p:grpSp>
          <p:nvGrpSpPr>
            <p:cNvPr id="134" name="组合 133"/>
            <p:cNvGrpSpPr/>
            <p:nvPr/>
          </p:nvGrpSpPr>
          <p:grpSpPr>
            <a:xfrm>
              <a:off x="1254722" y="1864234"/>
              <a:ext cx="762943" cy="762943"/>
              <a:chOff x="2894659" y="1465288"/>
              <a:chExt cx="1727827" cy="1727827"/>
            </a:xfrm>
          </p:grpSpPr>
          <p:grpSp>
            <p:nvGrpSpPr>
              <p:cNvPr id="136" name="组合 135"/>
              <p:cNvGrpSpPr/>
              <p:nvPr/>
            </p:nvGrpSpPr>
            <p:grpSpPr>
              <a:xfrm rot="1771504">
                <a:off x="2914532" y="1485269"/>
                <a:ext cx="1688083" cy="1687866"/>
                <a:chOff x="1827622" y="1343919"/>
                <a:chExt cx="2304000" cy="2304000"/>
              </a:xfrm>
            </p:grpSpPr>
            <p:sp>
              <p:nvSpPr>
                <p:cNvPr id="138" name="椭圆 137"/>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2667">
                    <a:solidFill>
                      <a:srgbClr val="00B7CA"/>
                    </a:solidFill>
                    <a:latin typeface="#9Slide03 Arima Madurai Black" panose="00000A00000000000000" pitchFamily="2" charset="0"/>
                    <a:ea typeface="华文细黑" panose="02010600040101010101" pitchFamily="2" charset="-122"/>
                    <a:cs typeface="#9Slide03 Arima Madurai Black" panose="00000A00000000000000" pitchFamily="2" charset="0"/>
                  </a:endParaRPr>
                </a:p>
              </p:txBody>
            </p:sp>
            <p:sp>
              <p:nvSpPr>
                <p:cNvPr id="139" name="椭圆 138"/>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2667">
                    <a:solidFill>
                      <a:srgbClr val="00B7CA"/>
                    </a:solidFill>
                    <a:latin typeface="#9Slide03 Arima Madurai Black" panose="00000A00000000000000" pitchFamily="2" charset="0"/>
                    <a:ea typeface="华文细黑" panose="02010600040101010101" pitchFamily="2" charset="-122"/>
                    <a:cs typeface="#9Slide03 Arima Madurai Black" panose="00000A00000000000000" pitchFamily="2" charset="0"/>
                  </a:endParaRPr>
                </a:p>
              </p:txBody>
            </p:sp>
          </p:grpSp>
          <p:sp>
            <p:nvSpPr>
              <p:cNvPr id="137" name="流程图: 联系 136"/>
              <p:cNvSpPr/>
              <p:nvPr/>
            </p:nvSpPr>
            <p:spPr>
              <a:xfrm>
                <a:off x="2894659" y="1465288"/>
                <a:ext cx="1727827" cy="1727827"/>
              </a:xfrm>
              <a:prstGeom prst="flowChartConnector">
                <a:avLst/>
              </a:prstGeom>
              <a:noFill/>
              <a:ln w="3175">
                <a:solidFill>
                  <a:srgbClr val="00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2667">
                  <a:solidFill>
                    <a:srgbClr val="00B7CA"/>
                  </a:solidFill>
                  <a:latin typeface="#9Slide03 Arima Madurai Black" panose="00000A00000000000000" pitchFamily="2" charset="0"/>
                  <a:ea typeface="宋体" panose="02010600030101010101" pitchFamily="2" charset="-122"/>
                  <a:cs typeface="#9Slide03 Arima Madurai Black" panose="00000A00000000000000" pitchFamily="2" charset="0"/>
                </a:endParaRPr>
              </a:p>
            </p:txBody>
          </p:sp>
        </p:grpSp>
        <p:sp>
          <p:nvSpPr>
            <p:cNvPr id="135" name="文本框 134"/>
            <p:cNvSpPr txBox="1"/>
            <p:nvPr/>
          </p:nvSpPr>
          <p:spPr>
            <a:xfrm>
              <a:off x="1378895" y="2045650"/>
              <a:ext cx="526473" cy="530915"/>
            </a:xfrm>
            <a:prstGeom prst="rect">
              <a:avLst/>
            </a:prstGeom>
            <a:noFill/>
          </p:spPr>
          <p:txBody>
            <a:bodyPr wrap="square" rtlCol="0">
              <a:spAutoFit/>
            </a:bodyPr>
            <a:lstStyle/>
            <a:p>
              <a:pPr defTabSz="914377"/>
              <a:r>
                <a:rPr lang="en-US" altLang="zh-CN" sz="4000" b="1" dirty="0">
                  <a:solidFill>
                    <a:srgbClr val="00B7CA"/>
                  </a:solidFill>
                  <a:latin typeface="#9Slide03 Arima Madurai Black" panose="00000A00000000000000" pitchFamily="2" charset="0"/>
                  <a:ea typeface="方正兰亭超细黑简体" panose="02000000000000000000" pitchFamily="2" charset="-122"/>
                  <a:cs typeface="#9Slide03 Arima Madurai Black" panose="00000A00000000000000" pitchFamily="2" charset="0"/>
                </a:rPr>
                <a:t>01</a:t>
              </a:r>
              <a:endParaRPr lang="zh-CN" altLang="en-US" sz="4000" b="1" dirty="0">
                <a:solidFill>
                  <a:srgbClr val="00B7CA"/>
                </a:solidFill>
                <a:latin typeface="#9Slide03 Arima Madurai Black" panose="00000A00000000000000" pitchFamily="2" charset="0"/>
                <a:ea typeface="方正兰亭超细黑简体" panose="02000000000000000000" pitchFamily="2" charset="-122"/>
                <a:cs typeface="#9Slide03 Arima Madurai Black" panose="00000A00000000000000" pitchFamily="2" charset="0"/>
              </a:endParaRPr>
            </a:p>
          </p:txBody>
        </p:sp>
      </p:grpSp>
      <p:grpSp>
        <p:nvGrpSpPr>
          <p:cNvPr id="147" name="组合 146" descr="56 anh sang"/>
          <p:cNvGrpSpPr/>
          <p:nvPr/>
        </p:nvGrpSpPr>
        <p:grpSpPr>
          <a:xfrm>
            <a:off x="3236755" y="1518624"/>
            <a:ext cx="1183113" cy="1751896"/>
            <a:chOff x="3999215" y="1873057"/>
            <a:chExt cx="887335" cy="1313922"/>
          </a:xfrm>
        </p:grpSpPr>
        <p:grpSp>
          <p:nvGrpSpPr>
            <p:cNvPr id="148" name="组合 147"/>
            <p:cNvGrpSpPr/>
            <p:nvPr/>
          </p:nvGrpSpPr>
          <p:grpSpPr>
            <a:xfrm>
              <a:off x="3999215" y="1873057"/>
              <a:ext cx="887335" cy="1313922"/>
              <a:chOff x="2593080" y="1485269"/>
              <a:chExt cx="2009535" cy="2975620"/>
            </a:xfrm>
          </p:grpSpPr>
          <p:grpSp>
            <p:nvGrpSpPr>
              <p:cNvPr id="150" name="组合 149"/>
              <p:cNvGrpSpPr/>
              <p:nvPr/>
            </p:nvGrpSpPr>
            <p:grpSpPr>
              <a:xfrm rot="1771504">
                <a:off x="2914532" y="1485269"/>
                <a:ext cx="1688083" cy="1687866"/>
                <a:chOff x="1827622" y="1343919"/>
                <a:chExt cx="2304000" cy="2304000"/>
              </a:xfrm>
            </p:grpSpPr>
            <p:sp>
              <p:nvSpPr>
                <p:cNvPr id="152" name="椭圆 151"/>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solidFill>
                    <a:srgbClr val="E56666"/>
                  </a:solid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2667">
                    <a:solidFill>
                      <a:srgbClr val="FF0000"/>
                    </a:solidFill>
                    <a:latin typeface="#9Slide03 Arima Madurai Black" panose="00000A00000000000000" pitchFamily="2" charset="0"/>
                    <a:ea typeface="华文细黑" panose="02010600040101010101" pitchFamily="2" charset="-122"/>
                    <a:cs typeface="#9Slide03 Arima Madurai Black" panose="00000A00000000000000" pitchFamily="2" charset="0"/>
                  </a:endParaRPr>
                </a:p>
              </p:txBody>
            </p:sp>
            <p:sp>
              <p:nvSpPr>
                <p:cNvPr id="153" name="椭圆 152"/>
                <p:cNvSpPr/>
                <p:nvPr/>
              </p:nvSpPr>
              <p:spPr>
                <a:xfrm>
                  <a:off x="1885385" y="1356569"/>
                  <a:ext cx="2204282" cy="2204281"/>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2667">
                    <a:solidFill>
                      <a:srgbClr val="FF0000"/>
                    </a:solidFill>
                    <a:latin typeface="#9Slide03 Arima Madurai Black" panose="00000A00000000000000" pitchFamily="2" charset="0"/>
                    <a:ea typeface="华文细黑" panose="02010600040101010101" pitchFamily="2" charset="-122"/>
                    <a:cs typeface="#9Slide03 Arima Madurai Black" panose="00000A00000000000000" pitchFamily="2" charset="0"/>
                  </a:endParaRPr>
                </a:p>
              </p:txBody>
            </p:sp>
          </p:grpSp>
          <p:sp>
            <p:nvSpPr>
              <p:cNvPr id="151" name="流程图: 联系 150"/>
              <p:cNvSpPr/>
              <p:nvPr/>
            </p:nvSpPr>
            <p:spPr>
              <a:xfrm>
                <a:off x="2593080" y="2733063"/>
                <a:ext cx="1727827" cy="1727826"/>
              </a:xfrm>
              <a:prstGeom prst="flowChartConnector">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2667">
                  <a:solidFill>
                    <a:prstClr val="white"/>
                  </a:solidFill>
                  <a:latin typeface="#9Slide03 Arima Madurai Black" panose="00000A00000000000000" pitchFamily="2" charset="0"/>
                  <a:ea typeface="宋体" panose="02010600030101010101" pitchFamily="2" charset="-122"/>
                  <a:cs typeface="#9Slide03 Arima Madurai Black" panose="00000A00000000000000" pitchFamily="2" charset="0"/>
                </a:endParaRPr>
              </a:p>
            </p:txBody>
          </p:sp>
        </p:grpSp>
        <p:sp>
          <p:nvSpPr>
            <p:cNvPr id="149" name="文本框 148"/>
            <p:cNvSpPr txBox="1"/>
            <p:nvPr/>
          </p:nvSpPr>
          <p:spPr>
            <a:xfrm>
              <a:off x="4247986" y="2048949"/>
              <a:ext cx="526473" cy="530915"/>
            </a:xfrm>
            <a:prstGeom prst="rect">
              <a:avLst/>
            </a:prstGeom>
            <a:noFill/>
            <a:ln>
              <a:noFill/>
            </a:ln>
          </p:spPr>
          <p:txBody>
            <a:bodyPr wrap="square" rtlCol="0">
              <a:spAutoFit/>
            </a:bodyPr>
            <a:lstStyle/>
            <a:p>
              <a:pPr defTabSz="914377"/>
              <a:r>
                <a:rPr lang="en-US" altLang="zh-CN" sz="4000" b="1" dirty="0">
                  <a:solidFill>
                    <a:srgbClr val="ECAAAA"/>
                  </a:solidFill>
                  <a:latin typeface="#9Slide03 Arima Madurai Black" panose="00000A00000000000000" pitchFamily="2" charset="0"/>
                  <a:ea typeface="方正兰亭超细黑简体" panose="02000000000000000000" pitchFamily="2" charset="-122"/>
                  <a:cs typeface="#9Slide03 Arima Madurai Black" panose="00000A00000000000000" pitchFamily="2" charset="0"/>
                </a:rPr>
                <a:t>0</a:t>
              </a:r>
              <a:r>
                <a:rPr lang="vi-VN" altLang="zh-CN" sz="4000" b="1" dirty="0">
                  <a:solidFill>
                    <a:srgbClr val="ECAAAA"/>
                  </a:solidFill>
                  <a:latin typeface="#9Slide03 Arima Madurai Black" panose="00000A00000000000000" pitchFamily="2" charset="0"/>
                  <a:ea typeface="方正兰亭超细黑简体" panose="02000000000000000000" pitchFamily="2" charset="-122"/>
                  <a:cs typeface="#9Slide03 Arima Madurai Black" panose="00000A00000000000000" pitchFamily="2" charset="0"/>
                </a:rPr>
                <a:t>2</a:t>
              </a:r>
              <a:endParaRPr lang="en-US" altLang="zh-CN" sz="4000" b="1" dirty="0">
                <a:solidFill>
                  <a:srgbClr val="ECAAAA"/>
                </a:solidFill>
                <a:latin typeface="#9Slide03 Arima Madurai Black" panose="00000A00000000000000" pitchFamily="2" charset="0"/>
                <a:ea typeface="方正兰亭超细黑简体" panose="02000000000000000000" pitchFamily="2" charset="-122"/>
                <a:cs typeface="#9Slide03 Arima Madurai Black" panose="00000A00000000000000" pitchFamily="2" charset="0"/>
              </a:endParaRPr>
            </a:p>
          </p:txBody>
        </p:sp>
      </p:grpSp>
      <p:grpSp>
        <p:nvGrpSpPr>
          <p:cNvPr id="161" name="组合 160" descr="56 anh sang"/>
          <p:cNvGrpSpPr/>
          <p:nvPr/>
        </p:nvGrpSpPr>
        <p:grpSpPr>
          <a:xfrm>
            <a:off x="-48427" y="3788908"/>
            <a:ext cx="2999869" cy="1242591"/>
            <a:chOff x="1016460" y="2931269"/>
            <a:chExt cx="1187722" cy="931943"/>
          </a:xfrm>
        </p:grpSpPr>
        <p:sp>
          <p:nvSpPr>
            <p:cNvPr id="162" name="文本框 161"/>
            <p:cNvSpPr txBox="1"/>
            <p:nvPr/>
          </p:nvSpPr>
          <p:spPr>
            <a:xfrm>
              <a:off x="1016460" y="2931269"/>
              <a:ext cx="1085222" cy="715580"/>
            </a:xfrm>
            <a:prstGeom prst="rect">
              <a:avLst/>
            </a:prstGeom>
            <a:noFill/>
          </p:spPr>
          <p:txBody>
            <a:bodyPr wrap="square" rtlCol="0">
              <a:spAutoFit/>
            </a:bodyPr>
            <a:lstStyle/>
            <a:p>
              <a:pPr algn="ctr" defTabSz="914377"/>
              <a:r>
                <a:rPr lang="en-US" altLang="zh-CN" sz="2800" b="1" dirty="0">
                  <a:solidFill>
                    <a:srgbClr val="00B7CA"/>
                  </a:solidFill>
                  <a:latin typeface="#9Slide03 Arima Madurai Black" panose="00000A00000000000000" pitchFamily="2" charset="0"/>
                  <a:ea typeface="SimSun-ExtB" panose="02010609060101010101" pitchFamily="49" charset="-122"/>
                  <a:cs typeface="#9Slide03 Arima Madurai Black" panose="00000A00000000000000" pitchFamily="2" charset="0"/>
                </a:rPr>
                <a:t>TÍN HIỆU TƯƠNG TỰ</a:t>
              </a:r>
              <a:endParaRPr lang="zh-CN" altLang="en-US" sz="2800" b="1" dirty="0">
                <a:solidFill>
                  <a:srgbClr val="00B7CA"/>
                </a:solidFill>
                <a:latin typeface="#9Slide03 Arima Madurai Black" panose="00000A00000000000000" pitchFamily="2" charset="0"/>
                <a:ea typeface="SimSun-ExtB" panose="02010609060101010101" pitchFamily="49" charset="-122"/>
                <a:cs typeface="#9Slide03 Arima Madurai Black" panose="00000A00000000000000" pitchFamily="2" charset="0"/>
              </a:endParaRPr>
            </a:p>
          </p:txBody>
        </p:sp>
        <p:sp>
          <p:nvSpPr>
            <p:cNvPr id="163" name="文本框 162"/>
            <p:cNvSpPr txBox="1"/>
            <p:nvPr/>
          </p:nvSpPr>
          <p:spPr>
            <a:xfrm>
              <a:off x="1096942" y="3470797"/>
              <a:ext cx="1107240" cy="392415"/>
            </a:xfrm>
            <a:prstGeom prst="rect">
              <a:avLst/>
            </a:prstGeom>
            <a:noFill/>
          </p:spPr>
          <p:txBody>
            <a:bodyPr wrap="square" rtlCol="0">
              <a:spAutoFit/>
            </a:bodyPr>
            <a:lstStyle/>
            <a:p>
              <a:pPr algn="ctr" defTabSz="914377"/>
              <a:endParaRPr lang="zh-CN" altLang="en-US" sz="2800" dirty="0">
                <a:solidFill>
                  <a:prstClr val="black">
                    <a:lumMod val="50000"/>
                    <a:lumOff val="50000"/>
                  </a:prstClr>
                </a:solidFill>
                <a:latin typeface="#9Slide03 Arima Madurai Black" panose="00000A00000000000000" pitchFamily="2" charset="0"/>
                <a:ea typeface="SimSun-ExtB" panose="02010609060101010101" pitchFamily="49" charset="-122"/>
                <a:cs typeface="#9Slide03 Arima Madurai Black" panose="00000A00000000000000" pitchFamily="2" charset="0"/>
              </a:endParaRPr>
            </a:p>
          </p:txBody>
        </p:sp>
      </p:grpSp>
      <p:sp>
        <p:nvSpPr>
          <p:cNvPr id="166" name="文本框 165" descr="56 anh sang"/>
          <p:cNvSpPr txBox="1"/>
          <p:nvPr/>
        </p:nvSpPr>
        <p:spPr>
          <a:xfrm>
            <a:off x="2103795" y="4620760"/>
            <a:ext cx="1553812" cy="318100"/>
          </a:xfrm>
          <a:prstGeom prst="rect">
            <a:avLst/>
          </a:prstGeom>
          <a:noFill/>
        </p:spPr>
        <p:txBody>
          <a:bodyPr wrap="square" rtlCol="0">
            <a:spAutoFit/>
          </a:bodyPr>
          <a:lstStyle/>
          <a:p>
            <a:pPr algn="ctr" defTabSz="914377"/>
            <a:endParaRPr lang="zh-CN" altLang="en-US" sz="1467" dirty="0">
              <a:solidFill>
                <a:prstClr val="black">
                  <a:lumMod val="50000"/>
                  <a:lumOff val="50000"/>
                </a:prstClr>
              </a:solidFill>
              <a:latin typeface="华文细黑" panose="02010600040101010101" pitchFamily="2" charset="-122"/>
              <a:ea typeface="华文细黑" panose="02010600040101010101" pitchFamily="2" charset="-122"/>
            </a:endParaRPr>
          </a:p>
        </p:txBody>
      </p:sp>
      <p:grpSp>
        <p:nvGrpSpPr>
          <p:cNvPr id="170" name="组合 169" descr="56 anh sang"/>
          <p:cNvGrpSpPr/>
          <p:nvPr/>
        </p:nvGrpSpPr>
        <p:grpSpPr>
          <a:xfrm>
            <a:off x="1225558" y="2682159"/>
            <a:ext cx="5387747" cy="1053648"/>
            <a:chOff x="4937117" y="3078862"/>
            <a:chExt cx="2133141" cy="790236"/>
          </a:xfrm>
        </p:grpSpPr>
        <p:sp>
          <p:nvSpPr>
            <p:cNvPr id="171" name="文本框 170"/>
            <p:cNvSpPr txBox="1"/>
            <p:nvPr/>
          </p:nvSpPr>
          <p:spPr>
            <a:xfrm>
              <a:off x="4937117" y="3078862"/>
              <a:ext cx="2133141" cy="392415"/>
            </a:xfrm>
            <a:prstGeom prst="rect">
              <a:avLst/>
            </a:prstGeom>
            <a:noFill/>
          </p:spPr>
          <p:txBody>
            <a:bodyPr wrap="square" rtlCol="0">
              <a:spAutoFit/>
            </a:bodyPr>
            <a:lstStyle/>
            <a:p>
              <a:pPr algn="ctr" defTabSz="914377"/>
              <a:r>
                <a:rPr lang="en-US" altLang="zh-CN" sz="2800" b="1" dirty="0">
                  <a:solidFill>
                    <a:srgbClr val="E56666"/>
                  </a:solidFill>
                  <a:latin typeface="#9Slide03 Arima Madurai Black" panose="00000A00000000000000" pitchFamily="2" charset="0"/>
                  <a:ea typeface="SimSun-ExtB" panose="02010609060101010101" pitchFamily="49" charset="-122"/>
                  <a:cs typeface="#9Slide03 Arima Madurai Black" panose="00000A00000000000000" pitchFamily="2" charset="0"/>
                </a:rPr>
                <a:t>TÍN HIỆU SỐ</a:t>
              </a:r>
              <a:endParaRPr lang="zh-CN" altLang="en-US" sz="2800" b="1" dirty="0">
                <a:solidFill>
                  <a:srgbClr val="E56666"/>
                </a:solidFill>
                <a:latin typeface="#9Slide03 Arima Madurai Black" panose="00000A00000000000000" pitchFamily="2" charset="0"/>
                <a:ea typeface="SimSun-ExtB" panose="02010609060101010101" pitchFamily="49" charset="-122"/>
                <a:cs typeface="#9Slide03 Arima Madurai Black" panose="00000A00000000000000" pitchFamily="2" charset="0"/>
              </a:endParaRPr>
            </a:p>
          </p:txBody>
        </p:sp>
        <p:sp>
          <p:nvSpPr>
            <p:cNvPr id="172" name="文本框 171"/>
            <p:cNvSpPr txBox="1"/>
            <p:nvPr/>
          </p:nvSpPr>
          <p:spPr>
            <a:xfrm>
              <a:off x="5491146" y="3476683"/>
              <a:ext cx="1165359" cy="392415"/>
            </a:xfrm>
            <a:prstGeom prst="rect">
              <a:avLst/>
            </a:prstGeom>
            <a:noFill/>
          </p:spPr>
          <p:txBody>
            <a:bodyPr wrap="square" rtlCol="0">
              <a:spAutoFit/>
            </a:bodyPr>
            <a:lstStyle/>
            <a:p>
              <a:pPr algn="ctr" defTabSz="914377"/>
              <a:endParaRPr lang="en-US" altLang="zh-CN" sz="2800" dirty="0">
                <a:solidFill>
                  <a:prstClr val="black">
                    <a:lumMod val="50000"/>
                    <a:lumOff val="50000"/>
                  </a:prstClr>
                </a:solidFill>
                <a:latin typeface="#9Slide03 Arima Madurai Black" panose="00000A00000000000000" pitchFamily="2" charset="0"/>
                <a:ea typeface="SimSun-ExtB" panose="02010609060101010101" pitchFamily="49" charset="-122"/>
                <a:cs typeface="#9Slide03 Arima Madurai Black" panose="00000A00000000000000" pitchFamily="2" charset="0"/>
              </a:endParaRPr>
            </a:p>
          </p:txBody>
        </p:sp>
      </p:grpSp>
      <p:grpSp>
        <p:nvGrpSpPr>
          <p:cNvPr id="173" name="组合 172" descr="56 anh sang"/>
          <p:cNvGrpSpPr/>
          <p:nvPr/>
        </p:nvGrpSpPr>
        <p:grpSpPr>
          <a:xfrm rot="1771504">
            <a:off x="1437343" y="3195142"/>
            <a:ext cx="362992" cy="362945"/>
            <a:chOff x="1827622" y="1343919"/>
            <a:chExt cx="2304000" cy="2304000"/>
          </a:xfrm>
        </p:grpSpPr>
        <p:sp>
          <p:nvSpPr>
            <p:cNvPr id="174" name="椭圆 173"/>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sp>
          <p:nvSpPr>
            <p:cNvPr id="175" name="椭圆 174"/>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grpSp>
      <p:grpSp>
        <p:nvGrpSpPr>
          <p:cNvPr id="179" name="组合 178" descr="56 anh sang"/>
          <p:cNvGrpSpPr/>
          <p:nvPr/>
        </p:nvGrpSpPr>
        <p:grpSpPr>
          <a:xfrm rot="1771504">
            <a:off x="4220561" y="2183780"/>
            <a:ext cx="362992" cy="362945"/>
            <a:chOff x="1827622" y="1343919"/>
            <a:chExt cx="2304000" cy="2304000"/>
          </a:xfrm>
        </p:grpSpPr>
        <p:sp>
          <p:nvSpPr>
            <p:cNvPr id="180" name="椭圆 179"/>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sp>
          <p:nvSpPr>
            <p:cNvPr id="181" name="椭圆 180"/>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grpSp>
      <p:grpSp>
        <p:nvGrpSpPr>
          <p:cNvPr id="198" name="组合 197" descr="56 anh sang"/>
          <p:cNvGrpSpPr/>
          <p:nvPr/>
        </p:nvGrpSpPr>
        <p:grpSpPr>
          <a:xfrm>
            <a:off x="6417382" y="2399723"/>
            <a:ext cx="1017257" cy="1017257"/>
            <a:chOff x="5617616" y="1872229"/>
            <a:chExt cx="762943" cy="762943"/>
          </a:xfrm>
        </p:grpSpPr>
        <p:grpSp>
          <p:nvGrpSpPr>
            <p:cNvPr id="199" name="组合 198"/>
            <p:cNvGrpSpPr/>
            <p:nvPr/>
          </p:nvGrpSpPr>
          <p:grpSpPr>
            <a:xfrm>
              <a:off x="5617616" y="1872229"/>
              <a:ext cx="762943" cy="762943"/>
              <a:chOff x="2894659" y="1465288"/>
              <a:chExt cx="1727827" cy="1727827"/>
            </a:xfrm>
          </p:grpSpPr>
          <p:grpSp>
            <p:nvGrpSpPr>
              <p:cNvPr id="201" name="组合 200"/>
              <p:cNvGrpSpPr/>
              <p:nvPr/>
            </p:nvGrpSpPr>
            <p:grpSpPr>
              <a:xfrm rot="1771504">
                <a:off x="2914532" y="1485269"/>
                <a:ext cx="1688083" cy="1687866"/>
                <a:chOff x="1827622" y="1343919"/>
                <a:chExt cx="2304000" cy="2304000"/>
              </a:xfrm>
            </p:grpSpPr>
            <p:sp>
              <p:nvSpPr>
                <p:cNvPr id="203" name="椭圆 202"/>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2667">
                    <a:solidFill>
                      <a:srgbClr val="7030A0"/>
                    </a:solidFill>
                    <a:latin typeface="#9Slide03 Arima Madurai Black" panose="00000A00000000000000" pitchFamily="2" charset="0"/>
                    <a:ea typeface="华文细黑" panose="02010600040101010101" pitchFamily="2" charset="-122"/>
                    <a:cs typeface="#9Slide03 Arima Madurai Black" panose="00000A00000000000000" pitchFamily="2" charset="0"/>
                  </a:endParaRPr>
                </a:p>
              </p:txBody>
            </p:sp>
            <p:sp>
              <p:nvSpPr>
                <p:cNvPr id="204" name="椭圆 203"/>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2667">
                    <a:solidFill>
                      <a:srgbClr val="7030A0"/>
                    </a:solidFill>
                    <a:latin typeface="#9Slide03 Arima Madurai Black" panose="00000A00000000000000" pitchFamily="2" charset="0"/>
                    <a:ea typeface="华文细黑" panose="02010600040101010101" pitchFamily="2" charset="-122"/>
                    <a:cs typeface="#9Slide03 Arima Madurai Black" panose="00000A00000000000000" pitchFamily="2" charset="0"/>
                  </a:endParaRPr>
                </a:p>
              </p:txBody>
            </p:sp>
          </p:grpSp>
          <p:sp>
            <p:nvSpPr>
              <p:cNvPr id="202" name="流程图: 联系 201"/>
              <p:cNvSpPr/>
              <p:nvPr/>
            </p:nvSpPr>
            <p:spPr>
              <a:xfrm>
                <a:off x="2894659" y="1465288"/>
                <a:ext cx="1727827" cy="1727827"/>
              </a:xfrm>
              <a:prstGeom prst="flowChartConnector">
                <a:avLst/>
              </a:prstGeom>
              <a:noFill/>
              <a:ln w="31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2667">
                  <a:solidFill>
                    <a:srgbClr val="7030A0"/>
                  </a:solidFill>
                  <a:latin typeface="#9Slide03 Arima Madurai Black" panose="00000A00000000000000" pitchFamily="2" charset="0"/>
                  <a:ea typeface="宋体" panose="02010600030101010101" pitchFamily="2" charset="-122"/>
                  <a:cs typeface="#9Slide03 Arima Madurai Black" panose="00000A00000000000000" pitchFamily="2" charset="0"/>
                </a:endParaRPr>
              </a:p>
            </p:txBody>
          </p:sp>
        </p:grpSp>
        <p:sp>
          <p:nvSpPr>
            <p:cNvPr id="200" name="文本框 199"/>
            <p:cNvSpPr txBox="1"/>
            <p:nvPr/>
          </p:nvSpPr>
          <p:spPr>
            <a:xfrm>
              <a:off x="5735850" y="2053130"/>
              <a:ext cx="526473" cy="530915"/>
            </a:xfrm>
            <a:prstGeom prst="rect">
              <a:avLst/>
            </a:prstGeom>
            <a:noFill/>
          </p:spPr>
          <p:txBody>
            <a:bodyPr wrap="square" rtlCol="0">
              <a:spAutoFit/>
            </a:bodyPr>
            <a:lstStyle/>
            <a:p>
              <a:pPr defTabSz="914377"/>
              <a:r>
                <a:rPr lang="en-US" altLang="zh-CN" sz="4000" b="1" dirty="0">
                  <a:solidFill>
                    <a:srgbClr val="7030A0"/>
                  </a:solidFill>
                  <a:latin typeface="#9Slide03 Arima Madurai Black" panose="00000A00000000000000" pitchFamily="2" charset="0"/>
                  <a:ea typeface="方正兰亭超细黑简体" panose="02000000000000000000" pitchFamily="2" charset="-122"/>
                  <a:cs typeface="#9Slide03 Arima Madurai Black" panose="00000A00000000000000" pitchFamily="2" charset="0"/>
                </a:rPr>
                <a:t>0</a:t>
              </a:r>
              <a:r>
                <a:rPr lang="vi-VN" altLang="zh-CN" sz="4000" b="1" dirty="0">
                  <a:solidFill>
                    <a:srgbClr val="7030A0"/>
                  </a:solidFill>
                  <a:latin typeface="#9Slide03 Arima Madurai Black" panose="00000A00000000000000" pitchFamily="2" charset="0"/>
                  <a:ea typeface="方正兰亭超细黑简体" panose="02000000000000000000" pitchFamily="2" charset="-122"/>
                  <a:cs typeface="#9Slide03 Arima Madurai Black" panose="00000A00000000000000" pitchFamily="2" charset="0"/>
                </a:rPr>
                <a:t>3</a:t>
              </a:r>
              <a:endParaRPr lang="zh-CN" altLang="en-US" sz="4000" b="1" dirty="0">
                <a:solidFill>
                  <a:srgbClr val="7030A0"/>
                </a:solidFill>
                <a:latin typeface="#9Slide03 Arima Madurai Black" panose="00000A00000000000000" pitchFamily="2" charset="0"/>
                <a:ea typeface="方正兰亭超细黑简体" panose="02000000000000000000" pitchFamily="2" charset="-122"/>
                <a:cs typeface="#9Slide03 Arima Madurai Black" panose="00000A00000000000000" pitchFamily="2" charset="0"/>
              </a:endParaRPr>
            </a:p>
          </p:txBody>
        </p:sp>
      </p:grpSp>
      <p:sp>
        <p:nvSpPr>
          <p:cNvPr id="206" name="文本框 205" descr="56 anh sang"/>
          <p:cNvSpPr txBox="1"/>
          <p:nvPr/>
        </p:nvSpPr>
        <p:spPr>
          <a:xfrm>
            <a:off x="5476251" y="3739942"/>
            <a:ext cx="3245177" cy="1384995"/>
          </a:xfrm>
          <a:prstGeom prst="rect">
            <a:avLst/>
          </a:prstGeom>
          <a:noFill/>
        </p:spPr>
        <p:txBody>
          <a:bodyPr wrap="square" rtlCol="0">
            <a:spAutoFit/>
          </a:bodyPr>
          <a:lstStyle/>
          <a:p>
            <a:pPr algn="ctr" defTabSz="914377"/>
            <a:r>
              <a:rPr lang="en-US" altLang="zh-CN" sz="2800" b="1" dirty="0">
                <a:solidFill>
                  <a:srgbClr val="7030A0"/>
                </a:solidFill>
                <a:latin typeface="#9Slide03 Arima Madurai Black" panose="00000A00000000000000" pitchFamily="2" charset="0"/>
                <a:ea typeface="SimSun-ExtB" panose="02010609060101010101" pitchFamily="49" charset="-122"/>
                <a:cs typeface="#9Slide03 Arima Madurai Black" panose="00000A00000000000000" pitchFamily="2" charset="0"/>
              </a:rPr>
              <a:t>TRUYỀN DỮ LIỆU DƯỚI DẠNG TƯƠNG TỰ VÀ DẠNG SỐ</a:t>
            </a:r>
            <a:endParaRPr lang="zh-CN" altLang="en-US" sz="2800" b="1" dirty="0">
              <a:solidFill>
                <a:srgbClr val="7030A0"/>
              </a:solidFill>
              <a:latin typeface="#9Slide03 Arima Madurai Black" panose="00000A00000000000000" pitchFamily="2" charset="0"/>
              <a:ea typeface="SimSun-ExtB" panose="02010609060101010101" pitchFamily="49" charset="-122"/>
              <a:cs typeface="#9Slide03 Arima Madurai Black" panose="00000A00000000000000" pitchFamily="2" charset="0"/>
            </a:endParaRPr>
          </a:p>
        </p:txBody>
      </p:sp>
      <p:grpSp>
        <p:nvGrpSpPr>
          <p:cNvPr id="208" name="组合 207" descr="56 anh sang"/>
          <p:cNvGrpSpPr/>
          <p:nvPr/>
        </p:nvGrpSpPr>
        <p:grpSpPr>
          <a:xfrm rot="1771504">
            <a:off x="7214760" y="3055903"/>
            <a:ext cx="362992" cy="362945"/>
            <a:chOff x="1827622" y="1343919"/>
            <a:chExt cx="2304000" cy="2304000"/>
          </a:xfrm>
        </p:grpSpPr>
        <p:sp>
          <p:nvSpPr>
            <p:cNvPr id="209" name="椭圆 208"/>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sp>
          <p:nvSpPr>
            <p:cNvPr id="210" name="椭圆 209"/>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grpSp>
      <p:grpSp>
        <p:nvGrpSpPr>
          <p:cNvPr id="66" name="组合 146" descr="56 anh sang">
            <a:extLst>
              <a:ext uri="{FF2B5EF4-FFF2-40B4-BE49-F238E27FC236}">
                <a16:creationId xmlns:a16="http://schemas.microsoft.com/office/drawing/2014/main" id="{07498D21-964A-41C6-921F-383179509DED}"/>
              </a:ext>
            </a:extLst>
          </p:cNvPr>
          <p:cNvGrpSpPr/>
          <p:nvPr/>
        </p:nvGrpSpPr>
        <p:grpSpPr>
          <a:xfrm>
            <a:off x="10020145" y="1596287"/>
            <a:ext cx="1017258" cy="1044636"/>
            <a:chOff x="4129751" y="1873057"/>
            <a:chExt cx="762944" cy="783477"/>
          </a:xfrm>
          <a:noFill/>
        </p:grpSpPr>
        <p:grpSp>
          <p:nvGrpSpPr>
            <p:cNvPr id="67" name="组合 147">
              <a:extLst>
                <a:ext uri="{FF2B5EF4-FFF2-40B4-BE49-F238E27FC236}">
                  <a16:creationId xmlns:a16="http://schemas.microsoft.com/office/drawing/2014/main" id="{5AD50257-262F-482B-8247-98E0672C684D}"/>
                </a:ext>
              </a:extLst>
            </p:cNvPr>
            <p:cNvGrpSpPr/>
            <p:nvPr/>
          </p:nvGrpSpPr>
          <p:grpSpPr>
            <a:xfrm>
              <a:off x="4129751" y="1873057"/>
              <a:ext cx="762944" cy="783477"/>
              <a:chOff x="2888703" y="1485269"/>
              <a:chExt cx="1727828" cy="1774330"/>
            </a:xfrm>
            <a:grpFill/>
          </p:grpSpPr>
          <p:grpSp>
            <p:nvGrpSpPr>
              <p:cNvPr id="69" name="组合 149">
                <a:extLst>
                  <a:ext uri="{FF2B5EF4-FFF2-40B4-BE49-F238E27FC236}">
                    <a16:creationId xmlns:a16="http://schemas.microsoft.com/office/drawing/2014/main" id="{469C0B16-741B-4EBF-8130-838837601C1E}"/>
                  </a:ext>
                </a:extLst>
              </p:cNvPr>
              <p:cNvGrpSpPr/>
              <p:nvPr/>
            </p:nvGrpSpPr>
            <p:grpSpPr>
              <a:xfrm rot="1771504">
                <a:off x="2914532" y="1485269"/>
                <a:ext cx="1688083" cy="1687866"/>
                <a:chOff x="1827622" y="1343919"/>
                <a:chExt cx="2304000" cy="2304000"/>
              </a:xfrm>
              <a:grpFill/>
            </p:grpSpPr>
            <p:sp>
              <p:nvSpPr>
                <p:cNvPr id="71" name="椭圆 151">
                  <a:extLst>
                    <a:ext uri="{FF2B5EF4-FFF2-40B4-BE49-F238E27FC236}">
                      <a16:creationId xmlns:a16="http://schemas.microsoft.com/office/drawing/2014/main" id="{9047B42F-3E4A-4760-9F8D-A684487F9D12}"/>
                    </a:ext>
                  </a:extLst>
                </p:cNvPr>
                <p:cNvSpPr/>
                <p:nvPr/>
              </p:nvSpPr>
              <p:spPr>
                <a:xfrm>
                  <a:off x="1827622" y="1343919"/>
                  <a:ext cx="2304000" cy="2304000"/>
                </a:xfrm>
                <a:prstGeom prst="ellipse">
                  <a:avLst/>
                </a:prstGeom>
                <a:ln/>
              </p:spPr>
              <p:style>
                <a:lnRef idx="2">
                  <a:schemeClr val="accent5"/>
                </a:lnRef>
                <a:fillRef idx="1">
                  <a:schemeClr val="lt1"/>
                </a:fillRef>
                <a:effectRef idx="0">
                  <a:schemeClr val="accent5"/>
                </a:effectRef>
                <a:fontRef idx="minor">
                  <a:schemeClr val="dk1"/>
                </a:fontRef>
              </p:style>
              <p:txBody>
                <a:bodyPr rtlCol="0" anchor="ctr"/>
                <a:lstStyle/>
                <a:p>
                  <a:pPr algn="ctr" defTabSz="685783"/>
                  <a:endParaRPr lang="zh-CN" altLang="en-US" sz="2667">
                    <a:solidFill>
                      <a:srgbClr val="FF0000"/>
                    </a:solidFill>
                    <a:latin typeface="#9Slide03 Arima Madurai Black" panose="00000A00000000000000" pitchFamily="2" charset="0"/>
                    <a:ea typeface="华文细黑" panose="02010600040101010101" pitchFamily="2" charset="-122"/>
                    <a:cs typeface="#9Slide03 Arima Madurai Black" panose="00000A00000000000000" pitchFamily="2" charset="0"/>
                  </a:endParaRPr>
                </a:p>
              </p:txBody>
            </p:sp>
            <p:sp>
              <p:nvSpPr>
                <p:cNvPr id="72" name="椭圆 152">
                  <a:extLst>
                    <a:ext uri="{FF2B5EF4-FFF2-40B4-BE49-F238E27FC236}">
                      <a16:creationId xmlns:a16="http://schemas.microsoft.com/office/drawing/2014/main" id="{3C3490E3-A760-4963-9653-78F316A7D81A}"/>
                    </a:ext>
                  </a:extLst>
                </p:cNvPr>
                <p:cNvSpPr/>
                <p:nvPr/>
              </p:nvSpPr>
              <p:spPr>
                <a:xfrm>
                  <a:off x="1885385" y="1356569"/>
                  <a:ext cx="2204282" cy="2204281"/>
                </a:xfrm>
                <a:prstGeom prst="ellipse">
                  <a:avLst/>
                </a:prstGeom>
                <a:ln/>
              </p:spPr>
              <p:style>
                <a:lnRef idx="2">
                  <a:schemeClr val="accent5"/>
                </a:lnRef>
                <a:fillRef idx="1">
                  <a:schemeClr val="lt1"/>
                </a:fillRef>
                <a:effectRef idx="0">
                  <a:schemeClr val="accent5"/>
                </a:effectRef>
                <a:fontRef idx="minor">
                  <a:schemeClr val="dk1"/>
                </a:fontRef>
              </p:style>
              <p:txBody>
                <a:bodyPr rtlCol="0" anchor="ctr"/>
                <a:lstStyle/>
                <a:p>
                  <a:pPr algn="ctr" defTabSz="685783"/>
                  <a:endParaRPr lang="zh-CN" altLang="en-US" sz="2667">
                    <a:solidFill>
                      <a:srgbClr val="FF0000"/>
                    </a:solidFill>
                    <a:latin typeface="#9Slide03 Arima Madurai Black" panose="00000A00000000000000" pitchFamily="2" charset="0"/>
                    <a:ea typeface="华文细黑" panose="02010600040101010101" pitchFamily="2" charset="-122"/>
                    <a:cs typeface="#9Slide03 Arima Madurai Black" panose="00000A00000000000000" pitchFamily="2" charset="0"/>
                  </a:endParaRPr>
                </a:p>
              </p:txBody>
            </p:sp>
          </p:grpSp>
          <p:sp>
            <p:nvSpPr>
              <p:cNvPr id="70" name="流程图: 联系 150">
                <a:extLst>
                  <a:ext uri="{FF2B5EF4-FFF2-40B4-BE49-F238E27FC236}">
                    <a16:creationId xmlns:a16="http://schemas.microsoft.com/office/drawing/2014/main" id="{ACE7C8D1-3133-4E97-83EE-6EC66FCAE5C5}"/>
                  </a:ext>
                </a:extLst>
              </p:cNvPr>
              <p:cNvSpPr/>
              <p:nvPr/>
            </p:nvSpPr>
            <p:spPr>
              <a:xfrm>
                <a:off x="2888703" y="1531774"/>
                <a:ext cx="1727828" cy="1727825"/>
              </a:xfrm>
              <a:prstGeom prst="flowChartConnector">
                <a:avLst/>
              </a:prstGeom>
              <a:ln/>
            </p:spPr>
            <p:style>
              <a:lnRef idx="2">
                <a:schemeClr val="accent5"/>
              </a:lnRef>
              <a:fillRef idx="1">
                <a:schemeClr val="lt1"/>
              </a:fillRef>
              <a:effectRef idx="0">
                <a:schemeClr val="accent5"/>
              </a:effectRef>
              <a:fontRef idx="minor">
                <a:schemeClr val="dk1"/>
              </a:fontRef>
            </p:style>
            <p:txBody>
              <a:bodyPr rtlCol="0" anchor="ctr"/>
              <a:lstStyle/>
              <a:p>
                <a:pPr algn="ctr" defTabSz="914377"/>
                <a:endParaRPr lang="zh-CN" altLang="en-US" sz="2667">
                  <a:solidFill>
                    <a:prstClr val="white"/>
                  </a:solidFill>
                  <a:latin typeface="#9Slide03 Arima Madurai Black" panose="00000A00000000000000" pitchFamily="2" charset="0"/>
                  <a:ea typeface="宋体" panose="02010600030101010101" pitchFamily="2" charset="-122"/>
                  <a:cs typeface="#9Slide03 Arima Madurai Black" panose="00000A00000000000000" pitchFamily="2" charset="0"/>
                </a:endParaRPr>
              </a:p>
            </p:txBody>
          </p:sp>
        </p:grpSp>
        <p:sp>
          <p:nvSpPr>
            <p:cNvPr id="68" name="文本框 148">
              <a:extLst>
                <a:ext uri="{FF2B5EF4-FFF2-40B4-BE49-F238E27FC236}">
                  <a16:creationId xmlns:a16="http://schemas.microsoft.com/office/drawing/2014/main" id="{AE67B661-9947-4F0B-855B-759063C5DB26}"/>
                </a:ext>
              </a:extLst>
            </p:cNvPr>
            <p:cNvSpPr txBox="1"/>
            <p:nvPr/>
          </p:nvSpPr>
          <p:spPr>
            <a:xfrm>
              <a:off x="4247986" y="2048949"/>
              <a:ext cx="526473" cy="530915"/>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defTabSz="914377"/>
              <a:r>
                <a:rPr lang="en-US" altLang="zh-CN" sz="4000" b="1" dirty="0">
                  <a:solidFill>
                    <a:schemeClr val="accent6">
                      <a:lumMod val="75000"/>
                    </a:schemeClr>
                  </a:solidFill>
                  <a:latin typeface="#9Slide03 Arima Madurai Black" panose="00000A00000000000000" pitchFamily="2" charset="0"/>
                  <a:ea typeface="方正兰亭超细黑简体" panose="02000000000000000000" pitchFamily="2" charset="-122"/>
                  <a:cs typeface="#9Slide03 Arima Madurai Black" panose="00000A00000000000000" pitchFamily="2" charset="0"/>
                </a:rPr>
                <a:t>04</a:t>
              </a:r>
            </a:p>
          </p:txBody>
        </p:sp>
      </p:grpSp>
      <p:sp>
        <p:nvSpPr>
          <p:cNvPr id="74" name="文本框 170" descr="56 anh sang">
            <a:extLst>
              <a:ext uri="{FF2B5EF4-FFF2-40B4-BE49-F238E27FC236}">
                <a16:creationId xmlns:a16="http://schemas.microsoft.com/office/drawing/2014/main" id="{3CB4E388-F860-48CE-AA6C-5412E7F50D84}"/>
              </a:ext>
            </a:extLst>
          </p:cNvPr>
          <p:cNvSpPr txBox="1"/>
          <p:nvPr/>
        </p:nvSpPr>
        <p:spPr>
          <a:xfrm>
            <a:off x="8954101" y="2675760"/>
            <a:ext cx="3245176" cy="2246769"/>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defTabSz="914377"/>
            <a:r>
              <a:rPr lang="en-US" altLang="zh-CN" sz="2800" b="1" dirty="0">
                <a:solidFill>
                  <a:schemeClr val="accent6">
                    <a:lumMod val="75000"/>
                  </a:schemeClr>
                </a:solidFill>
                <a:latin typeface="#9Slide03 Arima Madurai Black" panose="00000A00000000000000" pitchFamily="2" charset="0"/>
                <a:ea typeface="SimSun-ExtB" panose="02010609060101010101" pitchFamily="49" charset="-122"/>
                <a:cs typeface="#9Slide03 Arima Madurai Black" panose="00000A00000000000000" pitchFamily="2" charset="0"/>
              </a:rPr>
              <a:t>HỆ THỐNG TRUYỀN DẪN SỬ DỤNG BỘ CHUYỂN ĐỔI TƯƠNG TỰ - SỐ VÀ SỐ - TƯƠNG TỰ</a:t>
            </a:r>
            <a:endParaRPr lang="zh-CN" altLang="en-US" sz="2800" b="1" dirty="0">
              <a:solidFill>
                <a:schemeClr val="accent6">
                  <a:lumMod val="75000"/>
                </a:schemeClr>
              </a:solidFill>
              <a:latin typeface="#9Slide03 Arima Madurai Black" panose="00000A00000000000000" pitchFamily="2" charset="0"/>
              <a:ea typeface="SimSun-ExtB" panose="02010609060101010101" pitchFamily="49" charset="-122"/>
              <a:cs typeface="#9Slide03 Arima Madurai Black" panose="00000A00000000000000" pitchFamily="2" charset="0"/>
            </a:endParaRPr>
          </a:p>
        </p:txBody>
      </p:sp>
      <p:grpSp>
        <p:nvGrpSpPr>
          <p:cNvPr id="76" name="组合 178" descr="56 anh sang">
            <a:extLst>
              <a:ext uri="{FF2B5EF4-FFF2-40B4-BE49-F238E27FC236}">
                <a16:creationId xmlns:a16="http://schemas.microsoft.com/office/drawing/2014/main" id="{84CB4DB9-9C28-43B3-ABB2-A93272ADF39C}"/>
              </a:ext>
            </a:extLst>
          </p:cNvPr>
          <p:cNvGrpSpPr/>
          <p:nvPr/>
        </p:nvGrpSpPr>
        <p:grpSpPr>
          <a:xfrm rot="1771504">
            <a:off x="10829905" y="2261443"/>
            <a:ext cx="362992" cy="362945"/>
            <a:chOff x="1827622" y="1343919"/>
            <a:chExt cx="2304000" cy="2304000"/>
          </a:xfrm>
          <a:noFill/>
        </p:grpSpPr>
        <p:sp>
          <p:nvSpPr>
            <p:cNvPr id="77" name="椭圆 179">
              <a:extLst>
                <a:ext uri="{FF2B5EF4-FFF2-40B4-BE49-F238E27FC236}">
                  <a16:creationId xmlns:a16="http://schemas.microsoft.com/office/drawing/2014/main" id="{F465B13D-8D1A-4D1E-8BCF-273666D25F32}"/>
                </a:ext>
              </a:extLst>
            </p:cNvPr>
            <p:cNvSpPr/>
            <p:nvPr/>
          </p:nvSpPr>
          <p:spPr>
            <a:xfrm>
              <a:off x="1827622" y="1343919"/>
              <a:ext cx="2304000" cy="2304000"/>
            </a:xfrm>
            <a:prstGeom prst="ellipse">
              <a:avLst/>
            </a:prstGeom>
            <a:ln/>
          </p:spPr>
          <p:style>
            <a:lnRef idx="2">
              <a:schemeClr val="accent5"/>
            </a:lnRef>
            <a:fillRef idx="1">
              <a:schemeClr val="lt1"/>
            </a:fillRef>
            <a:effectRef idx="0">
              <a:schemeClr val="accent5"/>
            </a:effectRef>
            <a:fontRef idx="minor">
              <a:schemeClr val="dk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sp>
          <p:nvSpPr>
            <p:cNvPr id="78" name="椭圆 180">
              <a:extLst>
                <a:ext uri="{FF2B5EF4-FFF2-40B4-BE49-F238E27FC236}">
                  <a16:creationId xmlns:a16="http://schemas.microsoft.com/office/drawing/2014/main" id="{D4931C6E-9AF7-4505-AB12-9691DBE6FB33}"/>
                </a:ext>
              </a:extLst>
            </p:cNvPr>
            <p:cNvSpPr/>
            <p:nvPr/>
          </p:nvSpPr>
          <p:spPr>
            <a:xfrm>
              <a:off x="1877481" y="1393778"/>
              <a:ext cx="2204282" cy="2204282"/>
            </a:xfrm>
            <a:prstGeom prst="ellipse">
              <a:avLst/>
            </a:prstGeom>
            <a:ln/>
          </p:spPr>
          <p:style>
            <a:lnRef idx="2">
              <a:schemeClr val="accent5"/>
            </a:lnRef>
            <a:fillRef idx="1">
              <a:schemeClr val="lt1"/>
            </a:fillRef>
            <a:effectRef idx="0">
              <a:schemeClr val="accent5"/>
            </a:effectRef>
            <a:fontRef idx="minor">
              <a:schemeClr val="dk1"/>
            </a:fontRef>
          </p:style>
          <p:txBody>
            <a:bodyPr rtlCol="0" anchor="ctr"/>
            <a:lstStyle/>
            <a:p>
              <a:pPr algn="ctr" defTabSz="685783"/>
              <a:endParaRPr lang="zh-CN" altLang="en-US" sz="1400">
                <a:solidFill>
                  <a:srgbClr val="FF0000"/>
                </a:solidFill>
                <a:latin typeface="华文细黑" panose="02010600040101010101" pitchFamily="2" charset="-122"/>
                <a:ea typeface="华文细黑" panose="02010600040101010101" pitchFamily="2" charset="-122"/>
              </a:endParaRPr>
            </a:p>
          </p:txBody>
        </p:sp>
      </p:grpSp>
    </p:spTree>
    <p:extLst>
      <p:ext uri="{BB962C8B-B14F-4D97-AF65-F5344CB8AC3E}">
        <p14:creationId xmlns:p14="http://schemas.microsoft.com/office/powerpoint/2010/main" val="105146871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30000" fill="hold" nodeType="afterEffect" p14:presetBounceEnd="30000">
                                      <p:stCondLst>
                                        <p:cond delay="0"/>
                                      </p:stCondLst>
                                      <p:childTnLst>
                                        <p:set>
                                          <p:cBhvr>
                                            <p:cTn id="6" dur="1" fill="hold">
                                              <p:stCondLst>
                                                <p:cond delay="0"/>
                                              </p:stCondLst>
                                            </p:cTn>
                                            <p:tgtEl>
                                              <p:spTgt spid="109"/>
                                            </p:tgtEl>
                                            <p:attrNameLst>
                                              <p:attrName>style.visibility</p:attrName>
                                            </p:attrNameLst>
                                          </p:cBhvr>
                                          <p:to>
                                            <p:strVal val="visible"/>
                                          </p:to>
                                        </p:set>
                                        <p:anim calcmode="lin" valueType="num" p14:bounceEnd="30000">
                                          <p:cBhvr additive="base">
                                            <p:cTn id="7" dur="2000" fill="hold"/>
                                            <p:tgtEl>
                                              <p:spTgt spid="109"/>
                                            </p:tgtEl>
                                            <p:attrNameLst>
                                              <p:attrName>ppt_x</p:attrName>
                                            </p:attrNameLst>
                                          </p:cBhvr>
                                          <p:tavLst>
                                            <p:tav tm="0">
                                              <p:val>
                                                <p:strVal val="#ppt_x"/>
                                              </p:val>
                                            </p:tav>
                                            <p:tav tm="100000">
                                              <p:val>
                                                <p:strVal val="#ppt_x"/>
                                              </p:val>
                                            </p:tav>
                                          </p:tavLst>
                                        </p:anim>
                                        <p:anim calcmode="lin" valueType="num" p14:bounceEnd="30000">
                                          <p:cBhvr additive="base">
                                            <p:cTn id="8" dur="2000" fill="hold"/>
                                            <p:tgtEl>
                                              <p:spTgt spid="109"/>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2" presetClass="entr" presetSubtype="8" accel="30000" fill="hold" nodeType="afterEffect" p14:presetBounceEnd="30000">
                                      <p:stCondLst>
                                        <p:cond delay="0"/>
                                      </p:stCondLst>
                                      <p:childTnLst>
                                        <p:set>
                                          <p:cBhvr>
                                            <p:cTn id="11" dur="1" fill="hold">
                                              <p:stCondLst>
                                                <p:cond delay="0"/>
                                              </p:stCondLst>
                                            </p:cTn>
                                            <p:tgtEl>
                                              <p:spTgt spid="126"/>
                                            </p:tgtEl>
                                            <p:attrNameLst>
                                              <p:attrName>style.visibility</p:attrName>
                                            </p:attrNameLst>
                                          </p:cBhvr>
                                          <p:to>
                                            <p:strVal val="visible"/>
                                          </p:to>
                                        </p:set>
                                        <p:anim calcmode="lin" valueType="num" p14:bounceEnd="30000">
                                          <p:cBhvr additive="base">
                                            <p:cTn id="12" dur="2000" fill="hold"/>
                                            <p:tgtEl>
                                              <p:spTgt spid="126"/>
                                            </p:tgtEl>
                                            <p:attrNameLst>
                                              <p:attrName>ppt_x</p:attrName>
                                            </p:attrNameLst>
                                          </p:cBhvr>
                                          <p:tavLst>
                                            <p:tav tm="0">
                                              <p:val>
                                                <p:strVal val="0-#ppt_w/2"/>
                                              </p:val>
                                            </p:tav>
                                            <p:tav tm="100000">
                                              <p:val>
                                                <p:strVal val="#ppt_x"/>
                                              </p:val>
                                            </p:tav>
                                          </p:tavLst>
                                        </p:anim>
                                        <p:anim calcmode="lin" valueType="num" p14:bounceEnd="30000">
                                          <p:cBhvr additive="base">
                                            <p:cTn id="13" dur="2000" fill="hold"/>
                                            <p:tgtEl>
                                              <p:spTgt spid="126"/>
                                            </p:tgtEl>
                                            <p:attrNameLst>
                                              <p:attrName>ppt_y</p:attrName>
                                            </p:attrNameLst>
                                          </p:cBhvr>
                                          <p:tavLst>
                                            <p:tav tm="0">
                                              <p:val>
                                                <p:strVal val="#ppt_y"/>
                                              </p:val>
                                            </p:tav>
                                            <p:tav tm="100000">
                                              <p:val>
                                                <p:strVal val="#ppt_y"/>
                                              </p:val>
                                            </p:tav>
                                          </p:tavLst>
                                        </p:anim>
                                      </p:childTnLst>
                                    </p:cTn>
                                  </p:par>
                                  <p:par>
                                    <p:cTn id="14" presetID="2" presetClass="entr" presetSubtype="3" accel="30000" fill="hold" nodeType="withEffect" p14:presetBounceEnd="30000">
                                      <p:stCondLst>
                                        <p:cond delay="0"/>
                                      </p:stCondLst>
                                      <p:childTnLst>
                                        <p:set>
                                          <p:cBhvr>
                                            <p:cTn id="15" dur="1" fill="hold">
                                              <p:stCondLst>
                                                <p:cond delay="0"/>
                                              </p:stCondLst>
                                            </p:cTn>
                                            <p:tgtEl>
                                              <p:spTgt spid="117"/>
                                            </p:tgtEl>
                                            <p:attrNameLst>
                                              <p:attrName>style.visibility</p:attrName>
                                            </p:attrNameLst>
                                          </p:cBhvr>
                                          <p:to>
                                            <p:strVal val="visible"/>
                                          </p:to>
                                        </p:set>
                                        <p:anim calcmode="lin" valueType="num" p14:bounceEnd="30000">
                                          <p:cBhvr additive="base">
                                            <p:cTn id="16" dur="2000" fill="hold"/>
                                            <p:tgtEl>
                                              <p:spTgt spid="117"/>
                                            </p:tgtEl>
                                            <p:attrNameLst>
                                              <p:attrName>ppt_x</p:attrName>
                                            </p:attrNameLst>
                                          </p:cBhvr>
                                          <p:tavLst>
                                            <p:tav tm="0">
                                              <p:val>
                                                <p:strVal val="1+#ppt_w/2"/>
                                              </p:val>
                                            </p:tav>
                                            <p:tav tm="100000">
                                              <p:val>
                                                <p:strVal val="#ppt_x"/>
                                              </p:val>
                                            </p:tav>
                                          </p:tavLst>
                                        </p:anim>
                                        <p:anim calcmode="lin" valueType="num" p14:bounceEnd="30000">
                                          <p:cBhvr additive="base">
                                            <p:cTn id="17" dur="2000" fill="hold"/>
                                            <p:tgtEl>
                                              <p:spTgt spid="117"/>
                                            </p:tgtEl>
                                            <p:attrNameLst>
                                              <p:attrName>ppt_y</p:attrName>
                                            </p:attrNameLst>
                                          </p:cBhvr>
                                          <p:tavLst>
                                            <p:tav tm="0">
                                              <p:val>
                                                <p:strVal val="0-#ppt_h/2"/>
                                              </p:val>
                                            </p:tav>
                                            <p:tav tm="100000">
                                              <p:val>
                                                <p:strVal val="#ppt_y"/>
                                              </p:val>
                                            </p:tav>
                                          </p:tavLst>
                                        </p:anim>
                                      </p:childTnLst>
                                    </p:cTn>
                                  </p:par>
                                  <p:par>
                                    <p:cTn id="18" presetID="2" presetClass="entr" presetSubtype="12" accel="30000" fill="hold" nodeType="withEffect" p14:presetBounceEnd="30000">
                                      <p:stCondLst>
                                        <p:cond delay="0"/>
                                      </p:stCondLst>
                                      <p:childTnLst>
                                        <p:set>
                                          <p:cBhvr>
                                            <p:cTn id="19" dur="1" fill="hold">
                                              <p:stCondLst>
                                                <p:cond delay="0"/>
                                              </p:stCondLst>
                                            </p:cTn>
                                            <p:tgtEl>
                                              <p:spTgt spid="114"/>
                                            </p:tgtEl>
                                            <p:attrNameLst>
                                              <p:attrName>style.visibility</p:attrName>
                                            </p:attrNameLst>
                                          </p:cBhvr>
                                          <p:to>
                                            <p:strVal val="visible"/>
                                          </p:to>
                                        </p:set>
                                        <p:anim calcmode="lin" valueType="num" p14:bounceEnd="30000">
                                          <p:cBhvr additive="base">
                                            <p:cTn id="20" dur="2000" fill="hold"/>
                                            <p:tgtEl>
                                              <p:spTgt spid="114"/>
                                            </p:tgtEl>
                                            <p:attrNameLst>
                                              <p:attrName>ppt_x</p:attrName>
                                            </p:attrNameLst>
                                          </p:cBhvr>
                                          <p:tavLst>
                                            <p:tav tm="0">
                                              <p:val>
                                                <p:strVal val="0-#ppt_w/2"/>
                                              </p:val>
                                            </p:tav>
                                            <p:tav tm="100000">
                                              <p:val>
                                                <p:strVal val="#ppt_x"/>
                                              </p:val>
                                            </p:tav>
                                          </p:tavLst>
                                        </p:anim>
                                        <p:anim calcmode="lin" valueType="num" p14:bounceEnd="30000">
                                          <p:cBhvr additive="base">
                                            <p:cTn id="21" dur="2000" fill="hold"/>
                                            <p:tgtEl>
                                              <p:spTgt spid="114"/>
                                            </p:tgtEl>
                                            <p:attrNameLst>
                                              <p:attrName>ppt_y</p:attrName>
                                            </p:attrNameLst>
                                          </p:cBhvr>
                                          <p:tavLst>
                                            <p:tav tm="0">
                                              <p:val>
                                                <p:strVal val="1+#ppt_h/2"/>
                                              </p:val>
                                            </p:tav>
                                            <p:tav tm="100000">
                                              <p:val>
                                                <p:strVal val="#ppt_y"/>
                                              </p:val>
                                            </p:tav>
                                          </p:tavLst>
                                        </p:anim>
                                      </p:childTnLst>
                                    </p:cTn>
                                  </p:par>
                                  <p:par>
                                    <p:cTn id="22" presetID="2" presetClass="entr" presetSubtype="6" accel="30000" fill="hold" nodeType="withEffect" p14:presetBounceEnd="30000">
                                      <p:stCondLst>
                                        <p:cond delay="0"/>
                                      </p:stCondLst>
                                      <p:childTnLst>
                                        <p:set>
                                          <p:cBhvr>
                                            <p:cTn id="23" dur="1" fill="hold">
                                              <p:stCondLst>
                                                <p:cond delay="0"/>
                                              </p:stCondLst>
                                            </p:cTn>
                                            <p:tgtEl>
                                              <p:spTgt spid="120"/>
                                            </p:tgtEl>
                                            <p:attrNameLst>
                                              <p:attrName>style.visibility</p:attrName>
                                            </p:attrNameLst>
                                          </p:cBhvr>
                                          <p:to>
                                            <p:strVal val="visible"/>
                                          </p:to>
                                        </p:set>
                                        <p:anim calcmode="lin" valueType="num" p14:bounceEnd="30000">
                                          <p:cBhvr additive="base">
                                            <p:cTn id="24" dur="2000" fill="hold"/>
                                            <p:tgtEl>
                                              <p:spTgt spid="120"/>
                                            </p:tgtEl>
                                            <p:attrNameLst>
                                              <p:attrName>ppt_x</p:attrName>
                                            </p:attrNameLst>
                                          </p:cBhvr>
                                          <p:tavLst>
                                            <p:tav tm="0">
                                              <p:val>
                                                <p:strVal val="1+#ppt_w/2"/>
                                              </p:val>
                                            </p:tav>
                                            <p:tav tm="100000">
                                              <p:val>
                                                <p:strVal val="#ppt_x"/>
                                              </p:val>
                                            </p:tav>
                                          </p:tavLst>
                                        </p:anim>
                                        <p:anim calcmode="lin" valueType="num" p14:bounceEnd="30000">
                                          <p:cBhvr additive="base">
                                            <p:cTn id="25" dur="2000" fill="hold"/>
                                            <p:tgtEl>
                                              <p:spTgt spid="120"/>
                                            </p:tgtEl>
                                            <p:attrNameLst>
                                              <p:attrName>ppt_y</p:attrName>
                                            </p:attrNameLst>
                                          </p:cBhvr>
                                          <p:tavLst>
                                            <p:tav tm="0">
                                              <p:val>
                                                <p:strVal val="1+#ppt_h/2"/>
                                              </p:val>
                                            </p:tav>
                                            <p:tav tm="100000">
                                              <p:val>
                                                <p:strVal val="#ppt_y"/>
                                              </p:val>
                                            </p:tav>
                                          </p:tavLst>
                                        </p:anim>
                                      </p:childTnLst>
                                    </p:cTn>
                                  </p:par>
                                  <p:par>
                                    <p:cTn id="26" presetID="2" presetClass="entr" presetSubtype="4" accel="30000" fill="hold" nodeType="withEffect" p14:presetBounceEnd="30000">
                                      <p:stCondLst>
                                        <p:cond delay="0"/>
                                      </p:stCondLst>
                                      <p:childTnLst>
                                        <p:set>
                                          <p:cBhvr>
                                            <p:cTn id="27" dur="1" fill="hold">
                                              <p:stCondLst>
                                                <p:cond delay="0"/>
                                              </p:stCondLst>
                                            </p:cTn>
                                            <p:tgtEl>
                                              <p:spTgt spid="129"/>
                                            </p:tgtEl>
                                            <p:attrNameLst>
                                              <p:attrName>style.visibility</p:attrName>
                                            </p:attrNameLst>
                                          </p:cBhvr>
                                          <p:to>
                                            <p:strVal val="visible"/>
                                          </p:to>
                                        </p:set>
                                        <p:anim calcmode="lin" valueType="num" p14:bounceEnd="30000">
                                          <p:cBhvr additive="base">
                                            <p:cTn id="28" dur="2000" fill="hold"/>
                                            <p:tgtEl>
                                              <p:spTgt spid="129"/>
                                            </p:tgtEl>
                                            <p:attrNameLst>
                                              <p:attrName>ppt_x</p:attrName>
                                            </p:attrNameLst>
                                          </p:cBhvr>
                                          <p:tavLst>
                                            <p:tav tm="0">
                                              <p:val>
                                                <p:strVal val="#ppt_x"/>
                                              </p:val>
                                            </p:tav>
                                            <p:tav tm="100000">
                                              <p:val>
                                                <p:strVal val="#ppt_x"/>
                                              </p:val>
                                            </p:tav>
                                          </p:tavLst>
                                        </p:anim>
                                        <p:anim calcmode="lin" valueType="num" p14:bounceEnd="30000">
                                          <p:cBhvr additive="base">
                                            <p:cTn id="29" dur="2000" fill="hold"/>
                                            <p:tgtEl>
                                              <p:spTgt spid="129"/>
                                            </p:tgtEl>
                                            <p:attrNameLst>
                                              <p:attrName>ppt_y</p:attrName>
                                            </p:attrNameLst>
                                          </p:cBhvr>
                                          <p:tavLst>
                                            <p:tav tm="0">
                                              <p:val>
                                                <p:strVal val="1+#ppt_h/2"/>
                                              </p:val>
                                            </p:tav>
                                            <p:tav tm="100000">
                                              <p:val>
                                                <p:strVal val="#ppt_y"/>
                                              </p:val>
                                            </p:tav>
                                          </p:tavLst>
                                        </p:anim>
                                      </p:childTnLst>
                                    </p:cTn>
                                  </p:par>
                                  <p:par>
                                    <p:cTn id="30" presetID="2" presetClass="entr" presetSubtype="2" accel="30000" fill="hold" nodeType="withEffect" p14:presetBounceEnd="30000">
                                      <p:stCondLst>
                                        <p:cond delay="0"/>
                                      </p:stCondLst>
                                      <p:childTnLst>
                                        <p:set>
                                          <p:cBhvr>
                                            <p:cTn id="31" dur="1" fill="hold">
                                              <p:stCondLst>
                                                <p:cond delay="0"/>
                                              </p:stCondLst>
                                            </p:cTn>
                                            <p:tgtEl>
                                              <p:spTgt spid="123"/>
                                            </p:tgtEl>
                                            <p:attrNameLst>
                                              <p:attrName>style.visibility</p:attrName>
                                            </p:attrNameLst>
                                          </p:cBhvr>
                                          <p:to>
                                            <p:strVal val="visible"/>
                                          </p:to>
                                        </p:set>
                                        <p:anim calcmode="lin" valueType="num" p14:bounceEnd="30000">
                                          <p:cBhvr additive="base">
                                            <p:cTn id="32" dur="2000" fill="hold"/>
                                            <p:tgtEl>
                                              <p:spTgt spid="123"/>
                                            </p:tgtEl>
                                            <p:attrNameLst>
                                              <p:attrName>ppt_x</p:attrName>
                                            </p:attrNameLst>
                                          </p:cBhvr>
                                          <p:tavLst>
                                            <p:tav tm="0">
                                              <p:val>
                                                <p:strVal val="1+#ppt_w/2"/>
                                              </p:val>
                                            </p:tav>
                                            <p:tav tm="100000">
                                              <p:val>
                                                <p:strVal val="#ppt_x"/>
                                              </p:val>
                                            </p:tav>
                                          </p:tavLst>
                                        </p:anim>
                                        <p:anim calcmode="lin" valueType="num" p14:bounceEnd="30000">
                                          <p:cBhvr additive="base">
                                            <p:cTn id="33" dur="2000" fill="hold"/>
                                            <p:tgtEl>
                                              <p:spTgt spid="123"/>
                                            </p:tgtEl>
                                            <p:attrNameLst>
                                              <p:attrName>ppt_y</p:attrName>
                                            </p:attrNameLst>
                                          </p:cBhvr>
                                          <p:tavLst>
                                            <p:tav tm="0">
                                              <p:val>
                                                <p:strVal val="#ppt_y"/>
                                              </p:val>
                                            </p:tav>
                                            <p:tav tm="100000">
                                              <p:val>
                                                <p:strVal val="#ppt_y"/>
                                              </p:val>
                                            </p:tav>
                                          </p:tavLst>
                                        </p:anim>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132"/>
                                            </p:tgtEl>
                                            <p:attrNameLst>
                                              <p:attrName>style.visibility</p:attrName>
                                            </p:attrNameLst>
                                          </p:cBhvr>
                                          <p:to>
                                            <p:strVal val="visible"/>
                                          </p:to>
                                        </p:set>
                                        <p:animEffect transition="in" filter="fade">
                                          <p:cBhvr>
                                            <p:cTn id="37" dur="500"/>
                                            <p:tgtEl>
                                              <p:spTgt spid="132"/>
                                            </p:tgtEl>
                                          </p:cBhvr>
                                        </p:animEffect>
                                      </p:childTnLst>
                                    </p:cTn>
                                  </p:par>
                                </p:childTnLst>
                              </p:cTn>
                            </p:par>
                            <p:par>
                              <p:cTn id="38" fill="hold">
                                <p:stCondLst>
                                  <p:cond delay="4500"/>
                                </p:stCondLst>
                                <p:childTnLst>
                                  <p:par>
                                    <p:cTn id="39" presetID="2" presetClass="entr" presetSubtype="9" accel="30000" fill="hold" nodeType="afterEffect" p14:presetBounceEnd="30000">
                                      <p:stCondLst>
                                        <p:cond delay="0"/>
                                      </p:stCondLst>
                                      <p:childTnLst>
                                        <p:set>
                                          <p:cBhvr>
                                            <p:cTn id="40" dur="1" fill="hold">
                                              <p:stCondLst>
                                                <p:cond delay="0"/>
                                              </p:stCondLst>
                                            </p:cTn>
                                            <p:tgtEl>
                                              <p:spTgt spid="133"/>
                                            </p:tgtEl>
                                            <p:attrNameLst>
                                              <p:attrName>style.visibility</p:attrName>
                                            </p:attrNameLst>
                                          </p:cBhvr>
                                          <p:to>
                                            <p:strVal val="visible"/>
                                          </p:to>
                                        </p:set>
                                        <p:anim calcmode="lin" valueType="num" p14:bounceEnd="30000">
                                          <p:cBhvr additive="base">
                                            <p:cTn id="41" dur="2000" fill="hold"/>
                                            <p:tgtEl>
                                              <p:spTgt spid="133"/>
                                            </p:tgtEl>
                                            <p:attrNameLst>
                                              <p:attrName>ppt_x</p:attrName>
                                            </p:attrNameLst>
                                          </p:cBhvr>
                                          <p:tavLst>
                                            <p:tav tm="0">
                                              <p:val>
                                                <p:strVal val="0-#ppt_w/2"/>
                                              </p:val>
                                            </p:tav>
                                            <p:tav tm="100000">
                                              <p:val>
                                                <p:strVal val="#ppt_x"/>
                                              </p:val>
                                            </p:tav>
                                          </p:tavLst>
                                        </p:anim>
                                        <p:anim calcmode="lin" valueType="num" p14:bounceEnd="30000">
                                          <p:cBhvr additive="base">
                                            <p:cTn id="42" dur="2000" fill="hold"/>
                                            <p:tgtEl>
                                              <p:spTgt spid="133"/>
                                            </p:tgtEl>
                                            <p:attrNameLst>
                                              <p:attrName>ppt_y</p:attrName>
                                            </p:attrNameLst>
                                          </p:cBhvr>
                                          <p:tavLst>
                                            <p:tav tm="0">
                                              <p:val>
                                                <p:strVal val="0-#ppt_h/2"/>
                                              </p:val>
                                            </p:tav>
                                            <p:tav tm="100000">
                                              <p:val>
                                                <p:strVal val="#ppt_y"/>
                                              </p:val>
                                            </p:tav>
                                          </p:tavLst>
                                        </p:anim>
                                      </p:childTnLst>
                                    </p:cTn>
                                  </p:par>
                                  <p:par>
                                    <p:cTn id="43" presetID="2" presetClass="entr" presetSubtype="9" accel="30000" fill="hold" nodeType="withEffect" p14:presetBounceEnd="30000">
                                      <p:stCondLst>
                                        <p:cond delay="0"/>
                                      </p:stCondLst>
                                      <p:childTnLst>
                                        <p:set>
                                          <p:cBhvr>
                                            <p:cTn id="44" dur="1" fill="hold">
                                              <p:stCondLst>
                                                <p:cond delay="0"/>
                                              </p:stCondLst>
                                            </p:cTn>
                                            <p:tgtEl>
                                              <p:spTgt spid="147"/>
                                            </p:tgtEl>
                                            <p:attrNameLst>
                                              <p:attrName>style.visibility</p:attrName>
                                            </p:attrNameLst>
                                          </p:cBhvr>
                                          <p:to>
                                            <p:strVal val="visible"/>
                                          </p:to>
                                        </p:set>
                                        <p:anim calcmode="lin" valueType="num" p14:bounceEnd="30000">
                                          <p:cBhvr additive="base">
                                            <p:cTn id="45" dur="2000" fill="hold"/>
                                            <p:tgtEl>
                                              <p:spTgt spid="147"/>
                                            </p:tgtEl>
                                            <p:attrNameLst>
                                              <p:attrName>ppt_x</p:attrName>
                                            </p:attrNameLst>
                                          </p:cBhvr>
                                          <p:tavLst>
                                            <p:tav tm="0">
                                              <p:val>
                                                <p:strVal val="0-#ppt_w/2"/>
                                              </p:val>
                                            </p:tav>
                                            <p:tav tm="100000">
                                              <p:val>
                                                <p:strVal val="#ppt_x"/>
                                              </p:val>
                                            </p:tav>
                                          </p:tavLst>
                                        </p:anim>
                                        <p:anim calcmode="lin" valueType="num" p14:bounceEnd="30000">
                                          <p:cBhvr additive="base">
                                            <p:cTn id="46" dur="2000" fill="hold"/>
                                            <p:tgtEl>
                                              <p:spTgt spid="147"/>
                                            </p:tgtEl>
                                            <p:attrNameLst>
                                              <p:attrName>ppt_y</p:attrName>
                                            </p:attrNameLst>
                                          </p:cBhvr>
                                          <p:tavLst>
                                            <p:tav tm="0">
                                              <p:val>
                                                <p:strVal val="0-#ppt_h/2"/>
                                              </p:val>
                                            </p:tav>
                                            <p:tav tm="100000">
                                              <p:val>
                                                <p:strVal val="#ppt_y"/>
                                              </p:val>
                                            </p:tav>
                                          </p:tavLst>
                                        </p:anim>
                                      </p:childTnLst>
                                    </p:cTn>
                                  </p:par>
                                  <p:par>
                                    <p:cTn id="47" presetID="2" presetClass="entr" presetSubtype="6" accel="30000" fill="hold" nodeType="withEffect" p14:presetBounceEnd="30000">
                                      <p:stCondLst>
                                        <p:cond delay="0"/>
                                      </p:stCondLst>
                                      <p:childTnLst>
                                        <p:set>
                                          <p:cBhvr>
                                            <p:cTn id="48" dur="1" fill="hold">
                                              <p:stCondLst>
                                                <p:cond delay="0"/>
                                              </p:stCondLst>
                                            </p:cTn>
                                            <p:tgtEl>
                                              <p:spTgt spid="173"/>
                                            </p:tgtEl>
                                            <p:attrNameLst>
                                              <p:attrName>style.visibility</p:attrName>
                                            </p:attrNameLst>
                                          </p:cBhvr>
                                          <p:to>
                                            <p:strVal val="visible"/>
                                          </p:to>
                                        </p:set>
                                        <p:anim calcmode="lin" valueType="num" p14:bounceEnd="30000">
                                          <p:cBhvr additive="base">
                                            <p:cTn id="49" dur="2000" fill="hold"/>
                                            <p:tgtEl>
                                              <p:spTgt spid="173"/>
                                            </p:tgtEl>
                                            <p:attrNameLst>
                                              <p:attrName>ppt_x</p:attrName>
                                            </p:attrNameLst>
                                          </p:cBhvr>
                                          <p:tavLst>
                                            <p:tav tm="0">
                                              <p:val>
                                                <p:strVal val="1+#ppt_w/2"/>
                                              </p:val>
                                            </p:tav>
                                            <p:tav tm="100000">
                                              <p:val>
                                                <p:strVal val="#ppt_x"/>
                                              </p:val>
                                            </p:tav>
                                          </p:tavLst>
                                        </p:anim>
                                        <p:anim calcmode="lin" valueType="num" p14:bounceEnd="30000">
                                          <p:cBhvr additive="base">
                                            <p:cTn id="50" dur="2000" fill="hold"/>
                                            <p:tgtEl>
                                              <p:spTgt spid="173"/>
                                            </p:tgtEl>
                                            <p:attrNameLst>
                                              <p:attrName>ppt_y</p:attrName>
                                            </p:attrNameLst>
                                          </p:cBhvr>
                                          <p:tavLst>
                                            <p:tav tm="0">
                                              <p:val>
                                                <p:strVal val="1+#ppt_h/2"/>
                                              </p:val>
                                            </p:tav>
                                            <p:tav tm="100000">
                                              <p:val>
                                                <p:strVal val="#ppt_y"/>
                                              </p:val>
                                            </p:tav>
                                          </p:tavLst>
                                        </p:anim>
                                      </p:childTnLst>
                                    </p:cTn>
                                  </p:par>
                                  <p:par>
                                    <p:cTn id="51" presetID="2" presetClass="entr" presetSubtype="6" accel="30000" fill="hold" nodeType="withEffect" p14:presetBounceEnd="30000">
                                      <p:stCondLst>
                                        <p:cond delay="0"/>
                                      </p:stCondLst>
                                      <p:childTnLst>
                                        <p:set>
                                          <p:cBhvr>
                                            <p:cTn id="52" dur="1" fill="hold">
                                              <p:stCondLst>
                                                <p:cond delay="0"/>
                                              </p:stCondLst>
                                            </p:cTn>
                                            <p:tgtEl>
                                              <p:spTgt spid="179"/>
                                            </p:tgtEl>
                                            <p:attrNameLst>
                                              <p:attrName>style.visibility</p:attrName>
                                            </p:attrNameLst>
                                          </p:cBhvr>
                                          <p:to>
                                            <p:strVal val="visible"/>
                                          </p:to>
                                        </p:set>
                                        <p:anim calcmode="lin" valueType="num" p14:bounceEnd="30000">
                                          <p:cBhvr additive="base">
                                            <p:cTn id="53" dur="2000" fill="hold"/>
                                            <p:tgtEl>
                                              <p:spTgt spid="179"/>
                                            </p:tgtEl>
                                            <p:attrNameLst>
                                              <p:attrName>ppt_x</p:attrName>
                                            </p:attrNameLst>
                                          </p:cBhvr>
                                          <p:tavLst>
                                            <p:tav tm="0">
                                              <p:val>
                                                <p:strVal val="1+#ppt_w/2"/>
                                              </p:val>
                                            </p:tav>
                                            <p:tav tm="100000">
                                              <p:val>
                                                <p:strVal val="#ppt_x"/>
                                              </p:val>
                                            </p:tav>
                                          </p:tavLst>
                                        </p:anim>
                                        <p:anim calcmode="lin" valueType="num" p14:bounceEnd="30000">
                                          <p:cBhvr additive="base">
                                            <p:cTn id="54" dur="2000" fill="hold"/>
                                            <p:tgtEl>
                                              <p:spTgt spid="179"/>
                                            </p:tgtEl>
                                            <p:attrNameLst>
                                              <p:attrName>ppt_y</p:attrName>
                                            </p:attrNameLst>
                                          </p:cBhvr>
                                          <p:tavLst>
                                            <p:tav tm="0">
                                              <p:val>
                                                <p:strVal val="1+#ppt_h/2"/>
                                              </p:val>
                                            </p:tav>
                                            <p:tav tm="100000">
                                              <p:val>
                                                <p:strVal val="#ppt_y"/>
                                              </p:val>
                                            </p:tav>
                                          </p:tavLst>
                                        </p:anim>
                                      </p:childTnLst>
                                    </p:cTn>
                                  </p:par>
                                  <p:par>
                                    <p:cTn id="55" presetID="2" presetClass="entr" presetSubtype="9" accel="30000" fill="hold" nodeType="withEffect" p14:presetBounceEnd="30000">
                                      <p:stCondLst>
                                        <p:cond delay="0"/>
                                      </p:stCondLst>
                                      <p:childTnLst>
                                        <p:set>
                                          <p:cBhvr>
                                            <p:cTn id="56" dur="1" fill="hold">
                                              <p:stCondLst>
                                                <p:cond delay="0"/>
                                              </p:stCondLst>
                                            </p:cTn>
                                            <p:tgtEl>
                                              <p:spTgt spid="198"/>
                                            </p:tgtEl>
                                            <p:attrNameLst>
                                              <p:attrName>style.visibility</p:attrName>
                                            </p:attrNameLst>
                                          </p:cBhvr>
                                          <p:to>
                                            <p:strVal val="visible"/>
                                          </p:to>
                                        </p:set>
                                        <p:anim calcmode="lin" valueType="num" p14:bounceEnd="30000">
                                          <p:cBhvr additive="base">
                                            <p:cTn id="57" dur="2000" fill="hold"/>
                                            <p:tgtEl>
                                              <p:spTgt spid="198"/>
                                            </p:tgtEl>
                                            <p:attrNameLst>
                                              <p:attrName>ppt_x</p:attrName>
                                            </p:attrNameLst>
                                          </p:cBhvr>
                                          <p:tavLst>
                                            <p:tav tm="0">
                                              <p:val>
                                                <p:strVal val="0-#ppt_w/2"/>
                                              </p:val>
                                            </p:tav>
                                            <p:tav tm="100000">
                                              <p:val>
                                                <p:strVal val="#ppt_x"/>
                                              </p:val>
                                            </p:tav>
                                          </p:tavLst>
                                        </p:anim>
                                        <p:anim calcmode="lin" valueType="num" p14:bounceEnd="30000">
                                          <p:cBhvr additive="base">
                                            <p:cTn id="58" dur="2000" fill="hold"/>
                                            <p:tgtEl>
                                              <p:spTgt spid="198"/>
                                            </p:tgtEl>
                                            <p:attrNameLst>
                                              <p:attrName>ppt_y</p:attrName>
                                            </p:attrNameLst>
                                          </p:cBhvr>
                                          <p:tavLst>
                                            <p:tav tm="0">
                                              <p:val>
                                                <p:strVal val="0-#ppt_h/2"/>
                                              </p:val>
                                            </p:tav>
                                            <p:tav tm="100000">
                                              <p:val>
                                                <p:strVal val="#ppt_y"/>
                                              </p:val>
                                            </p:tav>
                                          </p:tavLst>
                                        </p:anim>
                                      </p:childTnLst>
                                    </p:cTn>
                                  </p:par>
                                  <p:par>
                                    <p:cTn id="59" presetID="2" presetClass="entr" presetSubtype="6" accel="30000" fill="hold" nodeType="withEffect" p14:presetBounceEnd="30000">
                                      <p:stCondLst>
                                        <p:cond delay="0"/>
                                      </p:stCondLst>
                                      <p:childTnLst>
                                        <p:set>
                                          <p:cBhvr>
                                            <p:cTn id="60" dur="1" fill="hold">
                                              <p:stCondLst>
                                                <p:cond delay="0"/>
                                              </p:stCondLst>
                                            </p:cTn>
                                            <p:tgtEl>
                                              <p:spTgt spid="208"/>
                                            </p:tgtEl>
                                            <p:attrNameLst>
                                              <p:attrName>style.visibility</p:attrName>
                                            </p:attrNameLst>
                                          </p:cBhvr>
                                          <p:to>
                                            <p:strVal val="visible"/>
                                          </p:to>
                                        </p:set>
                                        <p:anim calcmode="lin" valueType="num" p14:bounceEnd="30000">
                                          <p:cBhvr additive="base">
                                            <p:cTn id="61" dur="2000" fill="hold"/>
                                            <p:tgtEl>
                                              <p:spTgt spid="208"/>
                                            </p:tgtEl>
                                            <p:attrNameLst>
                                              <p:attrName>ppt_x</p:attrName>
                                            </p:attrNameLst>
                                          </p:cBhvr>
                                          <p:tavLst>
                                            <p:tav tm="0">
                                              <p:val>
                                                <p:strVal val="1+#ppt_w/2"/>
                                              </p:val>
                                            </p:tav>
                                            <p:tav tm="100000">
                                              <p:val>
                                                <p:strVal val="#ppt_x"/>
                                              </p:val>
                                            </p:tav>
                                          </p:tavLst>
                                        </p:anim>
                                        <p:anim calcmode="lin" valueType="num" p14:bounceEnd="30000">
                                          <p:cBhvr additive="base">
                                            <p:cTn id="62" dur="2000" fill="hold"/>
                                            <p:tgtEl>
                                              <p:spTgt spid="208"/>
                                            </p:tgtEl>
                                            <p:attrNameLst>
                                              <p:attrName>ppt_y</p:attrName>
                                            </p:attrNameLst>
                                          </p:cBhvr>
                                          <p:tavLst>
                                            <p:tav tm="0">
                                              <p:val>
                                                <p:strVal val="1+#ppt_h/2"/>
                                              </p:val>
                                            </p:tav>
                                            <p:tav tm="100000">
                                              <p:val>
                                                <p:strVal val="#ppt_y"/>
                                              </p:val>
                                            </p:tav>
                                          </p:tavLst>
                                        </p:anim>
                                      </p:childTnLst>
                                    </p:cTn>
                                  </p:par>
                                  <p:par>
                                    <p:cTn id="63" presetID="2" presetClass="entr" presetSubtype="9" accel="30000" fill="hold" nodeType="withEffect" p14:presetBounceEnd="30000">
                                      <p:stCondLst>
                                        <p:cond delay="0"/>
                                      </p:stCondLst>
                                      <p:childTnLst>
                                        <p:set>
                                          <p:cBhvr>
                                            <p:cTn id="64" dur="1" fill="hold">
                                              <p:stCondLst>
                                                <p:cond delay="0"/>
                                              </p:stCondLst>
                                            </p:cTn>
                                            <p:tgtEl>
                                              <p:spTgt spid="66"/>
                                            </p:tgtEl>
                                            <p:attrNameLst>
                                              <p:attrName>style.visibility</p:attrName>
                                            </p:attrNameLst>
                                          </p:cBhvr>
                                          <p:to>
                                            <p:strVal val="visible"/>
                                          </p:to>
                                        </p:set>
                                        <p:anim calcmode="lin" valueType="num" p14:bounceEnd="30000">
                                          <p:cBhvr additive="base">
                                            <p:cTn id="65" dur="2000" fill="hold"/>
                                            <p:tgtEl>
                                              <p:spTgt spid="66"/>
                                            </p:tgtEl>
                                            <p:attrNameLst>
                                              <p:attrName>ppt_x</p:attrName>
                                            </p:attrNameLst>
                                          </p:cBhvr>
                                          <p:tavLst>
                                            <p:tav tm="0">
                                              <p:val>
                                                <p:strVal val="0-#ppt_w/2"/>
                                              </p:val>
                                            </p:tav>
                                            <p:tav tm="100000">
                                              <p:val>
                                                <p:strVal val="#ppt_x"/>
                                              </p:val>
                                            </p:tav>
                                          </p:tavLst>
                                        </p:anim>
                                        <p:anim calcmode="lin" valueType="num" p14:bounceEnd="30000">
                                          <p:cBhvr additive="base">
                                            <p:cTn id="66" dur="2000" fill="hold"/>
                                            <p:tgtEl>
                                              <p:spTgt spid="66"/>
                                            </p:tgtEl>
                                            <p:attrNameLst>
                                              <p:attrName>ppt_y</p:attrName>
                                            </p:attrNameLst>
                                          </p:cBhvr>
                                          <p:tavLst>
                                            <p:tav tm="0">
                                              <p:val>
                                                <p:strVal val="0-#ppt_h/2"/>
                                              </p:val>
                                            </p:tav>
                                            <p:tav tm="100000">
                                              <p:val>
                                                <p:strVal val="#ppt_y"/>
                                              </p:val>
                                            </p:tav>
                                          </p:tavLst>
                                        </p:anim>
                                      </p:childTnLst>
                                    </p:cTn>
                                  </p:par>
                                  <p:par>
                                    <p:cTn id="67" presetID="2" presetClass="entr" presetSubtype="6" accel="30000" fill="hold" nodeType="withEffect" p14:presetBounceEnd="30000">
                                      <p:stCondLst>
                                        <p:cond delay="0"/>
                                      </p:stCondLst>
                                      <p:childTnLst>
                                        <p:set>
                                          <p:cBhvr>
                                            <p:cTn id="68" dur="1" fill="hold">
                                              <p:stCondLst>
                                                <p:cond delay="0"/>
                                              </p:stCondLst>
                                            </p:cTn>
                                            <p:tgtEl>
                                              <p:spTgt spid="76"/>
                                            </p:tgtEl>
                                            <p:attrNameLst>
                                              <p:attrName>style.visibility</p:attrName>
                                            </p:attrNameLst>
                                          </p:cBhvr>
                                          <p:to>
                                            <p:strVal val="visible"/>
                                          </p:to>
                                        </p:set>
                                        <p:anim calcmode="lin" valueType="num" p14:bounceEnd="30000">
                                          <p:cBhvr additive="base">
                                            <p:cTn id="69" dur="2000" fill="hold"/>
                                            <p:tgtEl>
                                              <p:spTgt spid="76"/>
                                            </p:tgtEl>
                                            <p:attrNameLst>
                                              <p:attrName>ppt_x</p:attrName>
                                            </p:attrNameLst>
                                          </p:cBhvr>
                                          <p:tavLst>
                                            <p:tav tm="0">
                                              <p:val>
                                                <p:strVal val="1+#ppt_w/2"/>
                                              </p:val>
                                            </p:tav>
                                            <p:tav tm="100000">
                                              <p:val>
                                                <p:strVal val="#ppt_x"/>
                                              </p:val>
                                            </p:tav>
                                          </p:tavLst>
                                        </p:anim>
                                        <p:anim calcmode="lin" valueType="num" p14:bounceEnd="30000">
                                          <p:cBhvr additive="base">
                                            <p:cTn id="70" dur="2000" fill="hold"/>
                                            <p:tgtEl>
                                              <p:spTgt spid="76"/>
                                            </p:tgtEl>
                                            <p:attrNameLst>
                                              <p:attrName>ppt_y</p:attrName>
                                            </p:attrNameLst>
                                          </p:cBhvr>
                                          <p:tavLst>
                                            <p:tav tm="0">
                                              <p:val>
                                                <p:strVal val="1+#ppt_h/2"/>
                                              </p:val>
                                            </p:tav>
                                            <p:tav tm="100000">
                                              <p:val>
                                                <p:strVal val="#ppt_y"/>
                                              </p:val>
                                            </p:tav>
                                          </p:tavLst>
                                        </p:anim>
                                      </p:childTnLst>
                                    </p:cTn>
                                  </p:par>
                                </p:childTnLst>
                              </p:cTn>
                            </p:par>
                            <p:par>
                              <p:cTn id="71" fill="hold">
                                <p:stCondLst>
                                  <p:cond delay="6500"/>
                                </p:stCondLst>
                                <p:childTnLst>
                                  <p:par>
                                    <p:cTn id="72" presetID="12" presetClass="entr" presetSubtype="1" fill="hold" nodeType="afterEffect">
                                      <p:stCondLst>
                                        <p:cond delay="0"/>
                                      </p:stCondLst>
                                      <p:childTnLst>
                                        <p:set>
                                          <p:cBhvr>
                                            <p:cTn id="73" dur="1" fill="hold">
                                              <p:stCondLst>
                                                <p:cond delay="0"/>
                                              </p:stCondLst>
                                            </p:cTn>
                                            <p:tgtEl>
                                              <p:spTgt spid="161"/>
                                            </p:tgtEl>
                                            <p:attrNameLst>
                                              <p:attrName>style.visibility</p:attrName>
                                            </p:attrNameLst>
                                          </p:cBhvr>
                                          <p:to>
                                            <p:strVal val="visible"/>
                                          </p:to>
                                        </p:set>
                                        <p:anim calcmode="lin" valueType="num">
                                          <p:cBhvr additive="base">
                                            <p:cTn id="74" dur="800"/>
                                            <p:tgtEl>
                                              <p:spTgt spid="161"/>
                                            </p:tgtEl>
                                            <p:attrNameLst>
                                              <p:attrName>ppt_y</p:attrName>
                                            </p:attrNameLst>
                                          </p:cBhvr>
                                          <p:tavLst>
                                            <p:tav tm="0">
                                              <p:val>
                                                <p:strVal val="#ppt_y-#ppt_h*1.125000"/>
                                              </p:val>
                                            </p:tav>
                                            <p:tav tm="100000">
                                              <p:val>
                                                <p:strVal val="#ppt_y"/>
                                              </p:val>
                                            </p:tav>
                                          </p:tavLst>
                                        </p:anim>
                                        <p:animEffect transition="in" filter="wipe(down)">
                                          <p:cBhvr>
                                            <p:cTn id="75" dur="800"/>
                                            <p:tgtEl>
                                              <p:spTgt spid="161"/>
                                            </p:tgtEl>
                                          </p:cBhvr>
                                        </p:animEffect>
                                      </p:childTnLst>
                                    </p:cTn>
                                  </p:par>
                                  <p:par>
                                    <p:cTn id="76" presetID="12" presetClass="entr" presetSubtype="1" fill="hold" nodeType="withEffect">
                                      <p:stCondLst>
                                        <p:cond delay="0"/>
                                      </p:stCondLst>
                                      <p:childTnLst>
                                        <p:set>
                                          <p:cBhvr>
                                            <p:cTn id="77" dur="1" fill="hold">
                                              <p:stCondLst>
                                                <p:cond delay="0"/>
                                              </p:stCondLst>
                                            </p:cTn>
                                            <p:tgtEl>
                                              <p:spTgt spid="170"/>
                                            </p:tgtEl>
                                            <p:attrNameLst>
                                              <p:attrName>style.visibility</p:attrName>
                                            </p:attrNameLst>
                                          </p:cBhvr>
                                          <p:to>
                                            <p:strVal val="visible"/>
                                          </p:to>
                                        </p:set>
                                        <p:anim calcmode="lin" valueType="num">
                                          <p:cBhvr additive="base">
                                            <p:cTn id="78" dur="800"/>
                                            <p:tgtEl>
                                              <p:spTgt spid="170"/>
                                            </p:tgtEl>
                                            <p:attrNameLst>
                                              <p:attrName>ppt_y</p:attrName>
                                            </p:attrNameLst>
                                          </p:cBhvr>
                                          <p:tavLst>
                                            <p:tav tm="0">
                                              <p:val>
                                                <p:strVal val="#ppt_y-#ppt_h*1.125000"/>
                                              </p:val>
                                            </p:tav>
                                            <p:tav tm="100000">
                                              <p:val>
                                                <p:strVal val="#ppt_y"/>
                                              </p:val>
                                            </p:tav>
                                          </p:tavLst>
                                        </p:anim>
                                        <p:animEffect transition="in" filter="wipe(down)">
                                          <p:cBhvr>
                                            <p:cTn id="79" dur="800"/>
                                            <p:tgtEl>
                                              <p:spTgt spid="170"/>
                                            </p:tgtEl>
                                          </p:cBhvr>
                                        </p:animEffect>
                                      </p:childTnLst>
                                    </p:cTn>
                                  </p:par>
                                  <p:par>
                                    <p:cTn id="80" presetID="14" presetClass="entr" presetSubtype="10" fill="hold" grpId="0" nodeType="withEffect">
                                      <p:stCondLst>
                                        <p:cond delay="0"/>
                                      </p:stCondLst>
                                      <p:childTnLst>
                                        <p:set>
                                          <p:cBhvr>
                                            <p:cTn id="81" dur="1" fill="hold">
                                              <p:stCondLst>
                                                <p:cond delay="0"/>
                                              </p:stCondLst>
                                            </p:cTn>
                                            <p:tgtEl>
                                              <p:spTgt spid="206"/>
                                            </p:tgtEl>
                                            <p:attrNameLst>
                                              <p:attrName>style.visibility</p:attrName>
                                            </p:attrNameLst>
                                          </p:cBhvr>
                                          <p:to>
                                            <p:strVal val="visible"/>
                                          </p:to>
                                        </p:set>
                                        <p:animEffect transition="in" filter="randombar(horizontal)">
                                          <p:cBhvr>
                                            <p:cTn id="82" dur="500"/>
                                            <p:tgtEl>
                                              <p:spTgt spid="206"/>
                                            </p:tgtEl>
                                          </p:cBhvr>
                                        </p:animEffect>
                                      </p:childTnLst>
                                    </p:cTn>
                                  </p:par>
                                  <p:par>
                                    <p:cTn id="83" presetID="14" presetClass="entr" presetSubtype="10" fill="hold" grpId="0" nodeType="withEffect">
                                      <p:stCondLst>
                                        <p:cond delay="0"/>
                                      </p:stCondLst>
                                      <p:childTnLst>
                                        <p:set>
                                          <p:cBhvr>
                                            <p:cTn id="84" dur="1" fill="hold">
                                              <p:stCondLst>
                                                <p:cond delay="0"/>
                                              </p:stCondLst>
                                            </p:cTn>
                                            <p:tgtEl>
                                              <p:spTgt spid="74"/>
                                            </p:tgtEl>
                                            <p:attrNameLst>
                                              <p:attrName>style.visibility</p:attrName>
                                            </p:attrNameLst>
                                          </p:cBhvr>
                                          <p:to>
                                            <p:strVal val="visible"/>
                                          </p:to>
                                        </p:set>
                                        <p:animEffect transition="in" filter="randombar(horizontal)">
                                          <p:cBhvr>
                                            <p:cTn id="85"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206" grpId="0"/>
          <p:bldP spid="7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30000" fill="hold" nodeType="afterEffect">
                                      <p:stCondLst>
                                        <p:cond delay="0"/>
                                      </p:stCondLst>
                                      <p:childTnLst>
                                        <p:set>
                                          <p:cBhvr>
                                            <p:cTn id="6" dur="1" fill="hold">
                                              <p:stCondLst>
                                                <p:cond delay="0"/>
                                              </p:stCondLst>
                                            </p:cTn>
                                            <p:tgtEl>
                                              <p:spTgt spid="109"/>
                                            </p:tgtEl>
                                            <p:attrNameLst>
                                              <p:attrName>style.visibility</p:attrName>
                                            </p:attrNameLst>
                                          </p:cBhvr>
                                          <p:to>
                                            <p:strVal val="visible"/>
                                          </p:to>
                                        </p:set>
                                        <p:anim calcmode="lin" valueType="num">
                                          <p:cBhvr additive="base">
                                            <p:cTn id="7" dur="2000" fill="hold"/>
                                            <p:tgtEl>
                                              <p:spTgt spid="109"/>
                                            </p:tgtEl>
                                            <p:attrNameLst>
                                              <p:attrName>ppt_x</p:attrName>
                                            </p:attrNameLst>
                                          </p:cBhvr>
                                          <p:tavLst>
                                            <p:tav tm="0">
                                              <p:val>
                                                <p:strVal val="#ppt_x"/>
                                              </p:val>
                                            </p:tav>
                                            <p:tav tm="100000">
                                              <p:val>
                                                <p:strVal val="#ppt_x"/>
                                              </p:val>
                                            </p:tav>
                                          </p:tavLst>
                                        </p:anim>
                                        <p:anim calcmode="lin" valueType="num">
                                          <p:cBhvr additive="base">
                                            <p:cTn id="8" dur="2000" fill="hold"/>
                                            <p:tgtEl>
                                              <p:spTgt spid="109"/>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2" presetClass="entr" presetSubtype="8" accel="30000" fill="hold" nodeType="afterEffect">
                                      <p:stCondLst>
                                        <p:cond delay="0"/>
                                      </p:stCondLst>
                                      <p:childTnLst>
                                        <p:set>
                                          <p:cBhvr>
                                            <p:cTn id="11" dur="1" fill="hold">
                                              <p:stCondLst>
                                                <p:cond delay="0"/>
                                              </p:stCondLst>
                                            </p:cTn>
                                            <p:tgtEl>
                                              <p:spTgt spid="126"/>
                                            </p:tgtEl>
                                            <p:attrNameLst>
                                              <p:attrName>style.visibility</p:attrName>
                                            </p:attrNameLst>
                                          </p:cBhvr>
                                          <p:to>
                                            <p:strVal val="visible"/>
                                          </p:to>
                                        </p:set>
                                        <p:anim calcmode="lin" valueType="num">
                                          <p:cBhvr additive="base">
                                            <p:cTn id="12" dur="2000" fill="hold"/>
                                            <p:tgtEl>
                                              <p:spTgt spid="126"/>
                                            </p:tgtEl>
                                            <p:attrNameLst>
                                              <p:attrName>ppt_x</p:attrName>
                                            </p:attrNameLst>
                                          </p:cBhvr>
                                          <p:tavLst>
                                            <p:tav tm="0">
                                              <p:val>
                                                <p:strVal val="0-#ppt_w/2"/>
                                              </p:val>
                                            </p:tav>
                                            <p:tav tm="100000">
                                              <p:val>
                                                <p:strVal val="#ppt_x"/>
                                              </p:val>
                                            </p:tav>
                                          </p:tavLst>
                                        </p:anim>
                                        <p:anim calcmode="lin" valueType="num">
                                          <p:cBhvr additive="base">
                                            <p:cTn id="13" dur="2000" fill="hold"/>
                                            <p:tgtEl>
                                              <p:spTgt spid="126"/>
                                            </p:tgtEl>
                                            <p:attrNameLst>
                                              <p:attrName>ppt_y</p:attrName>
                                            </p:attrNameLst>
                                          </p:cBhvr>
                                          <p:tavLst>
                                            <p:tav tm="0">
                                              <p:val>
                                                <p:strVal val="#ppt_y"/>
                                              </p:val>
                                            </p:tav>
                                            <p:tav tm="100000">
                                              <p:val>
                                                <p:strVal val="#ppt_y"/>
                                              </p:val>
                                            </p:tav>
                                          </p:tavLst>
                                        </p:anim>
                                      </p:childTnLst>
                                    </p:cTn>
                                  </p:par>
                                  <p:par>
                                    <p:cTn id="14" presetID="2" presetClass="entr" presetSubtype="3" accel="30000" fill="hold" nodeType="withEffect">
                                      <p:stCondLst>
                                        <p:cond delay="0"/>
                                      </p:stCondLst>
                                      <p:childTnLst>
                                        <p:set>
                                          <p:cBhvr>
                                            <p:cTn id="15" dur="1" fill="hold">
                                              <p:stCondLst>
                                                <p:cond delay="0"/>
                                              </p:stCondLst>
                                            </p:cTn>
                                            <p:tgtEl>
                                              <p:spTgt spid="117"/>
                                            </p:tgtEl>
                                            <p:attrNameLst>
                                              <p:attrName>style.visibility</p:attrName>
                                            </p:attrNameLst>
                                          </p:cBhvr>
                                          <p:to>
                                            <p:strVal val="visible"/>
                                          </p:to>
                                        </p:set>
                                        <p:anim calcmode="lin" valueType="num">
                                          <p:cBhvr additive="base">
                                            <p:cTn id="16" dur="2000" fill="hold"/>
                                            <p:tgtEl>
                                              <p:spTgt spid="117"/>
                                            </p:tgtEl>
                                            <p:attrNameLst>
                                              <p:attrName>ppt_x</p:attrName>
                                            </p:attrNameLst>
                                          </p:cBhvr>
                                          <p:tavLst>
                                            <p:tav tm="0">
                                              <p:val>
                                                <p:strVal val="1+#ppt_w/2"/>
                                              </p:val>
                                            </p:tav>
                                            <p:tav tm="100000">
                                              <p:val>
                                                <p:strVal val="#ppt_x"/>
                                              </p:val>
                                            </p:tav>
                                          </p:tavLst>
                                        </p:anim>
                                        <p:anim calcmode="lin" valueType="num">
                                          <p:cBhvr additive="base">
                                            <p:cTn id="17" dur="2000" fill="hold"/>
                                            <p:tgtEl>
                                              <p:spTgt spid="117"/>
                                            </p:tgtEl>
                                            <p:attrNameLst>
                                              <p:attrName>ppt_y</p:attrName>
                                            </p:attrNameLst>
                                          </p:cBhvr>
                                          <p:tavLst>
                                            <p:tav tm="0">
                                              <p:val>
                                                <p:strVal val="0-#ppt_h/2"/>
                                              </p:val>
                                            </p:tav>
                                            <p:tav tm="100000">
                                              <p:val>
                                                <p:strVal val="#ppt_y"/>
                                              </p:val>
                                            </p:tav>
                                          </p:tavLst>
                                        </p:anim>
                                      </p:childTnLst>
                                    </p:cTn>
                                  </p:par>
                                  <p:par>
                                    <p:cTn id="18" presetID="2" presetClass="entr" presetSubtype="12" accel="30000" fill="hold" nodeType="withEffect">
                                      <p:stCondLst>
                                        <p:cond delay="0"/>
                                      </p:stCondLst>
                                      <p:childTnLst>
                                        <p:set>
                                          <p:cBhvr>
                                            <p:cTn id="19" dur="1" fill="hold">
                                              <p:stCondLst>
                                                <p:cond delay="0"/>
                                              </p:stCondLst>
                                            </p:cTn>
                                            <p:tgtEl>
                                              <p:spTgt spid="114"/>
                                            </p:tgtEl>
                                            <p:attrNameLst>
                                              <p:attrName>style.visibility</p:attrName>
                                            </p:attrNameLst>
                                          </p:cBhvr>
                                          <p:to>
                                            <p:strVal val="visible"/>
                                          </p:to>
                                        </p:set>
                                        <p:anim calcmode="lin" valueType="num">
                                          <p:cBhvr additive="base">
                                            <p:cTn id="20" dur="2000" fill="hold"/>
                                            <p:tgtEl>
                                              <p:spTgt spid="114"/>
                                            </p:tgtEl>
                                            <p:attrNameLst>
                                              <p:attrName>ppt_x</p:attrName>
                                            </p:attrNameLst>
                                          </p:cBhvr>
                                          <p:tavLst>
                                            <p:tav tm="0">
                                              <p:val>
                                                <p:strVal val="0-#ppt_w/2"/>
                                              </p:val>
                                            </p:tav>
                                            <p:tav tm="100000">
                                              <p:val>
                                                <p:strVal val="#ppt_x"/>
                                              </p:val>
                                            </p:tav>
                                          </p:tavLst>
                                        </p:anim>
                                        <p:anim calcmode="lin" valueType="num">
                                          <p:cBhvr additive="base">
                                            <p:cTn id="21" dur="2000" fill="hold"/>
                                            <p:tgtEl>
                                              <p:spTgt spid="114"/>
                                            </p:tgtEl>
                                            <p:attrNameLst>
                                              <p:attrName>ppt_y</p:attrName>
                                            </p:attrNameLst>
                                          </p:cBhvr>
                                          <p:tavLst>
                                            <p:tav tm="0">
                                              <p:val>
                                                <p:strVal val="1+#ppt_h/2"/>
                                              </p:val>
                                            </p:tav>
                                            <p:tav tm="100000">
                                              <p:val>
                                                <p:strVal val="#ppt_y"/>
                                              </p:val>
                                            </p:tav>
                                          </p:tavLst>
                                        </p:anim>
                                      </p:childTnLst>
                                    </p:cTn>
                                  </p:par>
                                  <p:par>
                                    <p:cTn id="22" presetID="2" presetClass="entr" presetSubtype="6" accel="30000" fill="hold" nodeType="withEffect">
                                      <p:stCondLst>
                                        <p:cond delay="0"/>
                                      </p:stCondLst>
                                      <p:childTnLst>
                                        <p:set>
                                          <p:cBhvr>
                                            <p:cTn id="23" dur="1" fill="hold">
                                              <p:stCondLst>
                                                <p:cond delay="0"/>
                                              </p:stCondLst>
                                            </p:cTn>
                                            <p:tgtEl>
                                              <p:spTgt spid="120"/>
                                            </p:tgtEl>
                                            <p:attrNameLst>
                                              <p:attrName>style.visibility</p:attrName>
                                            </p:attrNameLst>
                                          </p:cBhvr>
                                          <p:to>
                                            <p:strVal val="visible"/>
                                          </p:to>
                                        </p:set>
                                        <p:anim calcmode="lin" valueType="num">
                                          <p:cBhvr additive="base">
                                            <p:cTn id="24" dur="2000" fill="hold"/>
                                            <p:tgtEl>
                                              <p:spTgt spid="120"/>
                                            </p:tgtEl>
                                            <p:attrNameLst>
                                              <p:attrName>ppt_x</p:attrName>
                                            </p:attrNameLst>
                                          </p:cBhvr>
                                          <p:tavLst>
                                            <p:tav tm="0">
                                              <p:val>
                                                <p:strVal val="1+#ppt_w/2"/>
                                              </p:val>
                                            </p:tav>
                                            <p:tav tm="100000">
                                              <p:val>
                                                <p:strVal val="#ppt_x"/>
                                              </p:val>
                                            </p:tav>
                                          </p:tavLst>
                                        </p:anim>
                                        <p:anim calcmode="lin" valueType="num">
                                          <p:cBhvr additive="base">
                                            <p:cTn id="25" dur="2000" fill="hold"/>
                                            <p:tgtEl>
                                              <p:spTgt spid="120"/>
                                            </p:tgtEl>
                                            <p:attrNameLst>
                                              <p:attrName>ppt_y</p:attrName>
                                            </p:attrNameLst>
                                          </p:cBhvr>
                                          <p:tavLst>
                                            <p:tav tm="0">
                                              <p:val>
                                                <p:strVal val="1+#ppt_h/2"/>
                                              </p:val>
                                            </p:tav>
                                            <p:tav tm="100000">
                                              <p:val>
                                                <p:strVal val="#ppt_y"/>
                                              </p:val>
                                            </p:tav>
                                          </p:tavLst>
                                        </p:anim>
                                      </p:childTnLst>
                                    </p:cTn>
                                  </p:par>
                                  <p:par>
                                    <p:cTn id="26" presetID="2" presetClass="entr" presetSubtype="4" accel="30000" fill="hold" nodeType="withEffect">
                                      <p:stCondLst>
                                        <p:cond delay="0"/>
                                      </p:stCondLst>
                                      <p:childTnLst>
                                        <p:set>
                                          <p:cBhvr>
                                            <p:cTn id="27" dur="1" fill="hold">
                                              <p:stCondLst>
                                                <p:cond delay="0"/>
                                              </p:stCondLst>
                                            </p:cTn>
                                            <p:tgtEl>
                                              <p:spTgt spid="129"/>
                                            </p:tgtEl>
                                            <p:attrNameLst>
                                              <p:attrName>style.visibility</p:attrName>
                                            </p:attrNameLst>
                                          </p:cBhvr>
                                          <p:to>
                                            <p:strVal val="visible"/>
                                          </p:to>
                                        </p:set>
                                        <p:anim calcmode="lin" valueType="num">
                                          <p:cBhvr additive="base">
                                            <p:cTn id="28" dur="2000" fill="hold"/>
                                            <p:tgtEl>
                                              <p:spTgt spid="129"/>
                                            </p:tgtEl>
                                            <p:attrNameLst>
                                              <p:attrName>ppt_x</p:attrName>
                                            </p:attrNameLst>
                                          </p:cBhvr>
                                          <p:tavLst>
                                            <p:tav tm="0">
                                              <p:val>
                                                <p:strVal val="#ppt_x"/>
                                              </p:val>
                                            </p:tav>
                                            <p:tav tm="100000">
                                              <p:val>
                                                <p:strVal val="#ppt_x"/>
                                              </p:val>
                                            </p:tav>
                                          </p:tavLst>
                                        </p:anim>
                                        <p:anim calcmode="lin" valueType="num">
                                          <p:cBhvr additive="base">
                                            <p:cTn id="29" dur="2000" fill="hold"/>
                                            <p:tgtEl>
                                              <p:spTgt spid="129"/>
                                            </p:tgtEl>
                                            <p:attrNameLst>
                                              <p:attrName>ppt_y</p:attrName>
                                            </p:attrNameLst>
                                          </p:cBhvr>
                                          <p:tavLst>
                                            <p:tav tm="0">
                                              <p:val>
                                                <p:strVal val="1+#ppt_h/2"/>
                                              </p:val>
                                            </p:tav>
                                            <p:tav tm="100000">
                                              <p:val>
                                                <p:strVal val="#ppt_y"/>
                                              </p:val>
                                            </p:tav>
                                          </p:tavLst>
                                        </p:anim>
                                      </p:childTnLst>
                                    </p:cTn>
                                  </p:par>
                                  <p:par>
                                    <p:cTn id="30" presetID="2" presetClass="entr" presetSubtype="2" accel="30000" fill="hold" nodeType="withEffect">
                                      <p:stCondLst>
                                        <p:cond delay="0"/>
                                      </p:stCondLst>
                                      <p:childTnLst>
                                        <p:set>
                                          <p:cBhvr>
                                            <p:cTn id="31" dur="1" fill="hold">
                                              <p:stCondLst>
                                                <p:cond delay="0"/>
                                              </p:stCondLst>
                                            </p:cTn>
                                            <p:tgtEl>
                                              <p:spTgt spid="123"/>
                                            </p:tgtEl>
                                            <p:attrNameLst>
                                              <p:attrName>style.visibility</p:attrName>
                                            </p:attrNameLst>
                                          </p:cBhvr>
                                          <p:to>
                                            <p:strVal val="visible"/>
                                          </p:to>
                                        </p:set>
                                        <p:anim calcmode="lin" valueType="num">
                                          <p:cBhvr additive="base">
                                            <p:cTn id="32" dur="2000" fill="hold"/>
                                            <p:tgtEl>
                                              <p:spTgt spid="123"/>
                                            </p:tgtEl>
                                            <p:attrNameLst>
                                              <p:attrName>ppt_x</p:attrName>
                                            </p:attrNameLst>
                                          </p:cBhvr>
                                          <p:tavLst>
                                            <p:tav tm="0">
                                              <p:val>
                                                <p:strVal val="1+#ppt_w/2"/>
                                              </p:val>
                                            </p:tav>
                                            <p:tav tm="100000">
                                              <p:val>
                                                <p:strVal val="#ppt_x"/>
                                              </p:val>
                                            </p:tav>
                                          </p:tavLst>
                                        </p:anim>
                                        <p:anim calcmode="lin" valueType="num">
                                          <p:cBhvr additive="base">
                                            <p:cTn id="33" dur="2000" fill="hold"/>
                                            <p:tgtEl>
                                              <p:spTgt spid="123"/>
                                            </p:tgtEl>
                                            <p:attrNameLst>
                                              <p:attrName>ppt_y</p:attrName>
                                            </p:attrNameLst>
                                          </p:cBhvr>
                                          <p:tavLst>
                                            <p:tav tm="0">
                                              <p:val>
                                                <p:strVal val="#ppt_y"/>
                                              </p:val>
                                            </p:tav>
                                            <p:tav tm="100000">
                                              <p:val>
                                                <p:strVal val="#ppt_y"/>
                                              </p:val>
                                            </p:tav>
                                          </p:tavLst>
                                        </p:anim>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132"/>
                                            </p:tgtEl>
                                            <p:attrNameLst>
                                              <p:attrName>style.visibility</p:attrName>
                                            </p:attrNameLst>
                                          </p:cBhvr>
                                          <p:to>
                                            <p:strVal val="visible"/>
                                          </p:to>
                                        </p:set>
                                        <p:animEffect transition="in" filter="fade">
                                          <p:cBhvr>
                                            <p:cTn id="37" dur="500"/>
                                            <p:tgtEl>
                                              <p:spTgt spid="132"/>
                                            </p:tgtEl>
                                          </p:cBhvr>
                                        </p:animEffect>
                                      </p:childTnLst>
                                    </p:cTn>
                                  </p:par>
                                </p:childTnLst>
                              </p:cTn>
                            </p:par>
                            <p:par>
                              <p:cTn id="38" fill="hold">
                                <p:stCondLst>
                                  <p:cond delay="4500"/>
                                </p:stCondLst>
                                <p:childTnLst>
                                  <p:par>
                                    <p:cTn id="39" presetID="2" presetClass="entr" presetSubtype="9" accel="30000" fill="hold" nodeType="afterEffect">
                                      <p:stCondLst>
                                        <p:cond delay="0"/>
                                      </p:stCondLst>
                                      <p:childTnLst>
                                        <p:set>
                                          <p:cBhvr>
                                            <p:cTn id="40" dur="1" fill="hold">
                                              <p:stCondLst>
                                                <p:cond delay="0"/>
                                              </p:stCondLst>
                                            </p:cTn>
                                            <p:tgtEl>
                                              <p:spTgt spid="133"/>
                                            </p:tgtEl>
                                            <p:attrNameLst>
                                              <p:attrName>style.visibility</p:attrName>
                                            </p:attrNameLst>
                                          </p:cBhvr>
                                          <p:to>
                                            <p:strVal val="visible"/>
                                          </p:to>
                                        </p:set>
                                        <p:anim calcmode="lin" valueType="num">
                                          <p:cBhvr additive="base">
                                            <p:cTn id="41" dur="2000" fill="hold"/>
                                            <p:tgtEl>
                                              <p:spTgt spid="133"/>
                                            </p:tgtEl>
                                            <p:attrNameLst>
                                              <p:attrName>ppt_x</p:attrName>
                                            </p:attrNameLst>
                                          </p:cBhvr>
                                          <p:tavLst>
                                            <p:tav tm="0">
                                              <p:val>
                                                <p:strVal val="0-#ppt_w/2"/>
                                              </p:val>
                                            </p:tav>
                                            <p:tav tm="100000">
                                              <p:val>
                                                <p:strVal val="#ppt_x"/>
                                              </p:val>
                                            </p:tav>
                                          </p:tavLst>
                                        </p:anim>
                                        <p:anim calcmode="lin" valueType="num">
                                          <p:cBhvr additive="base">
                                            <p:cTn id="42" dur="2000" fill="hold"/>
                                            <p:tgtEl>
                                              <p:spTgt spid="133"/>
                                            </p:tgtEl>
                                            <p:attrNameLst>
                                              <p:attrName>ppt_y</p:attrName>
                                            </p:attrNameLst>
                                          </p:cBhvr>
                                          <p:tavLst>
                                            <p:tav tm="0">
                                              <p:val>
                                                <p:strVal val="0-#ppt_h/2"/>
                                              </p:val>
                                            </p:tav>
                                            <p:tav tm="100000">
                                              <p:val>
                                                <p:strVal val="#ppt_y"/>
                                              </p:val>
                                            </p:tav>
                                          </p:tavLst>
                                        </p:anim>
                                      </p:childTnLst>
                                    </p:cTn>
                                  </p:par>
                                  <p:par>
                                    <p:cTn id="43" presetID="2" presetClass="entr" presetSubtype="9" accel="30000" fill="hold" nodeType="withEffect">
                                      <p:stCondLst>
                                        <p:cond delay="0"/>
                                      </p:stCondLst>
                                      <p:childTnLst>
                                        <p:set>
                                          <p:cBhvr>
                                            <p:cTn id="44" dur="1" fill="hold">
                                              <p:stCondLst>
                                                <p:cond delay="0"/>
                                              </p:stCondLst>
                                            </p:cTn>
                                            <p:tgtEl>
                                              <p:spTgt spid="147"/>
                                            </p:tgtEl>
                                            <p:attrNameLst>
                                              <p:attrName>style.visibility</p:attrName>
                                            </p:attrNameLst>
                                          </p:cBhvr>
                                          <p:to>
                                            <p:strVal val="visible"/>
                                          </p:to>
                                        </p:set>
                                        <p:anim calcmode="lin" valueType="num">
                                          <p:cBhvr additive="base">
                                            <p:cTn id="45" dur="2000" fill="hold"/>
                                            <p:tgtEl>
                                              <p:spTgt spid="147"/>
                                            </p:tgtEl>
                                            <p:attrNameLst>
                                              <p:attrName>ppt_x</p:attrName>
                                            </p:attrNameLst>
                                          </p:cBhvr>
                                          <p:tavLst>
                                            <p:tav tm="0">
                                              <p:val>
                                                <p:strVal val="0-#ppt_w/2"/>
                                              </p:val>
                                            </p:tav>
                                            <p:tav tm="100000">
                                              <p:val>
                                                <p:strVal val="#ppt_x"/>
                                              </p:val>
                                            </p:tav>
                                          </p:tavLst>
                                        </p:anim>
                                        <p:anim calcmode="lin" valueType="num">
                                          <p:cBhvr additive="base">
                                            <p:cTn id="46" dur="2000" fill="hold"/>
                                            <p:tgtEl>
                                              <p:spTgt spid="147"/>
                                            </p:tgtEl>
                                            <p:attrNameLst>
                                              <p:attrName>ppt_y</p:attrName>
                                            </p:attrNameLst>
                                          </p:cBhvr>
                                          <p:tavLst>
                                            <p:tav tm="0">
                                              <p:val>
                                                <p:strVal val="0-#ppt_h/2"/>
                                              </p:val>
                                            </p:tav>
                                            <p:tav tm="100000">
                                              <p:val>
                                                <p:strVal val="#ppt_y"/>
                                              </p:val>
                                            </p:tav>
                                          </p:tavLst>
                                        </p:anim>
                                      </p:childTnLst>
                                    </p:cTn>
                                  </p:par>
                                  <p:par>
                                    <p:cTn id="47" presetID="2" presetClass="entr" presetSubtype="6" accel="30000" fill="hold" nodeType="withEffect">
                                      <p:stCondLst>
                                        <p:cond delay="0"/>
                                      </p:stCondLst>
                                      <p:childTnLst>
                                        <p:set>
                                          <p:cBhvr>
                                            <p:cTn id="48" dur="1" fill="hold">
                                              <p:stCondLst>
                                                <p:cond delay="0"/>
                                              </p:stCondLst>
                                            </p:cTn>
                                            <p:tgtEl>
                                              <p:spTgt spid="173"/>
                                            </p:tgtEl>
                                            <p:attrNameLst>
                                              <p:attrName>style.visibility</p:attrName>
                                            </p:attrNameLst>
                                          </p:cBhvr>
                                          <p:to>
                                            <p:strVal val="visible"/>
                                          </p:to>
                                        </p:set>
                                        <p:anim calcmode="lin" valueType="num">
                                          <p:cBhvr additive="base">
                                            <p:cTn id="49" dur="2000" fill="hold"/>
                                            <p:tgtEl>
                                              <p:spTgt spid="173"/>
                                            </p:tgtEl>
                                            <p:attrNameLst>
                                              <p:attrName>ppt_x</p:attrName>
                                            </p:attrNameLst>
                                          </p:cBhvr>
                                          <p:tavLst>
                                            <p:tav tm="0">
                                              <p:val>
                                                <p:strVal val="1+#ppt_w/2"/>
                                              </p:val>
                                            </p:tav>
                                            <p:tav tm="100000">
                                              <p:val>
                                                <p:strVal val="#ppt_x"/>
                                              </p:val>
                                            </p:tav>
                                          </p:tavLst>
                                        </p:anim>
                                        <p:anim calcmode="lin" valueType="num">
                                          <p:cBhvr additive="base">
                                            <p:cTn id="50" dur="2000" fill="hold"/>
                                            <p:tgtEl>
                                              <p:spTgt spid="173"/>
                                            </p:tgtEl>
                                            <p:attrNameLst>
                                              <p:attrName>ppt_y</p:attrName>
                                            </p:attrNameLst>
                                          </p:cBhvr>
                                          <p:tavLst>
                                            <p:tav tm="0">
                                              <p:val>
                                                <p:strVal val="1+#ppt_h/2"/>
                                              </p:val>
                                            </p:tav>
                                            <p:tav tm="100000">
                                              <p:val>
                                                <p:strVal val="#ppt_y"/>
                                              </p:val>
                                            </p:tav>
                                          </p:tavLst>
                                        </p:anim>
                                      </p:childTnLst>
                                    </p:cTn>
                                  </p:par>
                                  <p:par>
                                    <p:cTn id="51" presetID="2" presetClass="entr" presetSubtype="6" accel="30000" fill="hold" nodeType="withEffect">
                                      <p:stCondLst>
                                        <p:cond delay="0"/>
                                      </p:stCondLst>
                                      <p:childTnLst>
                                        <p:set>
                                          <p:cBhvr>
                                            <p:cTn id="52" dur="1" fill="hold">
                                              <p:stCondLst>
                                                <p:cond delay="0"/>
                                              </p:stCondLst>
                                            </p:cTn>
                                            <p:tgtEl>
                                              <p:spTgt spid="179"/>
                                            </p:tgtEl>
                                            <p:attrNameLst>
                                              <p:attrName>style.visibility</p:attrName>
                                            </p:attrNameLst>
                                          </p:cBhvr>
                                          <p:to>
                                            <p:strVal val="visible"/>
                                          </p:to>
                                        </p:set>
                                        <p:anim calcmode="lin" valueType="num">
                                          <p:cBhvr additive="base">
                                            <p:cTn id="53" dur="2000" fill="hold"/>
                                            <p:tgtEl>
                                              <p:spTgt spid="179"/>
                                            </p:tgtEl>
                                            <p:attrNameLst>
                                              <p:attrName>ppt_x</p:attrName>
                                            </p:attrNameLst>
                                          </p:cBhvr>
                                          <p:tavLst>
                                            <p:tav tm="0">
                                              <p:val>
                                                <p:strVal val="1+#ppt_w/2"/>
                                              </p:val>
                                            </p:tav>
                                            <p:tav tm="100000">
                                              <p:val>
                                                <p:strVal val="#ppt_x"/>
                                              </p:val>
                                            </p:tav>
                                          </p:tavLst>
                                        </p:anim>
                                        <p:anim calcmode="lin" valueType="num">
                                          <p:cBhvr additive="base">
                                            <p:cTn id="54" dur="2000" fill="hold"/>
                                            <p:tgtEl>
                                              <p:spTgt spid="179"/>
                                            </p:tgtEl>
                                            <p:attrNameLst>
                                              <p:attrName>ppt_y</p:attrName>
                                            </p:attrNameLst>
                                          </p:cBhvr>
                                          <p:tavLst>
                                            <p:tav tm="0">
                                              <p:val>
                                                <p:strVal val="1+#ppt_h/2"/>
                                              </p:val>
                                            </p:tav>
                                            <p:tav tm="100000">
                                              <p:val>
                                                <p:strVal val="#ppt_y"/>
                                              </p:val>
                                            </p:tav>
                                          </p:tavLst>
                                        </p:anim>
                                      </p:childTnLst>
                                    </p:cTn>
                                  </p:par>
                                  <p:par>
                                    <p:cTn id="55" presetID="2" presetClass="entr" presetSubtype="9" accel="30000" fill="hold" nodeType="withEffect">
                                      <p:stCondLst>
                                        <p:cond delay="0"/>
                                      </p:stCondLst>
                                      <p:childTnLst>
                                        <p:set>
                                          <p:cBhvr>
                                            <p:cTn id="56" dur="1" fill="hold">
                                              <p:stCondLst>
                                                <p:cond delay="0"/>
                                              </p:stCondLst>
                                            </p:cTn>
                                            <p:tgtEl>
                                              <p:spTgt spid="198"/>
                                            </p:tgtEl>
                                            <p:attrNameLst>
                                              <p:attrName>style.visibility</p:attrName>
                                            </p:attrNameLst>
                                          </p:cBhvr>
                                          <p:to>
                                            <p:strVal val="visible"/>
                                          </p:to>
                                        </p:set>
                                        <p:anim calcmode="lin" valueType="num">
                                          <p:cBhvr additive="base">
                                            <p:cTn id="57" dur="2000" fill="hold"/>
                                            <p:tgtEl>
                                              <p:spTgt spid="198"/>
                                            </p:tgtEl>
                                            <p:attrNameLst>
                                              <p:attrName>ppt_x</p:attrName>
                                            </p:attrNameLst>
                                          </p:cBhvr>
                                          <p:tavLst>
                                            <p:tav tm="0">
                                              <p:val>
                                                <p:strVal val="0-#ppt_w/2"/>
                                              </p:val>
                                            </p:tav>
                                            <p:tav tm="100000">
                                              <p:val>
                                                <p:strVal val="#ppt_x"/>
                                              </p:val>
                                            </p:tav>
                                          </p:tavLst>
                                        </p:anim>
                                        <p:anim calcmode="lin" valueType="num">
                                          <p:cBhvr additive="base">
                                            <p:cTn id="58" dur="2000" fill="hold"/>
                                            <p:tgtEl>
                                              <p:spTgt spid="198"/>
                                            </p:tgtEl>
                                            <p:attrNameLst>
                                              <p:attrName>ppt_y</p:attrName>
                                            </p:attrNameLst>
                                          </p:cBhvr>
                                          <p:tavLst>
                                            <p:tav tm="0">
                                              <p:val>
                                                <p:strVal val="0-#ppt_h/2"/>
                                              </p:val>
                                            </p:tav>
                                            <p:tav tm="100000">
                                              <p:val>
                                                <p:strVal val="#ppt_y"/>
                                              </p:val>
                                            </p:tav>
                                          </p:tavLst>
                                        </p:anim>
                                      </p:childTnLst>
                                    </p:cTn>
                                  </p:par>
                                  <p:par>
                                    <p:cTn id="59" presetID="2" presetClass="entr" presetSubtype="6" accel="30000" fill="hold" nodeType="withEffect">
                                      <p:stCondLst>
                                        <p:cond delay="0"/>
                                      </p:stCondLst>
                                      <p:childTnLst>
                                        <p:set>
                                          <p:cBhvr>
                                            <p:cTn id="60" dur="1" fill="hold">
                                              <p:stCondLst>
                                                <p:cond delay="0"/>
                                              </p:stCondLst>
                                            </p:cTn>
                                            <p:tgtEl>
                                              <p:spTgt spid="208"/>
                                            </p:tgtEl>
                                            <p:attrNameLst>
                                              <p:attrName>style.visibility</p:attrName>
                                            </p:attrNameLst>
                                          </p:cBhvr>
                                          <p:to>
                                            <p:strVal val="visible"/>
                                          </p:to>
                                        </p:set>
                                        <p:anim calcmode="lin" valueType="num">
                                          <p:cBhvr additive="base">
                                            <p:cTn id="61" dur="2000" fill="hold"/>
                                            <p:tgtEl>
                                              <p:spTgt spid="208"/>
                                            </p:tgtEl>
                                            <p:attrNameLst>
                                              <p:attrName>ppt_x</p:attrName>
                                            </p:attrNameLst>
                                          </p:cBhvr>
                                          <p:tavLst>
                                            <p:tav tm="0">
                                              <p:val>
                                                <p:strVal val="1+#ppt_w/2"/>
                                              </p:val>
                                            </p:tav>
                                            <p:tav tm="100000">
                                              <p:val>
                                                <p:strVal val="#ppt_x"/>
                                              </p:val>
                                            </p:tav>
                                          </p:tavLst>
                                        </p:anim>
                                        <p:anim calcmode="lin" valueType="num">
                                          <p:cBhvr additive="base">
                                            <p:cTn id="62" dur="2000" fill="hold"/>
                                            <p:tgtEl>
                                              <p:spTgt spid="208"/>
                                            </p:tgtEl>
                                            <p:attrNameLst>
                                              <p:attrName>ppt_y</p:attrName>
                                            </p:attrNameLst>
                                          </p:cBhvr>
                                          <p:tavLst>
                                            <p:tav tm="0">
                                              <p:val>
                                                <p:strVal val="1+#ppt_h/2"/>
                                              </p:val>
                                            </p:tav>
                                            <p:tav tm="100000">
                                              <p:val>
                                                <p:strVal val="#ppt_y"/>
                                              </p:val>
                                            </p:tav>
                                          </p:tavLst>
                                        </p:anim>
                                      </p:childTnLst>
                                    </p:cTn>
                                  </p:par>
                                  <p:par>
                                    <p:cTn id="63" presetID="2" presetClass="entr" presetSubtype="9" accel="30000" fill="hold" nodeType="withEffect">
                                      <p:stCondLst>
                                        <p:cond delay="0"/>
                                      </p:stCondLst>
                                      <p:childTnLst>
                                        <p:set>
                                          <p:cBhvr>
                                            <p:cTn id="64" dur="1" fill="hold">
                                              <p:stCondLst>
                                                <p:cond delay="0"/>
                                              </p:stCondLst>
                                            </p:cTn>
                                            <p:tgtEl>
                                              <p:spTgt spid="66"/>
                                            </p:tgtEl>
                                            <p:attrNameLst>
                                              <p:attrName>style.visibility</p:attrName>
                                            </p:attrNameLst>
                                          </p:cBhvr>
                                          <p:to>
                                            <p:strVal val="visible"/>
                                          </p:to>
                                        </p:set>
                                        <p:anim calcmode="lin" valueType="num">
                                          <p:cBhvr additive="base">
                                            <p:cTn id="65" dur="2000" fill="hold"/>
                                            <p:tgtEl>
                                              <p:spTgt spid="66"/>
                                            </p:tgtEl>
                                            <p:attrNameLst>
                                              <p:attrName>ppt_x</p:attrName>
                                            </p:attrNameLst>
                                          </p:cBhvr>
                                          <p:tavLst>
                                            <p:tav tm="0">
                                              <p:val>
                                                <p:strVal val="0-#ppt_w/2"/>
                                              </p:val>
                                            </p:tav>
                                            <p:tav tm="100000">
                                              <p:val>
                                                <p:strVal val="#ppt_x"/>
                                              </p:val>
                                            </p:tav>
                                          </p:tavLst>
                                        </p:anim>
                                        <p:anim calcmode="lin" valueType="num">
                                          <p:cBhvr additive="base">
                                            <p:cTn id="66" dur="2000" fill="hold"/>
                                            <p:tgtEl>
                                              <p:spTgt spid="66"/>
                                            </p:tgtEl>
                                            <p:attrNameLst>
                                              <p:attrName>ppt_y</p:attrName>
                                            </p:attrNameLst>
                                          </p:cBhvr>
                                          <p:tavLst>
                                            <p:tav tm="0">
                                              <p:val>
                                                <p:strVal val="0-#ppt_h/2"/>
                                              </p:val>
                                            </p:tav>
                                            <p:tav tm="100000">
                                              <p:val>
                                                <p:strVal val="#ppt_y"/>
                                              </p:val>
                                            </p:tav>
                                          </p:tavLst>
                                        </p:anim>
                                      </p:childTnLst>
                                    </p:cTn>
                                  </p:par>
                                  <p:par>
                                    <p:cTn id="67" presetID="2" presetClass="entr" presetSubtype="6" accel="30000" fill="hold" nodeType="withEffect">
                                      <p:stCondLst>
                                        <p:cond delay="0"/>
                                      </p:stCondLst>
                                      <p:childTnLst>
                                        <p:set>
                                          <p:cBhvr>
                                            <p:cTn id="68" dur="1" fill="hold">
                                              <p:stCondLst>
                                                <p:cond delay="0"/>
                                              </p:stCondLst>
                                            </p:cTn>
                                            <p:tgtEl>
                                              <p:spTgt spid="76"/>
                                            </p:tgtEl>
                                            <p:attrNameLst>
                                              <p:attrName>style.visibility</p:attrName>
                                            </p:attrNameLst>
                                          </p:cBhvr>
                                          <p:to>
                                            <p:strVal val="visible"/>
                                          </p:to>
                                        </p:set>
                                        <p:anim calcmode="lin" valueType="num">
                                          <p:cBhvr additive="base">
                                            <p:cTn id="69" dur="2000" fill="hold"/>
                                            <p:tgtEl>
                                              <p:spTgt spid="76"/>
                                            </p:tgtEl>
                                            <p:attrNameLst>
                                              <p:attrName>ppt_x</p:attrName>
                                            </p:attrNameLst>
                                          </p:cBhvr>
                                          <p:tavLst>
                                            <p:tav tm="0">
                                              <p:val>
                                                <p:strVal val="1+#ppt_w/2"/>
                                              </p:val>
                                            </p:tav>
                                            <p:tav tm="100000">
                                              <p:val>
                                                <p:strVal val="#ppt_x"/>
                                              </p:val>
                                            </p:tav>
                                          </p:tavLst>
                                        </p:anim>
                                        <p:anim calcmode="lin" valueType="num">
                                          <p:cBhvr additive="base">
                                            <p:cTn id="70" dur="2000" fill="hold"/>
                                            <p:tgtEl>
                                              <p:spTgt spid="76"/>
                                            </p:tgtEl>
                                            <p:attrNameLst>
                                              <p:attrName>ppt_y</p:attrName>
                                            </p:attrNameLst>
                                          </p:cBhvr>
                                          <p:tavLst>
                                            <p:tav tm="0">
                                              <p:val>
                                                <p:strVal val="1+#ppt_h/2"/>
                                              </p:val>
                                            </p:tav>
                                            <p:tav tm="100000">
                                              <p:val>
                                                <p:strVal val="#ppt_y"/>
                                              </p:val>
                                            </p:tav>
                                          </p:tavLst>
                                        </p:anim>
                                      </p:childTnLst>
                                    </p:cTn>
                                  </p:par>
                                </p:childTnLst>
                              </p:cTn>
                            </p:par>
                            <p:par>
                              <p:cTn id="71" fill="hold">
                                <p:stCondLst>
                                  <p:cond delay="6500"/>
                                </p:stCondLst>
                                <p:childTnLst>
                                  <p:par>
                                    <p:cTn id="72" presetID="12" presetClass="entr" presetSubtype="1" fill="hold" nodeType="afterEffect">
                                      <p:stCondLst>
                                        <p:cond delay="0"/>
                                      </p:stCondLst>
                                      <p:childTnLst>
                                        <p:set>
                                          <p:cBhvr>
                                            <p:cTn id="73" dur="1" fill="hold">
                                              <p:stCondLst>
                                                <p:cond delay="0"/>
                                              </p:stCondLst>
                                            </p:cTn>
                                            <p:tgtEl>
                                              <p:spTgt spid="161"/>
                                            </p:tgtEl>
                                            <p:attrNameLst>
                                              <p:attrName>style.visibility</p:attrName>
                                            </p:attrNameLst>
                                          </p:cBhvr>
                                          <p:to>
                                            <p:strVal val="visible"/>
                                          </p:to>
                                        </p:set>
                                        <p:anim calcmode="lin" valueType="num">
                                          <p:cBhvr additive="base">
                                            <p:cTn id="74" dur="800"/>
                                            <p:tgtEl>
                                              <p:spTgt spid="161"/>
                                            </p:tgtEl>
                                            <p:attrNameLst>
                                              <p:attrName>ppt_y</p:attrName>
                                            </p:attrNameLst>
                                          </p:cBhvr>
                                          <p:tavLst>
                                            <p:tav tm="0">
                                              <p:val>
                                                <p:strVal val="#ppt_y-#ppt_h*1.125000"/>
                                              </p:val>
                                            </p:tav>
                                            <p:tav tm="100000">
                                              <p:val>
                                                <p:strVal val="#ppt_y"/>
                                              </p:val>
                                            </p:tav>
                                          </p:tavLst>
                                        </p:anim>
                                        <p:animEffect transition="in" filter="wipe(down)">
                                          <p:cBhvr>
                                            <p:cTn id="75" dur="800"/>
                                            <p:tgtEl>
                                              <p:spTgt spid="161"/>
                                            </p:tgtEl>
                                          </p:cBhvr>
                                        </p:animEffect>
                                      </p:childTnLst>
                                    </p:cTn>
                                  </p:par>
                                  <p:par>
                                    <p:cTn id="76" presetID="12" presetClass="entr" presetSubtype="1" fill="hold" nodeType="withEffect">
                                      <p:stCondLst>
                                        <p:cond delay="0"/>
                                      </p:stCondLst>
                                      <p:childTnLst>
                                        <p:set>
                                          <p:cBhvr>
                                            <p:cTn id="77" dur="1" fill="hold">
                                              <p:stCondLst>
                                                <p:cond delay="0"/>
                                              </p:stCondLst>
                                            </p:cTn>
                                            <p:tgtEl>
                                              <p:spTgt spid="170"/>
                                            </p:tgtEl>
                                            <p:attrNameLst>
                                              <p:attrName>style.visibility</p:attrName>
                                            </p:attrNameLst>
                                          </p:cBhvr>
                                          <p:to>
                                            <p:strVal val="visible"/>
                                          </p:to>
                                        </p:set>
                                        <p:anim calcmode="lin" valueType="num">
                                          <p:cBhvr additive="base">
                                            <p:cTn id="78" dur="800"/>
                                            <p:tgtEl>
                                              <p:spTgt spid="170"/>
                                            </p:tgtEl>
                                            <p:attrNameLst>
                                              <p:attrName>ppt_y</p:attrName>
                                            </p:attrNameLst>
                                          </p:cBhvr>
                                          <p:tavLst>
                                            <p:tav tm="0">
                                              <p:val>
                                                <p:strVal val="#ppt_y-#ppt_h*1.125000"/>
                                              </p:val>
                                            </p:tav>
                                            <p:tav tm="100000">
                                              <p:val>
                                                <p:strVal val="#ppt_y"/>
                                              </p:val>
                                            </p:tav>
                                          </p:tavLst>
                                        </p:anim>
                                        <p:animEffect transition="in" filter="wipe(down)">
                                          <p:cBhvr>
                                            <p:cTn id="79" dur="800"/>
                                            <p:tgtEl>
                                              <p:spTgt spid="170"/>
                                            </p:tgtEl>
                                          </p:cBhvr>
                                        </p:animEffect>
                                      </p:childTnLst>
                                    </p:cTn>
                                  </p:par>
                                  <p:par>
                                    <p:cTn id="80" presetID="14" presetClass="entr" presetSubtype="10" fill="hold" grpId="0" nodeType="withEffect">
                                      <p:stCondLst>
                                        <p:cond delay="0"/>
                                      </p:stCondLst>
                                      <p:childTnLst>
                                        <p:set>
                                          <p:cBhvr>
                                            <p:cTn id="81" dur="1" fill="hold">
                                              <p:stCondLst>
                                                <p:cond delay="0"/>
                                              </p:stCondLst>
                                            </p:cTn>
                                            <p:tgtEl>
                                              <p:spTgt spid="206"/>
                                            </p:tgtEl>
                                            <p:attrNameLst>
                                              <p:attrName>style.visibility</p:attrName>
                                            </p:attrNameLst>
                                          </p:cBhvr>
                                          <p:to>
                                            <p:strVal val="visible"/>
                                          </p:to>
                                        </p:set>
                                        <p:animEffect transition="in" filter="randombar(horizontal)">
                                          <p:cBhvr>
                                            <p:cTn id="82" dur="500"/>
                                            <p:tgtEl>
                                              <p:spTgt spid="206"/>
                                            </p:tgtEl>
                                          </p:cBhvr>
                                        </p:animEffect>
                                      </p:childTnLst>
                                    </p:cTn>
                                  </p:par>
                                  <p:par>
                                    <p:cTn id="83" presetID="14" presetClass="entr" presetSubtype="10" fill="hold" grpId="0" nodeType="withEffect">
                                      <p:stCondLst>
                                        <p:cond delay="0"/>
                                      </p:stCondLst>
                                      <p:childTnLst>
                                        <p:set>
                                          <p:cBhvr>
                                            <p:cTn id="84" dur="1" fill="hold">
                                              <p:stCondLst>
                                                <p:cond delay="0"/>
                                              </p:stCondLst>
                                            </p:cTn>
                                            <p:tgtEl>
                                              <p:spTgt spid="74"/>
                                            </p:tgtEl>
                                            <p:attrNameLst>
                                              <p:attrName>style.visibility</p:attrName>
                                            </p:attrNameLst>
                                          </p:cBhvr>
                                          <p:to>
                                            <p:strVal val="visible"/>
                                          </p:to>
                                        </p:set>
                                        <p:animEffect transition="in" filter="randombar(horizontal)">
                                          <p:cBhvr>
                                            <p:cTn id="85"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206" grpId="0"/>
          <p:bldP spid="74"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222065"/>
            <a:ext cx="9650819" cy="1606735"/>
          </a:xfrm>
        </p:spPr>
        <p:txBody>
          <a:bodyPr>
            <a:normAutofit fontScale="90000"/>
          </a:bodyPr>
          <a:lstStyle/>
          <a:p>
            <a:r>
              <a:rPr lang="en-US" dirty="0" err="1">
                <a:solidFill>
                  <a:srgbClr val="0070C0"/>
                </a:solidFill>
                <a:latin typeface="Times New Roman" panose="02020603050405020304" pitchFamily="18" charset="0"/>
                <a:cs typeface="Times New Roman" panose="02020603050405020304" pitchFamily="18" charset="0"/>
              </a:rPr>
              <a:t>Hãy</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lắng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nghe</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và</a:t>
            </a:r>
            <a:r>
              <a:rPr lang="en-US" dirty="0">
                <a:solidFill>
                  <a:srgbClr val="0070C0"/>
                </a:solidFill>
                <a:latin typeface="Times New Roman" panose="02020603050405020304" pitchFamily="18" charset="0"/>
                <a:cs typeface="Times New Roman" panose="02020603050405020304" pitchFamily="18" charset="0"/>
              </a:rPr>
              <a:t> so </a:t>
            </a:r>
            <a:r>
              <a:rPr lang="en-US" dirty="0" err="1">
                <a:solidFill>
                  <a:srgbClr val="0070C0"/>
                </a:solidFill>
                <a:latin typeface="Times New Roman" panose="02020603050405020304" pitchFamily="18" charset="0"/>
                <a:cs typeface="Times New Roman" panose="02020603050405020304" pitchFamily="18" charset="0"/>
              </a:rPr>
              <a:t>sánh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tín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hiệu</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của</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hai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kênh</a:t>
            </a:r>
            <a:r>
              <a:rPr lang="en-US" dirty="0">
                <a:solidFill>
                  <a:srgbClr val="0070C0"/>
                </a:solidFill>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149526" y="1933304"/>
            <a:ext cx="6993660" cy="4428307"/>
          </a:xfrm>
          <a:prstGeom prst="rect">
            <a:avLst/>
          </a:prstGeom>
        </p:spPr>
      </p:pic>
      <p:sp>
        <p:nvSpPr>
          <p:cNvPr id="5" name="Oval 4"/>
          <p:cNvSpPr/>
          <p:nvPr/>
        </p:nvSpPr>
        <p:spPr>
          <a:xfrm>
            <a:off x="7236823" y="1711233"/>
            <a:ext cx="4955178" cy="4310743"/>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576456" y="2638697"/>
            <a:ext cx="4537165" cy="2677656"/>
          </a:xfrm>
          <a:prstGeom prst="rect">
            <a:avLst/>
          </a:prstGeom>
          <a:noFill/>
        </p:spPr>
        <p:txBody>
          <a:bodyPr wrap="square" rtlCol="0">
            <a:spAutoFit/>
          </a:bodyPr>
          <a:lstStyle/>
          <a:p>
            <a:pPr algn="ctr"/>
            <a:r>
              <a:rPr lang="en-US" sz="2400" b="1" i="1" dirty="0" err="1">
                <a:solidFill>
                  <a:srgbClr val="0070C0"/>
                </a:solidFill>
                <a:latin typeface="Times New Roman" panose="02020603050405020304" pitchFamily="18" charset="0"/>
                <a:cs typeface="Times New Roman" panose="02020603050405020304" pitchFamily="18" charset="0"/>
              </a:rPr>
              <a:t>Âm</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thanh</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chúng</a:t>
            </a:r>
            <a:r>
              <a:rPr lang="en-US" sz="2400" b="1" i="1" dirty="0">
                <a:solidFill>
                  <a:srgbClr val="0070C0"/>
                </a:solidFill>
                <a:latin typeface="Times New Roman" panose="02020603050405020304" pitchFamily="18" charset="0"/>
                <a:cs typeface="Times New Roman" panose="02020603050405020304" pitchFamily="18" charset="0"/>
              </a:rPr>
              <a:t> ta </a:t>
            </a:r>
            <a:r>
              <a:rPr lang="en-US" sz="2400" b="1" i="1" dirty="0" err="1">
                <a:solidFill>
                  <a:srgbClr val="0070C0"/>
                </a:solidFill>
                <a:latin typeface="Times New Roman" panose="02020603050405020304" pitchFamily="18" charset="0"/>
                <a:cs typeface="Times New Roman" panose="02020603050405020304" pitchFamily="18" charset="0"/>
              </a:rPr>
              <a:t>nghe</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được</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phát</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ra</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từ</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phát</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thanh</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viên</a:t>
            </a:r>
            <a:r>
              <a:rPr lang="en-US" sz="2400" b="1" i="1" dirty="0">
                <a:solidFill>
                  <a:srgbClr val="0070C0"/>
                </a:solidFill>
                <a:latin typeface="Times New Roman" panose="02020603050405020304" pitchFamily="18" charset="0"/>
                <a:cs typeface="Times New Roman" panose="02020603050405020304" pitchFamily="18" charset="0"/>
              </a:rPr>
              <a:t> ở </a:t>
            </a:r>
            <a:r>
              <a:rPr lang="en-US" sz="2400" b="1" i="1" dirty="0" err="1">
                <a:solidFill>
                  <a:srgbClr val="0070C0"/>
                </a:solidFill>
                <a:latin typeface="Times New Roman" panose="02020603050405020304" pitchFamily="18" charset="0"/>
                <a:cs typeface="Times New Roman" panose="02020603050405020304" pitchFamily="18" charset="0"/>
              </a:rPr>
              <a:t>rất</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xa</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chúng</a:t>
            </a:r>
            <a:r>
              <a:rPr lang="en-US" sz="2400" b="1" i="1" dirty="0">
                <a:solidFill>
                  <a:srgbClr val="0070C0"/>
                </a:solidFill>
                <a:latin typeface="Times New Roman" panose="02020603050405020304" pitchFamily="18" charset="0"/>
                <a:cs typeface="Times New Roman" panose="02020603050405020304" pitchFamily="18" charset="0"/>
              </a:rPr>
              <a:t> ta, </a:t>
            </a:r>
            <a:r>
              <a:rPr lang="en-US" sz="2400" b="1" i="1" dirty="0" err="1">
                <a:solidFill>
                  <a:srgbClr val="0070C0"/>
                </a:solidFill>
                <a:latin typeface="Times New Roman" panose="02020603050405020304" pitchFamily="18" charset="0"/>
                <a:cs typeface="Times New Roman" panose="02020603050405020304" pitchFamily="18" charset="0"/>
              </a:rPr>
              <a:t>mà</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âm</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thanh</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đơn</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thuần</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không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truyền</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được</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xa</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như</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thế</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Vậy</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tại</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sao</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chúng</a:t>
            </a:r>
            <a:r>
              <a:rPr lang="en-US" sz="2400" b="1" i="1" dirty="0">
                <a:solidFill>
                  <a:srgbClr val="0070C0"/>
                </a:solidFill>
                <a:latin typeface="Times New Roman" panose="02020603050405020304" pitchFamily="18" charset="0"/>
                <a:cs typeface="Times New Roman" panose="02020603050405020304" pitchFamily="18" charset="0"/>
              </a:rPr>
              <a:t> ta </a:t>
            </a:r>
            <a:r>
              <a:rPr lang="en-US" sz="2400" b="1" i="1" dirty="0" err="1">
                <a:solidFill>
                  <a:srgbClr val="0070C0"/>
                </a:solidFill>
                <a:latin typeface="Times New Roman" panose="02020603050405020304" pitchFamily="18" charset="0"/>
                <a:cs typeface="Times New Roman" panose="02020603050405020304" pitchFamily="18" charset="0"/>
              </a:rPr>
              <a:t>lại</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nghe</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được</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âm</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thanh</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đó</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và</a:t>
            </a:r>
            <a:r>
              <a:rPr lang="en-US" sz="2400" b="1" i="1" dirty="0">
                <a:solidFill>
                  <a:srgbClr val="0070C0"/>
                </a:solidFill>
                <a:latin typeface="Times New Roman" panose="02020603050405020304" pitchFamily="18" charset="0"/>
                <a:cs typeface="Times New Roman" panose="02020603050405020304" pitchFamily="18" charset="0"/>
              </a:rPr>
              <a:t> ý </a:t>
            </a:r>
            <a:r>
              <a:rPr lang="en-US" sz="2400" b="1" i="1" dirty="0" err="1">
                <a:solidFill>
                  <a:srgbClr val="0070C0"/>
                </a:solidFill>
                <a:latin typeface="Times New Roman" panose="02020603050405020304" pitchFamily="18" charset="0"/>
                <a:cs typeface="Times New Roman" panose="02020603050405020304" pitchFamily="18" charset="0"/>
              </a:rPr>
              <a:t>nghĩa</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của</a:t>
            </a:r>
            <a:r>
              <a:rPr lang="en-US" sz="2400" b="1" i="1" dirty="0">
                <a:solidFill>
                  <a:srgbClr val="0070C0"/>
                </a:solidFill>
                <a:latin typeface="Times New Roman" panose="02020603050405020304" pitchFamily="18" charset="0"/>
                <a:cs typeface="Times New Roman" panose="02020603050405020304" pitchFamily="18" charset="0"/>
              </a:rPr>
              <a:t> AM hay FM </a:t>
            </a:r>
            <a:r>
              <a:rPr lang="en-US" sz="2400" b="1" i="1" dirty="0" err="1">
                <a:solidFill>
                  <a:srgbClr val="0070C0"/>
                </a:solidFill>
                <a:latin typeface="Times New Roman" panose="02020603050405020304" pitchFamily="18" charset="0"/>
                <a:cs typeface="Times New Roman" panose="02020603050405020304" pitchFamily="18" charset="0"/>
              </a:rPr>
              <a:t>là</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gì</a:t>
            </a:r>
            <a:r>
              <a:rPr lang="en-US" sz="2400" b="1" i="1" dirty="0">
                <a:solidFill>
                  <a:srgbClr val="0070C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4627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2000"/>
                                        <p:tgtEl>
                                          <p:spTgt spid="6"/>
                                        </p:tgtEl>
                                      </p:cBhvr>
                                    </p:animEffect>
                                    <p:anim calcmode="lin" valueType="num">
                                      <p:cBhvr>
                                        <p:cTn id="21" dur="2000" fill="hold"/>
                                        <p:tgtEl>
                                          <p:spTgt spid="6"/>
                                        </p:tgtEl>
                                        <p:attrNameLst>
                                          <p:attrName>ppt_w</p:attrName>
                                        </p:attrNameLst>
                                      </p:cBhvr>
                                      <p:tavLst>
                                        <p:tav tm="0" fmla="#ppt_w*sin(2.5*pi*$)">
                                          <p:val>
                                            <p:fltVal val="0"/>
                                          </p:val>
                                        </p:tav>
                                        <p:tav tm="100000">
                                          <p:val>
                                            <p:fltVal val="1"/>
                                          </p:val>
                                        </p:tav>
                                      </p:tavLst>
                                    </p:anim>
                                    <p:anim calcmode="lin" valueType="num">
                                      <p:cBhvr>
                                        <p:cTn id="22"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56 anh sa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6071" y="3998063"/>
            <a:ext cx="5242031" cy="2688270"/>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descr="56 anh sang"/>
          <p:cNvGrpSpPr/>
          <p:nvPr/>
        </p:nvGrpSpPr>
        <p:grpSpPr>
          <a:xfrm>
            <a:off x="448109" y="585938"/>
            <a:ext cx="5879806" cy="2685219"/>
            <a:chOff x="627320" y="734449"/>
            <a:chExt cx="6071192" cy="1587015"/>
          </a:xfrm>
        </p:grpSpPr>
        <p:sp>
          <p:nvSpPr>
            <p:cNvPr id="23" name="TextBox 22"/>
            <p:cNvSpPr txBox="1"/>
            <p:nvPr/>
          </p:nvSpPr>
          <p:spPr>
            <a:xfrm>
              <a:off x="809791" y="782002"/>
              <a:ext cx="5688418" cy="15097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Nhiệm</a:t>
              </a:r>
              <a:r>
                <a:rPr kumimoji="0" lang="en-US" sz="3200" b="1"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r>
                <a:rPr kumimoji="0" lang="en-US" sz="3200" b="1"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vụ</a:t>
              </a:r>
              <a:r>
                <a:rPr kumimoji="0" lang="en-US" sz="3200" b="1"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lang="en-US" sz="3200" b="1" dirty="0" err="1">
                  <a:solidFill>
                    <a:prstClr val="black"/>
                  </a:solidFill>
                  <a:latin typeface="#9Slide03 Arima Madurai Black" panose="00000A00000000000000" pitchFamily="2" charset="0"/>
                  <a:ea typeface="微软雅黑"/>
                  <a:cs typeface="#9Slide03 Arima Madurai Black" panose="00000A00000000000000" pitchFamily="2" charset="0"/>
                </a:rPr>
                <a:t>Nhóm</a:t>
              </a:r>
              <a:r>
                <a:rPr lang="en-US" sz="3200" b="1" dirty="0">
                  <a:solidFill>
                    <a:prstClr val="black"/>
                  </a:solidFill>
                  <a:latin typeface="#9Slide03 Arima Madurai Black" panose="00000A00000000000000" pitchFamily="2" charset="0"/>
                  <a:ea typeface="微软雅黑"/>
                  <a:cs typeface="#9Slide03 Arima Madurai Black" panose="00000A00000000000000" pitchFamily="2" charset="0"/>
                </a:rPr>
                <a:t> 1,3: </a:t>
              </a:r>
              <a:r>
                <a:rPr kumimoji="0" lang="en-US" sz="3200" b="0"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Hoàn</a:t>
              </a:r>
              <a:r>
                <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r>
                <a:rPr kumimoji="0" lang="en-US" sz="3200" b="0"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thành</a:t>
              </a:r>
              <a:r>
                <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r>
                <a:rPr kumimoji="0" lang="en-US" sz="3200" b="0"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phiếu</a:t>
              </a:r>
              <a:r>
                <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r>
                <a:rPr kumimoji="0" lang="en-US" sz="3200" b="0"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học</a:t>
              </a:r>
              <a:r>
                <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r>
                <a:rPr kumimoji="0" lang="en-US" sz="3200" b="0"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tập</a:t>
              </a:r>
              <a:r>
                <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r>
                <a:rPr kumimoji="0" lang="en-US" sz="3200" b="0"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số</a:t>
              </a:r>
              <a:r>
                <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1</a:t>
              </a: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lang="en-US" sz="3200" b="1" dirty="0" err="1">
                  <a:solidFill>
                    <a:prstClr val="black"/>
                  </a:solidFill>
                  <a:latin typeface="#9Slide03 Arima Madurai Black" panose="00000A00000000000000" pitchFamily="2" charset="0"/>
                  <a:ea typeface="微软雅黑"/>
                  <a:cs typeface="#9Slide03 Arima Madurai Black" panose="00000A00000000000000" pitchFamily="2" charset="0"/>
                </a:rPr>
                <a:t>Nhóm</a:t>
              </a:r>
              <a:r>
                <a:rPr lang="en-US" sz="3200" b="1" dirty="0">
                  <a:solidFill>
                    <a:prstClr val="black"/>
                  </a:solidFill>
                  <a:latin typeface="#9Slide03 Arima Madurai Black" panose="00000A00000000000000" pitchFamily="2" charset="0"/>
                  <a:ea typeface="微软雅黑"/>
                  <a:cs typeface="#9Slide03 Arima Madurai Black" panose="00000A00000000000000" pitchFamily="2" charset="0"/>
                </a:rPr>
                <a:t> 2,4: </a:t>
              </a:r>
              <a:r>
                <a:rPr lang="en-US" sz="3200" dirty="0" err="1">
                  <a:solidFill>
                    <a:prstClr val="black"/>
                  </a:solidFill>
                  <a:latin typeface="#9Slide03 Arima Madurai Black" panose="00000A00000000000000" pitchFamily="2" charset="0"/>
                  <a:ea typeface="微软雅黑"/>
                  <a:cs typeface="#9Slide03 Arima Madurai Black" panose="00000A00000000000000" pitchFamily="2" charset="0"/>
                </a:rPr>
                <a:t>Hoàn</a:t>
              </a:r>
              <a:r>
                <a:rPr lang="en-US" sz="3200" dirty="0">
                  <a:solidFill>
                    <a:prstClr val="black"/>
                  </a:solidFill>
                  <a:latin typeface="#9Slide03 Arima Madurai Black" panose="00000A00000000000000" pitchFamily="2" charset="0"/>
                  <a:ea typeface="微软雅黑"/>
                  <a:cs typeface="#9Slide03 Arima Madurai Black" panose="00000A00000000000000" pitchFamily="2" charset="0"/>
                </a:rPr>
                <a:t> </a:t>
              </a:r>
              <a:r>
                <a:rPr lang="en-US" sz="3200" dirty="0" err="1">
                  <a:solidFill>
                    <a:prstClr val="black"/>
                  </a:solidFill>
                  <a:latin typeface="#9Slide03 Arima Madurai Black" panose="00000A00000000000000" pitchFamily="2" charset="0"/>
                  <a:ea typeface="微软雅黑"/>
                  <a:cs typeface="#9Slide03 Arima Madurai Black" panose="00000A00000000000000" pitchFamily="2" charset="0"/>
                </a:rPr>
                <a:t>thành</a:t>
              </a:r>
              <a:r>
                <a:rPr lang="en-US" sz="3200" dirty="0">
                  <a:solidFill>
                    <a:prstClr val="black"/>
                  </a:solidFill>
                  <a:latin typeface="#9Slide03 Arima Madurai Black" panose="00000A00000000000000" pitchFamily="2" charset="0"/>
                  <a:ea typeface="微软雅黑"/>
                  <a:cs typeface="#9Slide03 Arima Madurai Black" panose="00000A00000000000000" pitchFamily="2" charset="0"/>
                </a:rPr>
                <a:t> </a:t>
              </a:r>
              <a:r>
                <a:rPr lang="en-US" sz="3200" dirty="0" err="1">
                  <a:solidFill>
                    <a:prstClr val="black"/>
                  </a:solidFill>
                  <a:latin typeface="#9Slide03 Arima Madurai Black" panose="00000A00000000000000" pitchFamily="2" charset="0"/>
                  <a:ea typeface="微软雅黑"/>
                  <a:cs typeface="#9Slide03 Arima Madurai Black" panose="00000A00000000000000" pitchFamily="2" charset="0"/>
                </a:rPr>
                <a:t>phiếu</a:t>
              </a:r>
              <a:r>
                <a:rPr lang="en-US" sz="3200" dirty="0">
                  <a:solidFill>
                    <a:prstClr val="black"/>
                  </a:solidFill>
                  <a:latin typeface="#9Slide03 Arima Madurai Black" panose="00000A00000000000000" pitchFamily="2" charset="0"/>
                  <a:ea typeface="微软雅黑"/>
                  <a:cs typeface="#9Slide03 Arima Madurai Black" panose="00000A00000000000000" pitchFamily="2" charset="0"/>
                </a:rPr>
                <a:t> </a:t>
              </a:r>
              <a:r>
                <a:rPr lang="en-US" sz="3200" dirty="0" err="1">
                  <a:solidFill>
                    <a:prstClr val="black"/>
                  </a:solidFill>
                  <a:latin typeface="#9Slide03 Arima Madurai Black" panose="00000A00000000000000" pitchFamily="2" charset="0"/>
                  <a:ea typeface="微软雅黑"/>
                  <a:cs typeface="#9Slide03 Arima Madurai Black" panose="00000A00000000000000" pitchFamily="2" charset="0"/>
                </a:rPr>
                <a:t>học</a:t>
              </a:r>
              <a:r>
                <a:rPr lang="en-US" sz="3200" dirty="0">
                  <a:solidFill>
                    <a:prstClr val="black"/>
                  </a:solidFill>
                  <a:latin typeface="#9Slide03 Arima Madurai Black" panose="00000A00000000000000" pitchFamily="2" charset="0"/>
                  <a:ea typeface="微软雅黑"/>
                  <a:cs typeface="#9Slide03 Arima Madurai Black" panose="00000A00000000000000" pitchFamily="2" charset="0"/>
                </a:rPr>
                <a:t> </a:t>
              </a:r>
              <a:r>
                <a:rPr lang="en-US" sz="3200" dirty="0" err="1">
                  <a:solidFill>
                    <a:prstClr val="black"/>
                  </a:solidFill>
                  <a:latin typeface="#9Slide03 Arima Madurai Black" panose="00000A00000000000000" pitchFamily="2" charset="0"/>
                  <a:ea typeface="微软雅黑"/>
                  <a:cs typeface="#9Slide03 Arima Madurai Black" panose="00000A00000000000000" pitchFamily="2" charset="0"/>
                </a:rPr>
                <a:t>tập</a:t>
              </a:r>
              <a:r>
                <a:rPr lang="en-US" sz="3200" dirty="0">
                  <a:solidFill>
                    <a:prstClr val="black"/>
                  </a:solidFill>
                  <a:latin typeface="#9Slide03 Arima Madurai Black" panose="00000A00000000000000" pitchFamily="2" charset="0"/>
                  <a:ea typeface="微软雅黑"/>
                  <a:cs typeface="#9Slide03 Arima Madurai Black" panose="00000A00000000000000" pitchFamily="2" charset="0"/>
                </a:rPr>
                <a:t> </a:t>
              </a:r>
              <a:r>
                <a:rPr lang="en-US" sz="3200" dirty="0" err="1">
                  <a:solidFill>
                    <a:prstClr val="black"/>
                  </a:solidFill>
                  <a:latin typeface="#9Slide03 Arima Madurai Black" panose="00000A00000000000000" pitchFamily="2" charset="0"/>
                  <a:ea typeface="微软雅黑"/>
                  <a:cs typeface="#9Slide03 Arima Madurai Black" panose="00000A00000000000000" pitchFamily="2" charset="0"/>
                </a:rPr>
                <a:t>số</a:t>
              </a:r>
              <a:r>
                <a:rPr lang="en-US" sz="3200" dirty="0">
                  <a:solidFill>
                    <a:prstClr val="black"/>
                  </a:solidFill>
                  <a:latin typeface="#9Slide03 Arima Madurai Black" panose="00000A00000000000000" pitchFamily="2" charset="0"/>
                  <a:ea typeface="微软雅黑"/>
                  <a:cs typeface="#9Slide03 Arima Madurai Black" panose="00000A00000000000000" pitchFamily="2" charset="0"/>
                </a:rPr>
                <a:t> 2</a:t>
              </a:r>
              <a:endPar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endParaRPr>
            </a:p>
          </p:txBody>
        </p:sp>
        <p:sp>
          <p:nvSpPr>
            <p:cNvPr id="24" name="Rounded Rectangle 23"/>
            <p:cNvSpPr/>
            <p:nvPr/>
          </p:nvSpPr>
          <p:spPr>
            <a:xfrm>
              <a:off x="627320" y="734449"/>
              <a:ext cx="6071192" cy="1587015"/>
            </a:xfrm>
            <a:prstGeom prst="round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微软雅黑"/>
                <a:cs typeface="+mn-cs"/>
              </a:endParaRPr>
            </a:p>
          </p:txBody>
        </p:sp>
      </p:grpSp>
      <p:cxnSp>
        <p:nvCxnSpPr>
          <p:cNvPr id="27" name="Straight Connector 26" descr="56 anh sang"/>
          <p:cNvCxnSpPr/>
          <p:nvPr/>
        </p:nvCxnSpPr>
        <p:spPr>
          <a:xfrm>
            <a:off x="6410717" y="233916"/>
            <a:ext cx="79744" cy="644333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pic>
        <p:nvPicPr>
          <p:cNvPr id="1032" name="Picture 8" descr="56 anh san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1917" b="97417" l="12250" r="81917"/>
                    </a14:imgEffect>
                  </a14:imgLayer>
                </a14:imgProps>
              </a:ext>
              <a:ext uri="{28A0092B-C50C-407E-A947-70E740481C1C}">
                <a14:useLocalDpi xmlns:a14="http://schemas.microsoft.com/office/drawing/2010/main" val="0"/>
              </a:ext>
            </a:extLst>
          </a:blip>
          <a:srcRect l="11290" t="30221" r="10012" b="-6257"/>
          <a:stretch/>
        </p:blipFill>
        <p:spPr bwMode="auto">
          <a:xfrm>
            <a:off x="1302266" y="3493360"/>
            <a:ext cx="4293664" cy="3554971"/>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descr="56 anh sang"/>
          <p:cNvSpPr txBox="1"/>
          <p:nvPr/>
        </p:nvSpPr>
        <p:spPr>
          <a:xfrm>
            <a:off x="6539136" y="1067194"/>
            <a:ext cx="5183274" cy="2246769"/>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Viết ý cá nhân</a:t>
            </a:r>
            <a:r>
              <a:rPr kumimoji="0" lang="en-US"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a:t>
            </a:r>
            <a:r>
              <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 </a:t>
            </a:r>
            <a:r>
              <a:rPr kumimoji="0" lang="en-US"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2 </a:t>
            </a:r>
            <a:r>
              <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phút</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Chia sẻ trong nhóm</a:t>
            </a:r>
            <a:r>
              <a:rPr kumimoji="0" lang="en-US"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a:t>
            </a:r>
            <a:r>
              <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 2 phút.</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Thống nhất ý kiến chung trong nhóm</a:t>
            </a:r>
            <a:r>
              <a:rPr kumimoji="0" lang="en-US"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 1 </a:t>
            </a:r>
            <a:r>
              <a:rPr kumimoji="0" lang="en-US" sz="2800" b="0" i="0" u="none" strike="noStrike" kern="1200" cap="none" spc="0" normalizeH="0" baseline="0" noProof="0" dirty="0" err="1">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phút</a:t>
            </a:r>
            <a:r>
              <a:rPr kumimoji="0" lang="en-US"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a:t>
            </a:r>
            <a:endPar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endParaRPr kumimoji="0" lang="en-US"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endParaRPr>
          </a:p>
        </p:txBody>
      </p:sp>
      <p:sp>
        <p:nvSpPr>
          <p:cNvPr id="32" name="TextBox 31" descr="56 anh sang"/>
          <p:cNvSpPr txBox="1"/>
          <p:nvPr/>
        </p:nvSpPr>
        <p:spPr>
          <a:xfrm>
            <a:off x="6625757" y="148303"/>
            <a:ext cx="521234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D80A10"/>
                </a:solidFill>
                <a:effectLst/>
                <a:uLnTx/>
                <a:uFillTx/>
                <a:latin typeface="#9Slide03 Arima Madurai Black" panose="00000A00000000000000" pitchFamily="2" charset="0"/>
                <a:ea typeface="微软雅黑"/>
                <a:cs typeface="#9Slide03 Arima Madurai Black" panose="00000A00000000000000" pitchFamily="2" charset="0"/>
              </a:rPr>
              <a:t>HOẠT ĐỘNG NHÓM</a:t>
            </a:r>
            <a:endParaRPr kumimoji="0" lang="en-US" sz="3200" b="1" i="0" u="none" strike="noStrike" kern="1200" cap="none" spc="0" normalizeH="0" baseline="0" noProof="0" dirty="0">
              <a:ln>
                <a:noFill/>
              </a:ln>
              <a:solidFill>
                <a:srgbClr val="D80A10"/>
              </a:solidFill>
              <a:effectLst/>
              <a:uLnTx/>
              <a:uFillTx/>
              <a:latin typeface="#9Slide03 Arima Madurai Black" panose="00000A00000000000000" pitchFamily="2" charset="0"/>
              <a:ea typeface="微软雅黑"/>
              <a:cs typeface="#9Slide03 Arima Madurai Black" panose="00000A00000000000000" pitchFamily="2" charset="0"/>
            </a:endParaRPr>
          </a:p>
        </p:txBody>
      </p:sp>
      <p:sp>
        <p:nvSpPr>
          <p:cNvPr id="33" name="Rounded Rectangle 32" descr="56 anh sang"/>
          <p:cNvSpPr/>
          <p:nvPr/>
        </p:nvSpPr>
        <p:spPr>
          <a:xfrm>
            <a:off x="6480379" y="936920"/>
            <a:ext cx="5183274" cy="1959719"/>
          </a:xfrm>
          <a:prstGeom prst="roundRect">
            <a:avLst/>
          </a:prstGeom>
          <a:noFill/>
          <a:ln w="12700">
            <a:solidFill>
              <a:srgbClr val="558889"/>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微软雅黑"/>
              <a:cs typeface="+mn-cs"/>
            </a:endParaRPr>
          </a:p>
        </p:txBody>
      </p:sp>
      <p:pic>
        <p:nvPicPr>
          <p:cNvPr id="1034" name="Picture 10" descr="56 anh sa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52735" y="2745055"/>
            <a:ext cx="3026610" cy="1982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69507"/>
      </p:ext>
    </p:extLst>
  </p:cSld>
  <p:clrMapOvr>
    <a:masterClrMapping/>
  </p:clrMapOvr>
  <p:transition>
    <p:random/>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标题 63" descr="56 anh sang"/>
          <p:cNvSpPr>
            <a:spLocks noGrp="1"/>
          </p:cNvSpPr>
          <p:nvPr>
            <p:ph type="title"/>
          </p:nvPr>
        </p:nvSpPr>
        <p:spPr>
          <a:xfrm>
            <a:off x="4238208" y="365786"/>
            <a:ext cx="5327998" cy="368264"/>
          </a:xfrm>
        </p:spPr>
        <p:txBody>
          <a:bodyPr>
            <a:noAutofit/>
          </a:bodyPr>
          <a:lstStyle/>
          <a:p>
            <a:r>
              <a:rPr lang="vi-VN" altLang="zh-CN" sz="4000" b="1" dirty="0">
                <a:latin typeface="#9Slide03 Arima Madurai Black" panose="00000A00000000000000" pitchFamily="2" charset="0"/>
                <a:cs typeface="#9Slide03 Arima Madurai Black" panose="00000A00000000000000" pitchFamily="2" charset="0"/>
              </a:rPr>
              <a:t>Hoạt động nhóm</a:t>
            </a:r>
            <a:endParaRPr lang="zh-CN" altLang="en-US" sz="4000" b="1" dirty="0">
              <a:latin typeface="#9Slide03 Arima Madurai Black" panose="00000A00000000000000" pitchFamily="2" charset="0"/>
              <a:cs typeface="#9Slide03 Arima Madurai Black" panose="00000A00000000000000" pitchFamily="2" charset="0"/>
            </a:endParaRPr>
          </a:p>
        </p:txBody>
      </p:sp>
      <p:graphicFrame>
        <p:nvGraphicFramePr>
          <p:cNvPr id="43" name="Table 42" descr="56 anh sang"/>
          <p:cNvGraphicFramePr>
            <a:graphicFrameLocks noGrp="1"/>
          </p:cNvGraphicFramePr>
          <p:nvPr/>
        </p:nvGraphicFramePr>
        <p:xfrm>
          <a:off x="368182" y="966192"/>
          <a:ext cx="6856383" cy="5738705"/>
        </p:xfrm>
        <a:graphic>
          <a:graphicData uri="http://schemas.openxmlformats.org/drawingml/2006/table">
            <a:tbl>
              <a:tblPr firstRow="1" firstCol="1" bandRow="1">
                <a:tableStyleId>{5DA37D80-6434-44D0-A028-1B22A696006F}</a:tableStyleId>
              </a:tblPr>
              <a:tblGrid>
                <a:gridCol w="4465954">
                  <a:extLst>
                    <a:ext uri="{9D8B030D-6E8A-4147-A177-3AD203B41FA5}">
                      <a16:colId xmlns:a16="http://schemas.microsoft.com/office/drawing/2014/main" val="3634776279"/>
                    </a:ext>
                  </a:extLst>
                </a:gridCol>
                <a:gridCol w="2390429">
                  <a:extLst>
                    <a:ext uri="{9D8B030D-6E8A-4147-A177-3AD203B41FA5}">
                      <a16:colId xmlns:a16="http://schemas.microsoft.com/office/drawing/2014/main" val="609449283"/>
                    </a:ext>
                  </a:extLst>
                </a:gridCol>
              </a:tblGrid>
              <a:tr h="580290">
                <a:tc gridSpan="2">
                  <a:txBody>
                    <a:bodyPr/>
                    <a:lstStyle/>
                    <a:p>
                      <a:pPr algn="ctr">
                        <a:lnSpc>
                          <a:spcPct val="107000"/>
                        </a:lnSpc>
                        <a:spcBef>
                          <a:spcPts val="200"/>
                        </a:spcBef>
                        <a:spcAft>
                          <a:spcPts val="600"/>
                        </a:spcAft>
                        <a:tabLst>
                          <a:tab pos="3471545" algn="l"/>
                        </a:tabLst>
                      </a:pPr>
                      <a:r>
                        <a:rPr lang="en-US" sz="2800" b="1" dirty="0" err="1">
                          <a:solidFill>
                            <a:srgbClr val="00B050"/>
                          </a:solidFill>
                          <a:effectLst/>
                          <a:latin typeface="#9Slide03 Arima Madurai Black" panose="00000A00000000000000" pitchFamily="2" charset="0"/>
                          <a:cs typeface="#9Slide03 Arima Madurai Black" panose="00000A00000000000000" pitchFamily="2" charset="0"/>
                        </a:rPr>
                        <a:t>Phiếu</a:t>
                      </a:r>
                      <a:r>
                        <a:rPr lang="en-US" sz="2800" b="1" dirty="0">
                          <a:solidFill>
                            <a:srgbClr val="00B050"/>
                          </a:solidFill>
                          <a:effectLst/>
                          <a:latin typeface="#9Slide03 Arima Madurai Black" panose="00000A00000000000000" pitchFamily="2" charset="0"/>
                          <a:cs typeface="#9Slide03 Arima Madurai Black" panose="00000A00000000000000" pitchFamily="2" charset="0"/>
                        </a:rPr>
                        <a:t> </a:t>
                      </a:r>
                      <a:r>
                        <a:rPr lang="en-US" sz="2800" b="1" dirty="0" err="1">
                          <a:solidFill>
                            <a:srgbClr val="00B050"/>
                          </a:solidFill>
                          <a:effectLst/>
                          <a:latin typeface="#9Slide03 Arima Madurai Black" panose="00000A00000000000000" pitchFamily="2" charset="0"/>
                          <a:cs typeface="#9Slide03 Arima Madurai Black" panose="00000A00000000000000" pitchFamily="2" charset="0"/>
                        </a:rPr>
                        <a:t>học</a:t>
                      </a:r>
                      <a:r>
                        <a:rPr lang="en-US" sz="2800" b="1" dirty="0">
                          <a:solidFill>
                            <a:srgbClr val="00B050"/>
                          </a:solidFill>
                          <a:effectLst/>
                          <a:latin typeface="#9Slide03 Arima Madurai Black" panose="00000A00000000000000" pitchFamily="2" charset="0"/>
                          <a:cs typeface="#9Slide03 Arima Madurai Black" panose="00000A00000000000000" pitchFamily="2" charset="0"/>
                        </a:rPr>
                        <a:t> </a:t>
                      </a:r>
                      <a:r>
                        <a:rPr lang="en-US" sz="2800" b="1" dirty="0" err="1">
                          <a:solidFill>
                            <a:srgbClr val="00B050"/>
                          </a:solidFill>
                          <a:effectLst/>
                          <a:latin typeface="#9Slide03 Arima Madurai Black" panose="00000A00000000000000" pitchFamily="2" charset="0"/>
                          <a:cs typeface="#9Slide03 Arima Madurai Black" panose="00000A00000000000000" pitchFamily="2" charset="0"/>
                        </a:rPr>
                        <a:t>tập</a:t>
                      </a:r>
                      <a:r>
                        <a:rPr lang="en-US" sz="2800" b="1" dirty="0">
                          <a:solidFill>
                            <a:srgbClr val="00B050"/>
                          </a:solidFill>
                          <a:effectLst/>
                          <a:latin typeface="#9Slide03 Arima Madurai Black" panose="00000A00000000000000" pitchFamily="2" charset="0"/>
                          <a:cs typeface="#9Slide03 Arima Madurai Black" panose="00000A00000000000000" pitchFamily="2" charset="0"/>
                        </a:rPr>
                        <a:t> </a:t>
                      </a:r>
                      <a:r>
                        <a:rPr lang="vi-VN" sz="2800" b="1" dirty="0">
                          <a:solidFill>
                            <a:srgbClr val="00B050"/>
                          </a:solidFill>
                          <a:effectLst/>
                          <a:latin typeface="#9Slide03 Arima Madurai Black" panose="00000A00000000000000" pitchFamily="2" charset="0"/>
                          <a:cs typeface="#9Slide03 Arima Madurai Black" panose="00000A00000000000000" pitchFamily="2" charset="0"/>
                        </a:rPr>
                        <a:t>1</a:t>
                      </a:r>
                      <a:endParaRPr lang="en-US" sz="2800" b="1" dirty="0">
                        <a:solidFill>
                          <a:srgbClr val="00B050"/>
                        </a:solidFill>
                        <a:effectLst/>
                        <a:latin typeface="#9Slide03 Arima Madurai Black" panose="00000A00000000000000" pitchFamily="2" charset="0"/>
                        <a:ea typeface="Arial" panose="020B0604020202020204" pitchFamily="34" charset="0"/>
                        <a:cs typeface="#9Slide03 Arima Madurai Black" panose="00000A00000000000000" pitchFamily="2"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3833160445"/>
                  </a:ext>
                </a:extLst>
              </a:tr>
              <a:tr h="596000">
                <a:tc gridSpan="2">
                  <a:txBody>
                    <a:bodyPr/>
                    <a:lstStyle/>
                    <a:p>
                      <a:pPr>
                        <a:lnSpc>
                          <a:spcPct val="107000"/>
                        </a:lnSpc>
                        <a:spcBef>
                          <a:spcPts val="200"/>
                        </a:spcBef>
                        <a:spcAft>
                          <a:spcPts val="600"/>
                        </a:spcAft>
                      </a:pP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Nhiệm</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vụ</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Tìm</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hiểu</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về</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tín</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hiệu</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tương</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tự</a:t>
                      </a:r>
                      <a:endParaRPr lang="en-US" sz="2800" dirty="0">
                        <a:solidFill>
                          <a:srgbClr val="C00000"/>
                        </a:solidFill>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883768393"/>
                  </a:ext>
                </a:extLst>
              </a:tr>
              <a:tr h="930442">
                <a:tc>
                  <a:txBody>
                    <a:bodyPr/>
                    <a:lstStyle/>
                    <a:p>
                      <a:pPr algn="just">
                        <a:lnSpc>
                          <a:spcPct val="107000"/>
                        </a:lnSpc>
                        <a:spcBef>
                          <a:spcPts val="200"/>
                        </a:spcBef>
                        <a:spcAft>
                          <a:spcPts val="600"/>
                        </a:spcAft>
                      </a:pP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tương</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tự</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là</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gì</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Phân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loại</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các</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dạng</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tương</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tự</a:t>
                      </a:r>
                      <a:r>
                        <a:rPr lang="en-US" sz="2400" kern="1200" dirty="0">
                          <a:effectLst/>
                          <a:latin typeface="#9Slide03 Arima Madurai ExtraLi" panose="00000300000000000000" pitchFamily="2" charset="0"/>
                          <a:cs typeface="#9Slide03 Arima Madurai ExtraLi" panose="00000300000000000000" pitchFamily="2" charset="0"/>
                        </a:rPr>
                        <a:t>.</a:t>
                      </a:r>
                      <a:endParaRPr lang="en-US" sz="24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68580" marR="68580" marT="0" marB="0" anchor="ctr"/>
                </a:tc>
                <a:tc>
                  <a:txBody>
                    <a:bodyPr/>
                    <a:lstStyle/>
                    <a:p>
                      <a:pPr>
                        <a:lnSpc>
                          <a:spcPct val="107000"/>
                        </a:lnSpc>
                        <a:spcAft>
                          <a:spcPts val="800"/>
                        </a:spcAft>
                      </a:pPr>
                      <a:r>
                        <a:rPr lang="en-US" sz="2000" dirty="0">
                          <a:effectLst/>
                          <a:latin typeface="#9Slide03 Arima Madurai ExtraLi" panose="00000300000000000000" pitchFamily="2" charset="0"/>
                          <a:cs typeface="#9Slide03 Arima Madurai ExtraLi" panose="00000300000000000000" pitchFamily="2" charset="0"/>
                        </a:rPr>
                        <a:t> </a:t>
                      </a:r>
                      <a:endParaRPr lang="en-US" sz="20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0" marR="0" marT="0" marB="0" anchor="ctr"/>
                </a:tc>
                <a:extLst>
                  <a:ext uri="{0D108BD9-81ED-4DB2-BD59-A6C34878D82A}">
                    <a16:rowId xmlns:a16="http://schemas.microsoft.com/office/drawing/2014/main" val="3018030255"/>
                  </a:ext>
                </a:extLst>
              </a:tr>
              <a:tr h="529947">
                <a:tc>
                  <a:txBody>
                    <a:bodyPr/>
                    <a:lstStyle/>
                    <a:p>
                      <a:pPr algn="just">
                        <a:lnSpc>
                          <a:spcPct val="107000"/>
                        </a:lnSpc>
                        <a:spcBef>
                          <a:spcPts val="200"/>
                        </a:spcBef>
                        <a:spcAft>
                          <a:spcPts val="600"/>
                        </a:spcAft>
                      </a:pPr>
                      <a:r>
                        <a:rPr lang="en-US" sz="2400" kern="1200" dirty="0" err="1">
                          <a:effectLst/>
                          <a:latin typeface="#9Slide03 Arima Madurai ExtraLi" panose="00000300000000000000" pitchFamily="2" charset="0"/>
                          <a:cs typeface="#9Slide03 Arima Madurai ExtraLi" panose="00000300000000000000" pitchFamily="2" charset="0"/>
                        </a:rPr>
                        <a:t>Lấy</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ví</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dụ</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về</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tương</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tự</a:t>
                      </a:r>
                      <a:r>
                        <a:rPr lang="en-US" sz="2400" kern="1200" dirty="0">
                          <a:effectLst/>
                          <a:latin typeface="#9Slide03 Arima Madurai ExtraLi" panose="00000300000000000000" pitchFamily="2" charset="0"/>
                          <a:cs typeface="#9Slide03 Arima Madurai ExtraLi" panose="00000300000000000000" pitchFamily="2" charset="0"/>
                        </a:rPr>
                        <a:t>.</a:t>
                      </a:r>
                      <a:endParaRPr lang="en-US" sz="24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68580" marR="68580" marT="0" marB="0" anchor="ctr"/>
                </a:tc>
                <a:tc>
                  <a:txBody>
                    <a:bodyPr/>
                    <a:lstStyle/>
                    <a:p>
                      <a:pPr>
                        <a:lnSpc>
                          <a:spcPct val="107000"/>
                        </a:lnSpc>
                        <a:spcAft>
                          <a:spcPts val="800"/>
                        </a:spcAft>
                      </a:pPr>
                      <a:r>
                        <a:rPr lang="en-US" sz="2000">
                          <a:effectLst/>
                          <a:latin typeface="#9Slide03 Arima Madurai ExtraLi" panose="00000300000000000000" pitchFamily="2" charset="0"/>
                          <a:cs typeface="#9Slide03 Arima Madurai ExtraLi" panose="00000300000000000000" pitchFamily="2" charset="0"/>
                        </a:rPr>
                        <a:t> </a:t>
                      </a:r>
                      <a:endParaRPr lang="en-US" sz="200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0" marR="0" marT="0" marB="0" anchor="ctr"/>
                </a:tc>
                <a:extLst>
                  <a:ext uri="{0D108BD9-81ED-4DB2-BD59-A6C34878D82A}">
                    <a16:rowId xmlns:a16="http://schemas.microsoft.com/office/drawing/2014/main" val="3909964927"/>
                  </a:ext>
                </a:extLst>
              </a:tr>
              <a:tr h="819645">
                <a:tc>
                  <a:txBody>
                    <a:bodyPr/>
                    <a:lstStyle/>
                    <a:p>
                      <a:pPr algn="just">
                        <a:lnSpc>
                          <a:spcPct val="107000"/>
                        </a:lnSpc>
                        <a:spcBef>
                          <a:spcPts val="200"/>
                        </a:spcBef>
                        <a:spcAft>
                          <a:spcPts val="600"/>
                        </a:spcAft>
                      </a:pPr>
                      <a:r>
                        <a:rPr lang="en-US" sz="2400" kern="1200" dirty="0" err="1">
                          <a:effectLst/>
                          <a:latin typeface="#9Slide03 Arima Madurai ExtraLi" panose="00000300000000000000" pitchFamily="2" charset="0"/>
                          <a:cs typeface="#9Slide03 Arima Madurai ExtraLi" panose="00000300000000000000" pitchFamily="2" charset="0"/>
                        </a:rPr>
                        <a:t>Trong</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tương</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tự</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đại</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lượng</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nào</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biến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đổi</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liên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tục</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theo</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thời</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gian</a:t>
                      </a:r>
                      <a:r>
                        <a:rPr lang="en-US" sz="2400" kern="1200" dirty="0">
                          <a:effectLst/>
                          <a:latin typeface="#9Slide03 Arima Madurai ExtraLi" panose="00000300000000000000" pitchFamily="2" charset="0"/>
                          <a:cs typeface="#9Slide03 Arima Madurai ExtraLi" panose="00000300000000000000" pitchFamily="2" charset="0"/>
                        </a:rPr>
                        <a:t>?</a:t>
                      </a:r>
                      <a:endParaRPr lang="en-US" sz="24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68580" marR="68580" marT="0" marB="0" anchor="ctr"/>
                </a:tc>
                <a:tc>
                  <a:txBody>
                    <a:bodyPr/>
                    <a:lstStyle/>
                    <a:p>
                      <a:pPr>
                        <a:lnSpc>
                          <a:spcPct val="107000"/>
                        </a:lnSpc>
                        <a:spcAft>
                          <a:spcPts val="800"/>
                        </a:spcAft>
                      </a:pPr>
                      <a:r>
                        <a:rPr lang="en-US" sz="2000">
                          <a:effectLst/>
                          <a:latin typeface="#9Slide03 Arima Madurai ExtraLi" panose="00000300000000000000" pitchFamily="2" charset="0"/>
                          <a:cs typeface="#9Slide03 Arima Madurai ExtraLi" panose="00000300000000000000" pitchFamily="2" charset="0"/>
                        </a:rPr>
                        <a:t> </a:t>
                      </a:r>
                      <a:endParaRPr lang="en-US" sz="200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0" marR="0" marT="0" marB="0" anchor="ctr"/>
                </a:tc>
                <a:extLst>
                  <a:ext uri="{0D108BD9-81ED-4DB2-BD59-A6C34878D82A}">
                    <a16:rowId xmlns:a16="http://schemas.microsoft.com/office/drawing/2014/main" val="824595481"/>
                  </a:ext>
                </a:extLst>
              </a:tr>
              <a:tr h="885419">
                <a:tc>
                  <a:txBody>
                    <a:bodyPr/>
                    <a:lstStyle/>
                    <a:p>
                      <a:pPr algn="just">
                        <a:lnSpc>
                          <a:spcPct val="107000"/>
                        </a:lnSpc>
                        <a:spcBef>
                          <a:spcPts val="200"/>
                        </a:spcBef>
                        <a:spcAft>
                          <a:spcPts val="600"/>
                        </a:spcAft>
                      </a:pP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tương</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tự</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có</a:t>
                      </a:r>
                      <a:r>
                        <a:rPr lang="en-US" sz="2400" kern="1200" dirty="0">
                          <a:effectLst/>
                          <a:latin typeface="#9Slide03 Arima Madurai ExtraLi" panose="00000300000000000000" pitchFamily="2" charset="0"/>
                          <a:cs typeface="#9Slide03 Arima Madurai ExtraLi" panose="00000300000000000000" pitchFamily="2" charset="0"/>
                        </a:rPr>
                        <a:t> bao </a:t>
                      </a:r>
                      <a:r>
                        <a:rPr lang="en-US" sz="2400" kern="1200" dirty="0" err="1">
                          <a:effectLst/>
                          <a:latin typeface="#9Slide03 Arima Madurai ExtraLi" panose="00000300000000000000" pitchFamily="2" charset="0"/>
                          <a:cs typeface="#9Slide03 Arima Madurai ExtraLi" panose="00000300000000000000" pitchFamily="2" charset="0"/>
                        </a:rPr>
                        <a:t>nhiêu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giá</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trị</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mức</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điện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áp</a:t>
                      </a:r>
                      <a:r>
                        <a:rPr lang="en-US" sz="2400" kern="1200" dirty="0">
                          <a:effectLst/>
                          <a:latin typeface="#9Slide03 Arima Madurai ExtraLi" panose="00000300000000000000" pitchFamily="2" charset="0"/>
                          <a:cs typeface="#9Slide03 Arima Madurai ExtraLi" panose="00000300000000000000" pitchFamily="2" charset="0"/>
                        </a:rPr>
                        <a:t>?</a:t>
                      </a:r>
                      <a:endParaRPr lang="en-US" sz="24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68580" marR="68580" marT="0" marB="0" anchor="ctr"/>
                </a:tc>
                <a:tc>
                  <a:txBody>
                    <a:bodyPr/>
                    <a:lstStyle/>
                    <a:p>
                      <a:pPr>
                        <a:lnSpc>
                          <a:spcPct val="107000"/>
                        </a:lnSpc>
                        <a:spcAft>
                          <a:spcPts val="800"/>
                        </a:spcAft>
                      </a:pPr>
                      <a:r>
                        <a:rPr lang="en-US" sz="2000">
                          <a:effectLst/>
                          <a:latin typeface="#9Slide03 Arima Madurai ExtraLi" panose="00000300000000000000" pitchFamily="2" charset="0"/>
                          <a:cs typeface="#9Slide03 Arima Madurai ExtraLi" panose="00000300000000000000" pitchFamily="2" charset="0"/>
                        </a:rPr>
                        <a:t> </a:t>
                      </a:r>
                      <a:endParaRPr lang="en-US" sz="200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0" marR="0" marT="0" marB="0" anchor="ctr"/>
                </a:tc>
                <a:extLst>
                  <a:ext uri="{0D108BD9-81ED-4DB2-BD59-A6C34878D82A}">
                    <a16:rowId xmlns:a16="http://schemas.microsoft.com/office/drawing/2014/main" val="3095322914"/>
                  </a:ext>
                </a:extLst>
              </a:tr>
              <a:tr h="1059891">
                <a:tc>
                  <a:txBody>
                    <a:bodyPr/>
                    <a:lstStyle/>
                    <a:p>
                      <a:pPr algn="just">
                        <a:lnSpc>
                          <a:spcPct val="107000"/>
                        </a:lnSpc>
                        <a:spcBef>
                          <a:spcPts val="200"/>
                        </a:spcBef>
                        <a:spcAft>
                          <a:spcPts val="600"/>
                        </a:spcAft>
                      </a:pPr>
                      <a:r>
                        <a:rPr lang="en-US" sz="2400" kern="1200" dirty="0" err="1">
                          <a:effectLst/>
                          <a:latin typeface="#9Slide03 Arima Madurai ExtraLi" panose="00000300000000000000" pitchFamily="2" charset="0"/>
                          <a:cs typeface="#9Slide03 Arima Madurai ExtraLi" panose="00000300000000000000" pitchFamily="2" charset="0"/>
                        </a:rPr>
                        <a:t>Sự</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khác</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nhau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cơ</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bản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giữa</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tương</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tự</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và</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số</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là</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gì</a:t>
                      </a:r>
                      <a:r>
                        <a:rPr lang="en-US" sz="2400" kern="1200" dirty="0">
                          <a:effectLst/>
                          <a:latin typeface="#9Slide03 Arima Madurai ExtraLi" panose="00000300000000000000" pitchFamily="2" charset="0"/>
                          <a:cs typeface="#9Slide03 Arima Madurai ExtraLi" panose="00000300000000000000" pitchFamily="2" charset="0"/>
                        </a:rPr>
                        <a:t>?</a:t>
                      </a:r>
                      <a:endParaRPr lang="en-US" sz="24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68580" marR="68580" marT="0" marB="0" anchor="ctr"/>
                </a:tc>
                <a:tc>
                  <a:txBody>
                    <a:bodyPr/>
                    <a:lstStyle/>
                    <a:p>
                      <a:pPr>
                        <a:lnSpc>
                          <a:spcPct val="107000"/>
                        </a:lnSpc>
                        <a:spcAft>
                          <a:spcPts val="800"/>
                        </a:spcAft>
                      </a:pPr>
                      <a:r>
                        <a:rPr lang="en-US" sz="2000" dirty="0">
                          <a:effectLst/>
                          <a:latin typeface="#9Slide03 Arima Madurai ExtraLi" panose="00000300000000000000" pitchFamily="2" charset="0"/>
                          <a:cs typeface="#9Slide03 Arima Madurai ExtraLi" panose="00000300000000000000" pitchFamily="2" charset="0"/>
                        </a:rPr>
                        <a:t> </a:t>
                      </a:r>
                      <a:endParaRPr lang="en-US" sz="20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0" marR="0" marT="0" marB="0" anchor="ctr"/>
                </a:tc>
                <a:extLst>
                  <a:ext uri="{0D108BD9-81ED-4DB2-BD59-A6C34878D82A}">
                    <a16:rowId xmlns:a16="http://schemas.microsoft.com/office/drawing/2014/main" val="710152928"/>
                  </a:ext>
                </a:extLst>
              </a:tr>
            </a:tbl>
          </a:graphicData>
        </a:graphic>
      </p:graphicFrame>
      <p:sp>
        <p:nvSpPr>
          <p:cNvPr id="45" name="TextBox 44" descr="56 anh sang"/>
          <p:cNvSpPr txBox="1"/>
          <p:nvPr/>
        </p:nvSpPr>
        <p:spPr>
          <a:xfrm>
            <a:off x="8395627" y="924824"/>
            <a:ext cx="2634861" cy="830997"/>
          </a:xfrm>
          <a:prstGeom prst="rect">
            <a:avLst/>
          </a:prstGeom>
          <a:solidFill>
            <a:srgbClr val="8BD784"/>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Nghiên cứu SGK.</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Liên hệ thực tiễn.</a:t>
            </a:r>
            <a:endParaRPr kumimoji="0" lang="en-US"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endParaRPr>
          </a:p>
        </p:txBody>
      </p:sp>
      <p:sp>
        <p:nvSpPr>
          <p:cNvPr id="46" name="Rectangle 45" descr="56 anh sang"/>
          <p:cNvSpPr/>
          <p:nvPr/>
        </p:nvSpPr>
        <p:spPr>
          <a:xfrm>
            <a:off x="9694286" y="2305195"/>
            <a:ext cx="2436484" cy="830997"/>
          </a:xfrm>
          <a:prstGeom prst="rect">
            <a:avLst/>
          </a:prstGeom>
          <a:solidFill>
            <a:schemeClr val="tx2">
              <a:lumMod val="25000"/>
              <a:lumOff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Viết ý cá nhân 2 phút</a:t>
            </a:r>
          </a:p>
        </p:txBody>
      </p:sp>
      <p:pic>
        <p:nvPicPr>
          <p:cNvPr id="57" name="Picture 2" descr="56 anh sa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72854" y="1923300"/>
            <a:ext cx="2146028" cy="1507572"/>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46" descr="56 anh sang"/>
          <p:cNvSpPr/>
          <p:nvPr/>
        </p:nvSpPr>
        <p:spPr>
          <a:xfrm>
            <a:off x="9618882" y="3914849"/>
            <a:ext cx="2436484" cy="830997"/>
          </a:xfrm>
          <a:prstGeom prst="rect">
            <a:avLst/>
          </a:prstGeom>
          <a:solidFill>
            <a:schemeClr val="accent1">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Chia sẻ trong nhóm</a:t>
            </a:r>
            <a:r>
              <a:rPr kumimoji="0" lang="en-US" sz="2400" b="0" i="0" u="none" strike="noStrike" kern="1200" cap="none" spc="0" normalizeH="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 </a:t>
            </a:r>
            <a:r>
              <a:rPr kumimoji="0" lang="en-US"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2 </a:t>
            </a: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phút.</a:t>
            </a:r>
          </a:p>
        </p:txBody>
      </p:sp>
      <p:sp>
        <p:nvSpPr>
          <p:cNvPr id="48" name="Rectangle 47" descr="56 anh sang"/>
          <p:cNvSpPr/>
          <p:nvPr/>
        </p:nvSpPr>
        <p:spPr>
          <a:xfrm>
            <a:off x="9506600" y="5373665"/>
            <a:ext cx="2548766" cy="1200329"/>
          </a:xfrm>
          <a:prstGeom prst="rect">
            <a:avLst/>
          </a:prstGeom>
          <a:solidFill>
            <a:srgbClr val="60B1A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Thống nhất ý kiến chung</a:t>
            </a:r>
            <a:r>
              <a:rPr kumimoji="0" lang="en-US" sz="2400" b="0" i="0" u="none" strike="noStrike" kern="1200" cap="none" spc="0" normalizeH="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 </a:t>
            </a: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trong nhóm</a:t>
            </a:r>
            <a:r>
              <a:rPr kumimoji="0" lang="en-US" sz="2400" b="0" i="0" u="none" strike="noStrike" kern="1200" cap="none" spc="0" normalizeH="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 1 </a:t>
            </a:r>
            <a:r>
              <a:rPr kumimoji="0" lang="en-US" sz="2400" b="0" i="0" u="none" strike="noStrike" kern="1200" cap="none" spc="0" normalizeH="0" noProof="0" dirty="0" err="1">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phút</a:t>
            </a:r>
            <a:r>
              <a:rPr kumimoji="0" lang="en-US" sz="2400" b="0" i="0" u="none" strike="noStrike" kern="1200" cap="none" spc="0" normalizeH="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a:t>
            </a:r>
            <a:endPar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endParaRPr>
          </a:p>
        </p:txBody>
      </p:sp>
      <p:pic>
        <p:nvPicPr>
          <p:cNvPr id="1028" name="Picture 4" descr="56 anh sang"/>
          <p:cNvPicPr>
            <a:picLocks noChangeAspect="1" noChangeArrowheads="1"/>
          </p:cNvPicPr>
          <p:nvPr/>
        </p:nvPicPr>
        <p:blipFill rotWithShape="1">
          <a:blip r:embed="rId4">
            <a:extLst>
              <a:ext uri="{28A0092B-C50C-407E-A947-70E740481C1C}">
                <a14:useLocalDpi xmlns:a14="http://schemas.microsoft.com/office/drawing/2010/main" val="0"/>
              </a:ext>
            </a:extLst>
          </a:blip>
          <a:srcRect l="8906" t="11826" r="8253" b="11071"/>
          <a:stretch/>
        </p:blipFill>
        <p:spPr bwMode="auto">
          <a:xfrm>
            <a:off x="7361844" y="3508984"/>
            <a:ext cx="2257038" cy="14580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6 anh sa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61844" y="5246524"/>
            <a:ext cx="2007477" cy="1458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34810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5"/>
                                        </p:tgtEl>
                                        <p:attrNameLst>
                                          <p:attrName>style.visibility</p:attrName>
                                        </p:attrNameLst>
                                      </p:cBhvr>
                                      <p:to>
                                        <p:strVal val="visible"/>
                                      </p:to>
                                    </p:set>
                                    <p:anim calcmode="lin" valueType="num">
                                      <p:cBhvr additive="base">
                                        <p:cTn id="14" dur="500" fill="hold"/>
                                        <p:tgtEl>
                                          <p:spTgt spid="45"/>
                                        </p:tgtEl>
                                        <p:attrNameLst>
                                          <p:attrName>ppt_x</p:attrName>
                                        </p:attrNameLst>
                                      </p:cBhvr>
                                      <p:tavLst>
                                        <p:tav tm="0">
                                          <p:val>
                                            <p:strVal val="#ppt_x"/>
                                          </p:val>
                                        </p:tav>
                                        <p:tav tm="100000">
                                          <p:val>
                                            <p:strVal val="#ppt_x"/>
                                          </p:val>
                                        </p:tav>
                                      </p:tavLst>
                                    </p:anim>
                                    <p:anim calcmode="lin" valueType="num">
                                      <p:cBhvr additive="base">
                                        <p:cTn id="15"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barn(inVertical)">
                                      <p:cBhvr>
                                        <p:cTn id="20" dur="500"/>
                                        <p:tgtEl>
                                          <p:spTgt spid="57"/>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barn(inVertical)">
                                      <p:cBhvr>
                                        <p:cTn id="23" dur="500"/>
                                        <p:tgtEl>
                                          <p:spTgt spid="4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028"/>
                                        </p:tgtEl>
                                        <p:attrNameLst>
                                          <p:attrName>style.visibility</p:attrName>
                                        </p:attrNameLst>
                                      </p:cBhvr>
                                      <p:to>
                                        <p:strVal val="visible"/>
                                      </p:to>
                                    </p:set>
                                    <p:animEffect transition="in" filter="barn(inVertical)">
                                      <p:cBhvr>
                                        <p:cTn id="28" dur="500"/>
                                        <p:tgtEl>
                                          <p:spTgt spid="1028"/>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barn(inVertical)">
                                      <p:cBhvr>
                                        <p:cTn id="31" dur="500"/>
                                        <p:tgtEl>
                                          <p:spTgt spid="4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030"/>
                                        </p:tgtEl>
                                        <p:attrNameLst>
                                          <p:attrName>style.visibility</p:attrName>
                                        </p:attrNameLst>
                                      </p:cBhvr>
                                      <p:to>
                                        <p:strVal val="visible"/>
                                      </p:to>
                                    </p:set>
                                    <p:animEffect transition="in" filter="barn(inVertical)">
                                      <p:cBhvr>
                                        <p:cTn id="36" dur="500"/>
                                        <p:tgtEl>
                                          <p:spTgt spid="1030"/>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barn(inVertical)">
                                      <p:cBhvr>
                                        <p:cTn id="3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P spid="47" grpId="0" animBg="1"/>
      <p:bldP spid="4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标题 63" descr="56 anh sang"/>
          <p:cNvSpPr>
            <a:spLocks noGrp="1"/>
          </p:cNvSpPr>
          <p:nvPr>
            <p:ph type="title"/>
          </p:nvPr>
        </p:nvSpPr>
        <p:spPr>
          <a:xfrm>
            <a:off x="4326508" y="205571"/>
            <a:ext cx="5327998" cy="368264"/>
          </a:xfrm>
        </p:spPr>
        <p:txBody>
          <a:bodyPr>
            <a:noAutofit/>
          </a:bodyPr>
          <a:lstStyle/>
          <a:p>
            <a:r>
              <a:rPr lang="vi-VN" altLang="zh-CN" sz="4000" b="1" dirty="0">
                <a:latin typeface="#9Slide03 Arima Madurai Black" panose="00000A00000000000000" pitchFamily="2" charset="0"/>
                <a:cs typeface="#9Slide03 Arima Madurai Black" panose="00000A00000000000000" pitchFamily="2" charset="0"/>
              </a:rPr>
              <a:t>Hoạt động nhóm</a:t>
            </a:r>
            <a:endParaRPr lang="zh-CN" altLang="en-US" sz="4000" b="1" dirty="0">
              <a:latin typeface="#9Slide03 Arima Madurai Black" panose="00000A00000000000000" pitchFamily="2" charset="0"/>
              <a:cs typeface="#9Slide03 Arima Madurai Black" panose="00000A00000000000000" pitchFamily="2" charset="0"/>
            </a:endParaRPr>
          </a:p>
        </p:txBody>
      </p:sp>
      <p:pic>
        <p:nvPicPr>
          <p:cNvPr id="57" name="Picture 2" descr="56 anh sa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72854" y="1923300"/>
            <a:ext cx="2146028" cy="150757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6 anh sang"/>
          <p:cNvPicPr>
            <a:picLocks noChangeAspect="1" noChangeArrowheads="1"/>
          </p:cNvPicPr>
          <p:nvPr/>
        </p:nvPicPr>
        <p:blipFill rotWithShape="1">
          <a:blip r:embed="rId4">
            <a:extLst>
              <a:ext uri="{28A0092B-C50C-407E-A947-70E740481C1C}">
                <a14:useLocalDpi xmlns:a14="http://schemas.microsoft.com/office/drawing/2010/main" val="0"/>
              </a:ext>
            </a:extLst>
          </a:blip>
          <a:srcRect l="8906" t="11826" r="8253" b="11071"/>
          <a:stretch/>
        </p:blipFill>
        <p:spPr bwMode="auto">
          <a:xfrm>
            <a:off x="7361844" y="3508984"/>
            <a:ext cx="2257038" cy="14580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6 anh sa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61844" y="5246524"/>
            <a:ext cx="2007477" cy="145837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e 10" descr="56 anh sang">
            <a:extLst>
              <a:ext uri="{FF2B5EF4-FFF2-40B4-BE49-F238E27FC236}">
                <a16:creationId xmlns:a16="http://schemas.microsoft.com/office/drawing/2014/main" id="{9C95E4B9-014B-493A-847B-1C3AFD2102F2}"/>
              </a:ext>
            </a:extLst>
          </p:cNvPr>
          <p:cNvGraphicFramePr>
            <a:graphicFrameLocks noGrp="1"/>
          </p:cNvGraphicFramePr>
          <p:nvPr/>
        </p:nvGraphicFramePr>
        <p:xfrm>
          <a:off x="368182" y="743004"/>
          <a:ext cx="6856383" cy="6064282"/>
        </p:xfrm>
        <a:graphic>
          <a:graphicData uri="http://schemas.openxmlformats.org/drawingml/2006/table">
            <a:tbl>
              <a:tblPr firstRow="1" firstCol="1" bandRow="1">
                <a:tableStyleId>{5DA37D80-6434-44D0-A028-1B22A696006F}</a:tableStyleId>
              </a:tblPr>
              <a:tblGrid>
                <a:gridCol w="4465954">
                  <a:extLst>
                    <a:ext uri="{9D8B030D-6E8A-4147-A177-3AD203B41FA5}">
                      <a16:colId xmlns:a16="http://schemas.microsoft.com/office/drawing/2014/main" val="3634776279"/>
                    </a:ext>
                  </a:extLst>
                </a:gridCol>
                <a:gridCol w="2390429">
                  <a:extLst>
                    <a:ext uri="{9D8B030D-6E8A-4147-A177-3AD203B41FA5}">
                      <a16:colId xmlns:a16="http://schemas.microsoft.com/office/drawing/2014/main" val="609449283"/>
                    </a:ext>
                  </a:extLst>
                </a:gridCol>
              </a:tblGrid>
              <a:tr h="580290">
                <a:tc gridSpan="2">
                  <a:txBody>
                    <a:bodyPr/>
                    <a:lstStyle/>
                    <a:p>
                      <a:pPr algn="ctr">
                        <a:lnSpc>
                          <a:spcPct val="107000"/>
                        </a:lnSpc>
                        <a:spcBef>
                          <a:spcPts val="200"/>
                        </a:spcBef>
                        <a:spcAft>
                          <a:spcPts val="600"/>
                        </a:spcAft>
                        <a:tabLst>
                          <a:tab pos="3471545" algn="l"/>
                        </a:tabLst>
                      </a:pPr>
                      <a:r>
                        <a:rPr lang="en-US" sz="2800" b="1" dirty="0" err="1">
                          <a:solidFill>
                            <a:srgbClr val="00B050"/>
                          </a:solidFill>
                          <a:effectLst/>
                          <a:latin typeface="#9Slide03 Arima Madurai Black" panose="00000A00000000000000" pitchFamily="2" charset="0"/>
                          <a:cs typeface="#9Slide03 Arima Madurai Black" panose="00000A00000000000000" pitchFamily="2" charset="0"/>
                        </a:rPr>
                        <a:t>Phiếu</a:t>
                      </a:r>
                      <a:r>
                        <a:rPr lang="en-US" sz="2800" b="1" dirty="0">
                          <a:solidFill>
                            <a:srgbClr val="00B050"/>
                          </a:solidFill>
                          <a:effectLst/>
                          <a:latin typeface="#9Slide03 Arima Madurai Black" panose="00000A00000000000000" pitchFamily="2" charset="0"/>
                          <a:cs typeface="#9Slide03 Arima Madurai Black" panose="00000A00000000000000" pitchFamily="2" charset="0"/>
                        </a:rPr>
                        <a:t> </a:t>
                      </a:r>
                      <a:r>
                        <a:rPr lang="en-US" sz="2800" b="1" dirty="0" err="1">
                          <a:solidFill>
                            <a:srgbClr val="00B050"/>
                          </a:solidFill>
                          <a:effectLst/>
                          <a:latin typeface="#9Slide03 Arima Madurai Black" panose="00000A00000000000000" pitchFamily="2" charset="0"/>
                          <a:cs typeface="#9Slide03 Arima Madurai Black" panose="00000A00000000000000" pitchFamily="2" charset="0"/>
                        </a:rPr>
                        <a:t>học</a:t>
                      </a:r>
                      <a:r>
                        <a:rPr lang="en-US" sz="2800" b="1" dirty="0">
                          <a:solidFill>
                            <a:srgbClr val="00B050"/>
                          </a:solidFill>
                          <a:effectLst/>
                          <a:latin typeface="#9Slide03 Arima Madurai Black" panose="00000A00000000000000" pitchFamily="2" charset="0"/>
                          <a:cs typeface="#9Slide03 Arima Madurai Black" panose="00000A00000000000000" pitchFamily="2" charset="0"/>
                        </a:rPr>
                        <a:t> </a:t>
                      </a:r>
                      <a:r>
                        <a:rPr lang="en-US" sz="2800" b="1" dirty="0" err="1">
                          <a:solidFill>
                            <a:srgbClr val="00B050"/>
                          </a:solidFill>
                          <a:effectLst/>
                          <a:latin typeface="#9Slide03 Arima Madurai Black" panose="00000A00000000000000" pitchFamily="2" charset="0"/>
                          <a:cs typeface="#9Slide03 Arima Madurai Black" panose="00000A00000000000000" pitchFamily="2" charset="0"/>
                        </a:rPr>
                        <a:t>tập</a:t>
                      </a:r>
                      <a:r>
                        <a:rPr lang="en-US" sz="2800" b="1" dirty="0">
                          <a:solidFill>
                            <a:srgbClr val="00B050"/>
                          </a:solidFill>
                          <a:effectLst/>
                          <a:latin typeface="#9Slide03 Arima Madurai Black" panose="00000A00000000000000" pitchFamily="2" charset="0"/>
                          <a:cs typeface="#9Slide03 Arima Madurai Black" panose="00000A00000000000000" pitchFamily="2" charset="0"/>
                        </a:rPr>
                        <a:t> 2</a:t>
                      </a:r>
                      <a:endParaRPr lang="en-US" sz="2800" b="1" dirty="0">
                        <a:solidFill>
                          <a:srgbClr val="00B050"/>
                        </a:solidFill>
                        <a:effectLst/>
                        <a:latin typeface="#9Slide03 Arima Madurai Black" panose="00000A00000000000000" pitchFamily="2" charset="0"/>
                        <a:ea typeface="Arial" panose="020B0604020202020204" pitchFamily="34" charset="0"/>
                        <a:cs typeface="#9Slide03 Arima Madurai Black" panose="00000A00000000000000" pitchFamily="2"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3833160445"/>
                  </a:ext>
                </a:extLst>
              </a:tr>
              <a:tr h="596000">
                <a:tc gridSpan="2">
                  <a:txBody>
                    <a:bodyPr/>
                    <a:lstStyle/>
                    <a:p>
                      <a:pPr>
                        <a:lnSpc>
                          <a:spcPct val="107000"/>
                        </a:lnSpc>
                        <a:spcBef>
                          <a:spcPts val="200"/>
                        </a:spcBef>
                        <a:spcAft>
                          <a:spcPts val="600"/>
                        </a:spcAft>
                      </a:pP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Nhiệm</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vụ</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Tìm</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hiểu</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về</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tín</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hiệu</a:t>
                      </a:r>
                      <a:r>
                        <a:rPr lang="en-US" sz="2800" dirty="0">
                          <a:solidFill>
                            <a:srgbClr val="C00000"/>
                          </a:solidFill>
                          <a:effectLst/>
                          <a:latin typeface="#9Slide03 Arima Madurai ExtraLi" panose="00000300000000000000" pitchFamily="2" charset="0"/>
                          <a:cs typeface="#9Slide03 Arima Madurai ExtraLi" panose="00000300000000000000" pitchFamily="2" charset="0"/>
                        </a:rPr>
                        <a:t> </a:t>
                      </a:r>
                      <a:r>
                        <a:rPr lang="en-US" sz="2800" dirty="0" err="1">
                          <a:solidFill>
                            <a:srgbClr val="C00000"/>
                          </a:solidFill>
                          <a:effectLst/>
                          <a:latin typeface="#9Slide03 Arima Madurai ExtraLi" panose="00000300000000000000" pitchFamily="2" charset="0"/>
                          <a:cs typeface="#9Slide03 Arima Madurai ExtraLi" panose="00000300000000000000" pitchFamily="2" charset="0"/>
                        </a:rPr>
                        <a:t>số</a:t>
                      </a:r>
                      <a:endParaRPr lang="en-US" sz="2800" dirty="0">
                        <a:solidFill>
                          <a:srgbClr val="C00000"/>
                        </a:solidFill>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883768393"/>
                  </a:ext>
                </a:extLst>
              </a:tr>
              <a:tr h="930442">
                <a:tc>
                  <a:txBody>
                    <a:bodyPr/>
                    <a:lstStyle/>
                    <a:p>
                      <a:pPr algn="just">
                        <a:lnSpc>
                          <a:spcPct val="107000"/>
                        </a:lnSpc>
                        <a:spcBef>
                          <a:spcPts val="200"/>
                        </a:spcBef>
                        <a:spcAft>
                          <a:spcPts val="600"/>
                        </a:spcAft>
                      </a:pP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số</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là</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gì</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Phân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loại</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các</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dạng</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số</a:t>
                      </a:r>
                      <a:r>
                        <a:rPr lang="en-US" sz="2400" kern="1200" dirty="0">
                          <a:effectLst/>
                          <a:latin typeface="#9Slide03 Arima Madurai ExtraLi" panose="00000300000000000000" pitchFamily="2" charset="0"/>
                          <a:cs typeface="#9Slide03 Arima Madurai ExtraLi" panose="00000300000000000000" pitchFamily="2" charset="0"/>
                        </a:rPr>
                        <a:t>.</a:t>
                      </a:r>
                      <a:endParaRPr lang="en-US" sz="24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68580" marR="68580" marT="0" marB="0" anchor="ctr"/>
                </a:tc>
                <a:tc>
                  <a:txBody>
                    <a:bodyPr/>
                    <a:lstStyle/>
                    <a:p>
                      <a:pPr>
                        <a:lnSpc>
                          <a:spcPct val="107000"/>
                        </a:lnSpc>
                        <a:spcAft>
                          <a:spcPts val="800"/>
                        </a:spcAft>
                      </a:pPr>
                      <a:r>
                        <a:rPr lang="en-US" sz="2000" dirty="0">
                          <a:effectLst/>
                          <a:latin typeface="#9Slide03 Arima Madurai ExtraLi" panose="00000300000000000000" pitchFamily="2" charset="0"/>
                          <a:cs typeface="#9Slide03 Arima Madurai ExtraLi" panose="00000300000000000000" pitchFamily="2" charset="0"/>
                        </a:rPr>
                        <a:t> </a:t>
                      </a:r>
                      <a:endParaRPr lang="en-US" sz="20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0" marR="0" marT="0" marB="0" anchor="ctr"/>
                </a:tc>
                <a:extLst>
                  <a:ext uri="{0D108BD9-81ED-4DB2-BD59-A6C34878D82A}">
                    <a16:rowId xmlns:a16="http://schemas.microsoft.com/office/drawing/2014/main" val="3018030255"/>
                  </a:ext>
                </a:extLst>
              </a:tr>
              <a:tr h="529947">
                <a:tc>
                  <a:txBody>
                    <a:bodyPr/>
                    <a:lstStyle/>
                    <a:p>
                      <a:pPr algn="just">
                        <a:lnSpc>
                          <a:spcPct val="107000"/>
                        </a:lnSpc>
                        <a:spcBef>
                          <a:spcPts val="200"/>
                        </a:spcBef>
                        <a:spcAft>
                          <a:spcPts val="600"/>
                        </a:spcAft>
                      </a:pPr>
                      <a:r>
                        <a:rPr lang="en-US" sz="2400" kern="1200" dirty="0" err="1">
                          <a:effectLst/>
                          <a:latin typeface="#9Slide03 Arima Madurai ExtraLi" panose="00000300000000000000" pitchFamily="2" charset="0"/>
                          <a:cs typeface="#9Slide03 Arima Madurai ExtraLi" panose="00000300000000000000" pitchFamily="2" charset="0"/>
                        </a:rPr>
                        <a:t>Lấy</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ví</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dụ</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về</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số</a:t>
                      </a:r>
                      <a:r>
                        <a:rPr lang="en-US" sz="2400" kern="1200" dirty="0">
                          <a:effectLst/>
                          <a:latin typeface="#9Slide03 Arima Madurai ExtraLi" panose="00000300000000000000" pitchFamily="2" charset="0"/>
                          <a:cs typeface="#9Slide03 Arima Madurai ExtraLi" panose="00000300000000000000" pitchFamily="2" charset="0"/>
                        </a:rPr>
                        <a:t>.</a:t>
                      </a:r>
                      <a:endParaRPr lang="en-US" sz="24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68580" marR="68580" marT="0" marB="0" anchor="ctr"/>
                </a:tc>
                <a:tc>
                  <a:txBody>
                    <a:bodyPr/>
                    <a:lstStyle/>
                    <a:p>
                      <a:pPr>
                        <a:lnSpc>
                          <a:spcPct val="107000"/>
                        </a:lnSpc>
                        <a:spcAft>
                          <a:spcPts val="800"/>
                        </a:spcAft>
                      </a:pPr>
                      <a:r>
                        <a:rPr lang="en-US" sz="2000">
                          <a:effectLst/>
                          <a:latin typeface="#9Slide03 Arima Madurai ExtraLi" panose="00000300000000000000" pitchFamily="2" charset="0"/>
                          <a:cs typeface="#9Slide03 Arima Madurai ExtraLi" panose="00000300000000000000" pitchFamily="2" charset="0"/>
                        </a:rPr>
                        <a:t> </a:t>
                      </a:r>
                      <a:endParaRPr lang="en-US" sz="200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0" marR="0" marT="0" marB="0" anchor="ctr"/>
                </a:tc>
                <a:extLst>
                  <a:ext uri="{0D108BD9-81ED-4DB2-BD59-A6C34878D82A}">
                    <a16:rowId xmlns:a16="http://schemas.microsoft.com/office/drawing/2014/main" val="3909964927"/>
                  </a:ext>
                </a:extLst>
              </a:tr>
              <a:tr h="819645">
                <a:tc>
                  <a:txBody>
                    <a:bodyPr/>
                    <a:lstStyle/>
                    <a:p>
                      <a:pPr algn="just">
                        <a:lnSpc>
                          <a:spcPct val="107000"/>
                        </a:lnSpc>
                        <a:spcBef>
                          <a:spcPts val="200"/>
                        </a:spcBef>
                        <a:spcAft>
                          <a:spcPts val="600"/>
                        </a:spcAft>
                      </a:pP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số</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có</a:t>
                      </a:r>
                      <a:r>
                        <a:rPr lang="en-US" sz="2400" kern="1200" dirty="0">
                          <a:effectLst/>
                          <a:latin typeface="#9Slide03 Arima Madurai ExtraLi" panose="00000300000000000000" pitchFamily="2" charset="0"/>
                          <a:cs typeface="#9Slide03 Arima Madurai ExtraLi" panose="00000300000000000000" pitchFamily="2" charset="0"/>
                        </a:rPr>
                        <a:t> bao </a:t>
                      </a:r>
                      <a:r>
                        <a:rPr lang="en-US" sz="2400" kern="1200" dirty="0" err="1">
                          <a:effectLst/>
                          <a:latin typeface="#9Slide03 Arima Madurai ExtraLi" panose="00000300000000000000" pitchFamily="2" charset="0"/>
                          <a:cs typeface="#9Slide03 Arima Madurai ExtraLi" panose="00000300000000000000" pitchFamily="2" charset="0"/>
                        </a:rPr>
                        <a:t>nhiêu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giá</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trị</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điện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áp</a:t>
                      </a:r>
                      <a:r>
                        <a:rPr lang="en-US" sz="2400" kern="1200" dirty="0">
                          <a:effectLst/>
                          <a:latin typeface="#9Slide03 Arima Madurai ExtraLi" panose="00000300000000000000" pitchFamily="2" charset="0"/>
                          <a:cs typeface="#9Slide03 Arima Madurai ExtraLi" panose="00000300000000000000" pitchFamily="2" charset="0"/>
                        </a:rPr>
                        <a:t>?</a:t>
                      </a:r>
                      <a:endParaRPr lang="en-US" sz="24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68580" marR="68580" marT="0" marB="0" anchor="ctr"/>
                </a:tc>
                <a:tc>
                  <a:txBody>
                    <a:bodyPr/>
                    <a:lstStyle/>
                    <a:p>
                      <a:pPr>
                        <a:lnSpc>
                          <a:spcPct val="107000"/>
                        </a:lnSpc>
                        <a:spcAft>
                          <a:spcPts val="800"/>
                        </a:spcAft>
                      </a:pPr>
                      <a:r>
                        <a:rPr lang="en-US" sz="2000">
                          <a:effectLst/>
                          <a:latin typeface="#9Slide03 Arima Madurai ExtraLi" panose="00000300000000000000" pitchFamily="2" charset="0"/>
                          <a:cs typeface="#9Slide03 Arima Madurai ExtraLi" panose="00000300000000000000" pitchFamily="2" charset="0"/>
                        </a:rPr>
                        <a:t> </a:t>
                      </a:r>
                      <a:endParaRPr lang="en-US" sz="200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0" marR="0" marT="0" marB="0" anchor="ctr"/>
                </a:tc>
                <a:extLst>
                  <a:ext uri="{0D108BD9-81ED-4DB2-BD59-A6C34878D82A}">
                    <a16:rowId xmlns:a16="http://schemas.microsoft.com/office/drawing/2014/main" val="824595481"/>
                  </a:ext>
                </a:extLst>
              </a:tr>
              <a:tr h="885419">
                <a:tc>
                  <a:txBody>
                    <a:bodyPr/>
                    <a:lstStyle/>
                    <a:p>
                      <a:pPr algn="just">
                        <a:lnSpc>
                          <a:spcPct val="107000"/>
                        </a:lnSpc>
                        <a:spcBef>
                          <a:spcPts val="200"/>
                        </a:spcBef>
                        <a:spcAft>
                          <a:spcPts val="600"/>
                        </a:spcAft>
                      </a:pP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số</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với</a:t>
                      </a:r>
                      <a:r>
                        <a:rPr lang="en-US" sz="2400" kern="1200" dirty="0">
                          <a:effectLst/>
                          <a:latin typeface="#9Slide03 Arima Madurai ExtraLi" panose="00000300000000000000" pitchFamily="2" charset="0"/>
                          <a:cs typeface="#9Slide03 Arima Madurai ExtraLi" panose="00000300000000000000" pitchFamily="2" charset="0"/>
                        </a:rPr>
                        <a:t> 2 </a:t>
                      </a:r>
                      <a:r>
                        <a:rPr lang="en-US" sz="2400" kern="1200" dirty="0" err="1">
                          <a:effectLst/>
                          <a:latin typeface="#9Slide03 Arima Madurai ExtraLi" panose="00000300000000000000" pitchFamily="2" charset="0"/>
                          <a:cs typeface="#9Slide03 Arima Madurai ExtraLi" panose="00000300000000000000" pitchFamily="2" charset="0"/>
                        </a:rPr>
                        <a:t>mức</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và</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số</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với</a:t>
                      </a:r>
                      <a:r>
                        <a:rPr lang="en-US" sz="2400" kern="1200" dirty="0">
                          <a:effectLst/>
                          <a:latin typeface="#9Slide03 Arima Madurai ExtraLi" panose="00000300000000000000" pitchFamily="2" charset="0"/>
                          <a:cs typeface="#9Slide03 Arima Madurai ExtraLi" panose="00000300000000000000" pitchFamily="2" charset="0"/>
                        </a:rPr>
                        <a:t> 4 </a:t>
                      </a:r>
                      <a:r>
                        <a:rPr lang="en-US" sz="2400" kern="1200" dirty="0" err="1">
                          <a:effectLst/>
                          <a:latin typeface="#9Slide03 Arima Madurai ExtraLi" panose="00000300000000000000" pitchFamily="2" charset="0"/>
                          <a:cs typeface="#9Slide03 Arima Madurai ExtraLi" panose="00000300000000000000" pitchFamily="2" charset="0"/>
                        </a:rPr>
                        <a:t>mức</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nào</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cho</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phép</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mang</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nhiều</a:t>
                      </a:r>
                      <a:r>
                        <a:rPr lang="en-US" sz="2400" kern="1200" dirty="0">
                          <a:effectLst/>
                          <a:latin typeface="#9Slide03 Arima Madurai ExtraLi" panose="00000300000000000000" pitchFamily="2" charset="0"/>
                          <a:cs typeface="#9Slide03 Arima Madurai ExtraLi" panose="00000300000000000000" pitchFamily="2" charset="0"/>
                        </a:rPr>
                        <a:t> bit </a:t>
                      </a:r>
                      <a:r>
                        <a:rPr lang="en-US" sz="2400" kern="1200" dirty="0" err="1">
                          <a:effectLst/>
                          <a:latin typeface="#9Slide03 Arima Madurai ExtraLi" panose="00000300000000000000" pitchFamily="2" charset="0"/>
                          <a:cs typeface="#9Slide03 Arima Madurai ExtraLi" panose="00000300000000000000" pitchFamily="2" charset="0"/>
                        </a:rPr>
                        <a:t>hơn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trên</a:t>
                      </a:r>
                      <a:r>
                        <a:rPr lang="en-US" sz="2400" kern="1200" dirty="0">
                          <a:effectLst/>
                          <a:latin typeface="#9Slide03 Arima Madurai ExtraLi" panose="00000300000000000000" pitchFamily="2" charset="0"/>
                          <a:cs typeface="#9Slide03 Arima Madurai ExtraLi" panose="00000300000000000000" pitchFamily="2" charset="0"/>
                        </a:rPr>
                        <a:t> 1 </a:t>
                      </a:r>
                      <a:r>
                        <a:rPr lang="en-US" sz="2400" kern="1200" dirty="0" err="1">
                          <a:effectLst/>
                          <a:latin typeface="#9Slide03 Arima Madurai ExtraLi" panose="00000300000000000000" pitchFamily="2" charset="0"/>
                          <a:cs typeface="#9Slide03 Arima Madurai ExtraLi" panose="00000300000000000000" pitchFamily="2" charset="0"/>
                        </a:rPr>
                        <a:t>mức</a:t>
                      </a:r>
                      <a:r>
                        <a:rPr lang="en-US" sz="2400" kern="1200" dirty="0">
                          <a:effectLst/>
                          <a:latin typeface="#9Slide03 Arima Madurai ExtraLi" panose="00000300000000000000" pitchFamily="2" charset="0"/>
                          <a:cs typeface="#9Slide03 Arima Madurai ExtraLi" panose="00000300000000000000" pitchFamily="2" charset="0"/>
                        </a:rPr>
                        <a:t>?</a:t>
                      </a:r>
                      <a:endParaRPr lang="en-US" sz="24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68580" marR="68580" marT="0" marB="0" anchor="ctr"/>
                </a:tc>
                <a:tc>
                  <a:txBody>
                    <a:bodyPr/>
                    <a:lstStyle/>
                    <a:p>
                      <a:pPr>
                        <a:lnSpc>
                          <a:spcPct val="107000"/>
                        </a:lnSpc>
                        <a:spcAft>
                          <a:spcPts val="800"/>
                        </a:spcAft>
                      </a:pPr>
                      <a:r>
                        <a:rPr lang="en-US" sz="2000">
                          <a:effectLst/>
                          <a:latin typeface="#9Slide03 Arima Madurai ExtraLi" panose="00000300000000000000" pitchFamily="2" charset="0"/>
                          <a:cs typeface="#9Slide03 Arima Madurai ExtraLi" panose="00000300000000000000" pitchFamily="2" charset="0"/>
                        </a:rPr>
                        <a:t> </a:t>
                      </a:r>
                      <a:endParaRPr lang="en-US" sz="200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0" marR="0" marT="0" marB="0" anchor="ctr"/>
                </a:tc>
                <a:extLst>
                  <a:ext uri="{0D108BD9-81ED-4DB2-BD59-A6C34878D82A}">
                    <a16:rowId xmlns:a16="http://schemas.microsoft.com/office/drawing/2014/main" val="3095322914"/>
                  </a:ext>
                </a:extLst>
              </a:tr>
              <a:tr h="1059891">
                <a:tc>
                  <a:txBody>
                    <a:bodyPr/>
                    <a:lstStyle/>
                    <a:p>
                      <a:pPr algn="just">
                        <a:lnSpc>
                          <a:spcPct val="107000"/>
                        </a:lnSpc>
                        <a:spcBef>
                          <a:spcPts val="200"/>
                        </a:spcBef>
                        <a:spcAft>
                          <a:spcPts val="600"/>
                        </a:spcAft>
                      </a:pPr>
                      <a:r>
                        <a:rPr lang="en-US" sz="2400" kern="1200" dirty="0" err="1">
                          <a:effectLst/>
                          <a:latin typeface="#9Slide03 Arima Madurai ExtraLi" panose="00000300000000000000" pitchFamily="2" charset="0"/>
                          <a:cs typeface="#9Slide03 Arima Madurai ExtraLi" panose="00000300000000000000" pitchFamily="2" charset="0"/>
                        </a:rPr>
                        <a:t>Sự</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khác</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nhau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cơ</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bản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giữa</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tương</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tự</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và</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tín</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hiệu</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số</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là</a:t>
                      </a:r>
                      <a:r>
                        <a:rPr lang="en-US" sz="2400" kern="1200" dirty="0">
                          <a:effectLst/>
                          <a:latin typeface="#9Slide03 Arima Madurai ExtraLi" panose="00000300000000000000" pitchFamily="2" charset="0"/>
                          <a:cs typeface="#9Slide03 Arima Madurai ExtraLi" panose="00000300000000000000" pitchFamily="2" charset="0"/>
                        </a:rPr>
                        <a:t> </a:t>
                      </a:r>
                      <a:r>
                        <a:rPr lang="en-US" sz="2400" kern="1200" dirty="0" err="1">
                          <a:effectLst/>
                          <a:latin typeface="#9Slide03 Arima Madurai ExtraLi" panose="00000300000000000000" pitchFamily="2" charset="0"/>
                          <a:cs typeface="#9Slide03 Arima Madurai ExtraLi" panose="00000300000000000000" pitchFamily="2" charset="0"/>
                        </a:rPr>
                        <a:t>gì</a:t>
                      </a:r>
                      <a:r>
                        <a:rPr lang="en-US" sz="2400" kern="1200" dirty="0">
                          <a:effectLst/>
                          <a:latin typeface="#9Slide03 Arima Madurai ExtraLi" panose="00000300000000000000" pitchFamily="2" charset="0"/>
                          <a:cs typeface="#9Slide03 Arima Madurai ExtraLi" panose="00000300000000000000" pitchFamily="2" charset="0"/>
                        </a:rPr>
                        <a:t>?</a:t>
                      </a:r>
                      <a:endParaRPr lang="en-US" sz="24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68580" marR="68580" marT="0" marB="0" anchor="ctr"/>
                </a:tc>
                <a:tc>
                  <a:txBody>
                    <a:bodyPr/>
                    <a:lstStyle/>
                    <a:p>
                      <a:pPr>
                        <a:lnSpc>
                          <a:spcPct val="107000"/>
                        </a:lnSpc>
                        <a:spcAft>
                          <a:spcPts val="800"/>
                        </a:spcAft>
                      </a:pPr>
                      <a:r>
                        <a:rPr lang="en-US" sz="2000" dirty="0">
                          <a:effectLst/>
                          <a:latin typeface="#9Slide03 Arima Madurai ExtraLi" panose="00000300000000000000" pitchFamily="2" charset="0"/>
                          <a:cs typeface="#9Slide03 Arima Madurai ExtraLi" panose="00000300000000000000" pitchFamily="2" charset="0"/>
                        </a:rPr>
                        <a:t> </a:t>
                      </a:r>
                      <a:endParaRPr lang="en-US" sz="2000" dirty="0">
                        <a:effectLst/>
                        <a:latin typeface="#9Slide03 Arima Madurai ExtraLi" panose="00000300000000000000" pitchFamily="2" charset="0"/>
                        <a:ea typeface="Arial" panose="020B0604020202020204" pitchFamily="34" charset="0"/>
                        <a:cs typeface="#9Slide03 Arima Madurai ExtraLi" panose="00000300000000000000" pitchFamily="2" charset="0"/>
                      </a:endParaRPr>
                    </a:p>
                  </a:txBody>
                  <a:tcPr marL="0" marR="0" marT="0" marB="0" anchor="ctr"/>
                </a:tc>
                <a:extLst>
                  <a:ext uri="{0D108BD9-81ED-4DB2-BD59-A6C34878D82A}">
                    <a16:rowId xmlns:a16="http://schemas.microsoft.com/office/drawing/2014/main" val="710152928"/>
                  </a:ext>
                </a:extLst>
              </a:tr>
            </a:tbl>
          </a:graphicData>
        </a:graphic>
      </p:graphicFrame>
      <p:sp>
        <p:nvSpPr>
          <p:cNvPr id="12" name="TextBox 11" descr="56 anh sang">
            <a:extLst>
              <a:ext uri="{FF2B5EF4-FFF2-40B4-BE49-F238E27FC236}">
                <a16:creationId xmlns:a16="http://schemas.microsoft.com/office/drawing/2014/main" id="{E6530983-04B3-4AC9-BA56-F794FA700635}"/>
              </a:ext>
            </a:extLst>
          </p:cNvPr>
          <p:cNvSpPr txBox="1"/>
          <p:nvPr/>
        </p:nvSpPr>
        <p:spPr>
          <a:xfrm>
            <a:off x="8395627" y="924824"/>
            <a:ext cx="2634861" cy="830997"/>
          </a:xfrm>
          <a:prstGeom prst="rect">
            <a:avLst/>
          </a:prstGeom>
          <a:solidFill>
            <a:srgbClr val="8BD784"/>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Nghiên cứu SGK.</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Liên hệ thực tiễn.</a:t>
            </a:r>
            <a:endParaRPr kumimoji="0" lang="en-US"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endParaRPr>
          </a:p>
        </p:txBody>
      </p:sp>
      <p:sp>
        <p:nvSpPr>
          <p:cNvPr id="13" name="Rectangle 12" descr="56 anh sang">
            <a:extLst>
              <a:ext uri="{FF2B5EF4-FFF2-40B4-BE49-F238E27FC236}">
                <a16:creationId xmlns:a16="http://schemas.microsoft.com/office/drawing/2014/main" id="{B1C2F6E8-77C8-4166-982B-6CA40F90F29D}"/>
              </a:ext>
            </a:extLst>
          </p:cNvPr>
          <p:cNvSpPr/>
          <p:nvPr/>
        </p:nvSpPr>
        <p:spPr>
          <a:xfrm>
            <a:off x="9694286" y="2305195"/>
            <a:ext cx="2436484" cy="830997"/>
          </a:xfrm>
          <a:prstGeom prst="rect">
            <a:avLst/>
          </a:prstGeom>
          <a:solidFill>
            <a:schemeClr val="tx2">
              <a:lumMod val="25000"/>
              <a:lumOff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Viết ý cá nhân 2 phút</a:t>
            </a:r>
          </a:p>
        </p:txBody>
      </p:sp>
      <p:sp>
        <p:nvSpPr>
          <p:cNvPr id="14" name="Rectangle 13" descr="56 anh sang">
            <a:extLst>
              <a:ext uri="{FF2B5EF4-FFF2-40B4-BE49-F238E27FC236}">
                <a16:creationId xmlns:a16="http://schemas.microsoft.com/office/drawing/2014/main" id="{544BAE32-6E37-4DC6-9743-79CBDFB70C83}"/>
              </a:ext>
            </a:extLst>
          </p:cNvPr>
          <p:cNvSpPr/>
          <p:nvPr/>
        </p:nvSpPr>
        <p:spPr>
          <a:xfrm>
            <a:off x="9618882" y="3914849"/>
            <a:ext cx="2436484" cy="830997"/>
          </a:xfrm>
          <a:prstGeom prst="rect">
            <a:avLst/>
          </a:prstGeom>
          <a:solidFill>
            <a:schemeClr val="accent1">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Chia sẻ trong nhóm</a:t>
            </a:r>
            <a:r>
              <a:rPr kumimoji="0" lang="en-US" sz="2400" b="0" i="0" u="none" strike="noStrike" kern="1200" cap="none" spc="0" normalizeH="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 </a:t>
            </a:r>
            <a:r>
              <a:rPr kumimoji="0" lang="en-US"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2 </a:t>
            </a: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phút.</a:t>
            </a:r>
          </a:p>
        </p:txBody>
      </p:sp>
      <p:sp>
        <p:nvSpPr>
          <p:cNvPr id="15" name="Rectangle 14" descr="56 anh sang">
            <a:extLst>
              <a:ext uri="{FF2B5EF4-FFF2-40B4-BE49-F238E27FC236}">
                <a16:creationId xmlns:a16="http://schemas.microsoft.com/office/drawing/2014/main" id="{41A2951B-F045-430D-8E03-A4EA7A605988}"/>
              </a:ext>
            </a:extLst>
          </p:cNvPr>
          <p:cNvSpPr/>
          <p:nvPr/>
        </p:nvSpPr>
        <p:spPr>
          <a:xfrm>
            <a:off x="9506600" y="5373665"/>
            <a:ext cx="2548766" cy="1200329"/>
          </a:xfrm>
          <a:prstGeom prst="rect">
            <a:avLst/>
          </a:prstGeom>
          <a:solidFill>
            <a:srgbClr val="60B1A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Thống nhất ý kiến chung</a:t>
            </a:r>
            <a:r>
              <a:rPr kumimoji="0" lang="en-US" sz="2400" b="0" i="0" u="none" strike="noStrike" kern="1200" cap="none" spc="0" normalizeH="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 </a:t>
            </a:r>
            <a:r>
              <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trong nhóm</a:t>
            </a:r>
            <a:r>
              <a:rPr kumimoji="0" lang="en-US" sz="2400" b="0" i="0" u="none" strike="noStrike" kern="1200" cap="none" spc="0" normalizeH="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 1 </a:t>
            </a:r>
            <a:r>
              <a:rPr kumimoji="0" lang="en-US" sz="2400" b="0" i="0" u="none" strike="noStrike" kern="1200" cap="none" spc="0" normalizeH="0" noProof="0" dirty="0" err="1">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phút</a:t>
            </a:r>
            <a:r>
              <a:rPr kumimoji="0" lang="en-US" sz="2400" b="0" i="0" u="none" strike="noStrike" kern="1200" cap="none" spc="0" normalizeH="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a:t>
            </a:r>
            <a:endParaRPr kumimoji="0" lang="vi-VN" sz="24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endParaRPr>
          </a:p>
        </p:txBody>
      </p:sp>
    </p:spTree>
    <p:extLst>
      <p:ext uri="{BB962C8B-B14F-4D97-AF65-F5344CB8AC3E}">
        <p14:creationId xmlns:p14="http://schemas.microsoft.com/office/powerpoint/2010/main" val="2861790357"/>
      </p:ext>
    </p:extLst>
  </p:cSld>
  <p:clrMapOvr>
    <a:masterClrMapping/>
  </p:clrMapOvr>
  <p:transition>
    <p:random/>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Table 23" descr="56 anh sang"/>
          <p:cNvGraphicFramePr>
            <a:graphicFrameLocks noGrp="1"/>
          </p:cNvGraphicFramePr>
          <p:nvPr/>
        </p:nvGraphicFramePr>
        <p:xfrm>
          <a:off x="216568" y="83200"/>
          <a:ext cx="11758864" cy="6429893"/>
        </p:xfrm>
        <a:graphic>
          <a:graphicData uri="http://schemas.openxmlformats.org/drawingml/2006/table">
            <a:tbl>
              <a:tblPr firstRow="1" firstCol="1" bandRow="1">
                <a:tableStyleId>{ED083AE6-46FA-4A59-8FB0-9F97EB10719F}</a:tableStyleId>
              </a:tblPr>
              <a:tblGrid>
                <a:gridCol w="2536315">
                  <a:extLst>
                    <a:ext uri="{9D8B030D-6E8A-4147-A177-3AD203B41FA5}">
                      <a16:colId xmlns:a16="http://schemas.microsoft.com/office/drawing/2014/main" val="3708060407"/>
                    </a:ext>
                  </a:extLst>
                </a:gridCol>
                <a:gridCol w="2651028">
                  <a:extLst>
                    <a:ext uri="{9D8B030D-6E8A-4147-A177-3AD203B41FA5}">
                      <a16:colId xmlns:a16="http://schemas.microsoft.com/office/drawing/2014/main" val="880630230"/>
                    </a:ext>
                  </a:extLst>
                </a:gridCol>
                <a:gridCol w="2658188">
                  <a:extLst>
                    <a:ext uri="{9D8B030D-6E8A-4147-A177-3AD203B41FA5}">
                      <a16:colId xmlns:a16="http://schemas.microsoft.com/office/drawing/2014/main" val="4055492270"/>
                    </a:ext>
                  </a:extLst>
                </a:gridCol>
                <a:gridCol w="2874258">
                  <a:extLst>
                    <a:ext uri="{9D8B030D-6E8A-4147-A177-3AD203B41FA5}">
                      <a16:colId xmlns:a16="http://schemas.microsoft.com/office/drawing/2014/main" val="1774721637"/>
                    </a:ext>
                  </a:extLst>
                </a:gridCol>
                <a:gridCol w="1039075">
                  <a:extLst>
                    <a:ext uri="{9D8B030D-6E8A-4147-A177-3AD203B41FA5}">
                      <a16:colId xmlns:a16="http://schemas.microsoft.com/office/drawing/2014/main" val="2600912928"/>
                    </a:ext>
                  </a:extLst>
                </a:gridCol>
              </a:tblGrid>
              <a:tr h="535536">
                <a:tc gridSpan="5">
                  <a:txBody>
                    <a:bodyPr/>
                    <a:lstStyle/>
                    <a:p>
                      <a:pPr algn="ctr">
                        <a:lnSpc>
                          <a:spcPct val="107000"/>
                        </a:lnSpc>
                        <a:spcBef>
                          <a:spcPts val="200"/>
                        </a:spcBef>
                        <a:spcAft>
                          <a:spcPts val="600"/>
                        </a:spcAft>
                      </a:pPr>
                      <a:r>
                        <a:rPr lang="vi-VN" sz="2800" dirty="0">
                          <a:solidFill>
                            <a:srgbClr val="C00000"/>
                          </a:solidFill>
                          <a:effectLst/>
                          <a:latin typeface="+mn-lt"/>
                        </a:rPr>
                        <a:t>PHIẾU ĐÁNH GIÁ HOẠT ĐỘNG CỦA NHÓM</a:t>
                      </a:r>
                      <a:endParaRPr lang="en-US" sz="2800" dirty="0">
                        <a:solidFill>
                          <a:srgbClr val="C00000"/>
                        </a:solidFill>
                        <a:effectLst/>
                        <a:latin typeface="+mn-lt"/>
                        <a:ea typeface="Arial" panose="020B0604020202020204" pitchFamily="34" charset="0"/>
                        <a:cs typeface="#9Slide03 Arima Madurai Black" panose="00000A00000000000000" pitchFamily="2" charset="0"/>
                      </a:endParaRPr>
                    </a:p>
                  </a:txBody>
                  <a:tcPr marL="58241" marR="58241"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74160598"/>
                  </a:ext>
                </a:extLst>
              </a:tr>
              <a:tr h="499573">
                <a:tc rowSpan="2">
                  <a:txBody>
                    <a:bodyPr/>
                    <a:lstStyle/>
                    <a:p>
                      <a:pPr algn="ctr">
                        <a:lnSpc>
                          <a:spcPct val="107000"/>
                        </a:lnSpc>
                        <a:spcBef>
                          <a:spcPts val="200"/>
                        </a:spcBef>
                        <a:spcAft>
                          <a:spcPts val="600"/>
                        </a:spcAft>
                      </a:pPr>
                      <a:r>
                        <a:rPr lang="vi-VN" sz="2800" b="1" dirty="0">
                          <a:effectLst/>
                          <a:latin typeface="+mn-lt"/>
                        </a:rPr>
                        <a:t>Tiêu chí</a:t>
                      </a:r>
                      <a:endParaRPr lang="en-US" sz="2800" b="1" dirty="0">
                        <a:effectLst/>
                        <a:latin typeface="+mn-lt"/>
                        <a:ea typeface="Arial" panose="020B0604020202020204" pitchFamily="34" charset="0"/>
                        <a:cs typeface="#9Slide03 Arima Madurai" panose="00000500000000000000" pitchFamily="2" charset="0"/>
                      </a:endParaRPr>
                    </a:p>
                  </a:txBody>
                  <a:tcPr marL="58241" marR="58241" marT="0" marB="0" anchor="ctr"/>
                </a:tc>
                <a:tc gridSpan="3">
                  <a:txBody>
                    <a:bodyPr/>
                    <a:lstStyle/>
                    <a:p>
                      <a:pPr algn="ctr">
                        <a:lnSpc>
                          <a:spcPct val="107000"/>
                        </a:lnSpc>
                        <a:spcBef>
                          <a:spcPts val="200"/>
                        </a:spcBef>
                        <a:spcAft>
                          <a:spcPts val="600"/>
                        </a:spcAft>
                      </a:pPr>
                      <a:r>
                        <a:rPr lang="vi-VN" sz="2800" b="1" dirty="0">
                          <a:effectLst/>
                          <a:latin typeface="+mn-lt"/>
                        </a:rPr>
                        <a:t>Mức độ</a:t>
                      </a:r>
                      <a:endParaRPr lang="en-US" sz="2800" b="1" dirty="0">
                        <a:effectLst/>
                        <a:latin typeface="+mn-lt"/>
                        <a:ea typeface="Arial" panose="020B0604020202020204" pitchFamily="34" charset="0"/>
                        <a:cs typeface="#9Slide03 Arima Madurai" panose="00000500000000000000" pitchFamily="2" charset="0"/>
                      </a:endParaRPr>
                    </a:p>
                  </a:txBody>
                  <a:tcPr marL="58241" marR="58241" marT="0" marB="0" anchor="ctr"/>
                </a:tc>
                <a:tc hMerge="1">
                  <a:txBody>
                    <a:bodyPr/>
                    <a:lstStyle/>
                    <a:p>
                      <a:endParaRPr lang="en-US"/>
                    </a:p>
                  </a:txBody>
                  <a:tcPr/>
                </a:tc>
                <a:tc hMerge="1">
                  <a:txBody>
                    <a:bodyPr/>
                    <a:lstStyle/>
                    <a:p>
                      <a:endParaRPr lang="en-US"/>
                    </a:p>
                  </a:txBody>
                  <a:tcPr/>
                </a:tc>
                <a:tc rowSpan="2">
                  <a:txBody>
                    <a:bodyPr/>
                    <a:lstStyle/>
                    <a:p>
                      <a:pPr algn="ctr">
                        <a:lnSpc>
                          <a:spcPct val="107000"/>
                        </a:lnSpc>
                        <a:spcBef>
                          <a:spcPts val="200"/>
                        </a:spcBef>
                        <a:spcAft>
                          <a:spcPts val="600"/>
                        </a:spcAft>
                      </a:pPr>
                      <a:r>
                        <a:rPr lang="en-US" sz="2800" b="1" dirty="0" err="1">
                          <a:effectLst/>
                          <a:latin typeface="Arial" panose="020B0604020202020204" pitchFamily="34" charset="0"/>
                          <a:cs typeface="Arial" panose="020B0604020202020204" pitchFamily="34" charset="0"/>
                        </a:rPr>
                        <a:t>Điểm</a:t>
                      </a:r>
                      <a:endParaRPr lang="en-US" sz="2800" b="1" dirty="0">
                        <a:effectLst/>
                        <a:latin typeface="Arial" panose="020B0604020202020204" pitchFamily="34" charset="0"/>
                        <a:ea typeface="Arial" panose="020B0604020202020204" pitchFamily="34" charset="0"/>
                        <a:cs typeface="Arial" panose="020B0604020202020204" pitchFamily="34" charset="0"/>
                      </a:endParaRPr>
                    </a:p>
                  </a:txBody>
                  <a:tcPr marL="58241" marR="58241" marT="0" marB="0" anchor="ctr"/>
                </a:tc>
                <a:extLst>
                  <a:ext uri="{0D108BD9-81ED-4DB2-BD59-A6C34878D82A}">
                    <a16:rowId xmlns:a16="http://schemas.microsoft.com/office/drawing/2014/main" val="2320720370"/>
                  </a:ext>
                </a:extLst>
              </a:tr>
              <a:tr h="499573">
                <a:tc vMerge="1">
                  <a:txBody>
                    <a:bodyPr/>
                    <a:lstStyle/>
                    <a:p>
                      <a:endParaRPr lang="en-US"/>
                    </a:p>
                  </a:txBody>
                  <a:tcPr/>
                </a:tc>
                <a:tc>
                  <a:txBody>
                    <a:bodyPr/>
                    <a:lstStyle/>
                    <a:p>
                      <a:pPr algn="ctr">
                        <a:lnSpc>
                          <a:spcPct val="107000"/>
                        </a:lnSpc>
                        <a:spcBef>
                          <a:spcPts val="200"/>
                        </a:spcBef>
                        <a:spcAft>
                          <a:spcPts val="600"/>
                        </a:spcAft>
                      </a:pPr>
                      <a:r>
                        <a:rPr lang="vi-VN" sz="2800" b="1">
                          <a:effectLst/>
                          <a:latin typeface="+mn-lt"/>
                        </a:rPr>
                        <a:t>Mức 3</a:t>
                      </a:r>
                      <a:endParaRPr lang="en-US" sz="2800" b="1">
                        <a:effectLst/>
                        <a:latin typeface="+mn-lt"/>
                        <a:ea typeface="Arial" panose="020B0604020202020204" pitchFamily="34" charset="0"/>
                        <a:cs typeface="#9Slide03 Arima Madurai" panose="00000500000000000000" pitchFamily="2" charset="0"/>
                      </a:endParaRPr>
                    </a:p>
                  </a:txBody>
                  <a:tcPr marL="58241" marR="58241" marT="0" marB="0" anchor="ctr"/>
                </a:tc>
                <a:tc>
                  <a:txBody>
                    <a:bodyPr/>
                    <a:lstStyle/>
                    <a:p>
                      <a:pPr algn="ctr">
                        <a:lnSpc>
                          <a:spcPct val="107000"/>
                        </a:lnSpc>
                        <a:spcBef>
                          <a:spcPts val="200"/>
                        </a:spcBef>
                        <a:spcAft>
                          <a:spcPts val="600"/>
                        </a:spcAft>
                      </a:pPr>
                      <a:r>
                        <a:rPr lang="vi-VN" sz="2800" b="1">
                          <a:effectLst/>
                          <a:latin typeface="+mn-lt"/>
                        </a:rPr>
                        <a:t>Mức 2</a:t>
                      </a:r>
                      <a:endParaRPr lang="en-US" sz="2800" b="1">
                        <a:effectLst/>
                        <a:latin typeface="+mn-lt"/>
                        <a:ea typeface="Arial" panose="020B0604020202020204" pitchFamily="34" charset="0"/>
                        <a:cs typeface="#9Slide03 Arima Madurai" panose="00000500000000000000" pitchFamily="2" charset="0"/>
                      </a:endParaRPr>
                    </a:p>
                  </a:txBody>
                  <a:tcPr marL="58241" marR="58241" marT="0" marB="0" anchor="ctr"/>
                </a:tc>
                <a:tc>
                  <a:txBody>
                    <a:bodyPr/>
                    <a:lstStyle/>
                    <a:p>
                      <a:pPr algn="ctr">
                        <a:lnSpc>
                          <a:spcPct val="107000"/>
                        </a:lnSpc>
                        <a:spcBef>
                          <a:spcPts val="200"/>
                        </a:spcBef>
                        <a:spcAft>
                          <a:spcPts val="600"/>
                        </a:spcAft>
                      </a:pPr>
                      <a:r>
                        <a:rPr lang="vi-VN" sz="2800" b="1" dirty="0">
                          <a:effectLst/>
                          <a:latin typeface="+mn-lt"/>
                        </a:rPr>
                        <a:t>Mức 1</a:t>
                      </a:r>
                      <a:endParaRPr lang="en-US" sz="2800" b="1" dirty="0">
                        <a:effectLst/>
                        <a:latin typeface="+mn-lt"/>
                        <a:ea typeface="Arial" panose="020B0604020202020204" pitchFamily="34" charset="0"/>
                        <a:cs typeface="#9Slide03 Arima Madurai" panose="00000500000000000000" pitchFamily="2" charset="0"/>
                      </a:endParaRPr>
                    </a:p>
                  </a:txBody>
                  <a:tcPr marL="58241" marR="58241" marT="0" marB="0" anchor="ctr"/>
                </a:tc>
                <a:tc vMerge="1">
                  <a:txBody>
                    <a:bodyPr/>
                    <a:lstStyle/>
                    <a:p>
                      <a:endParaRPr lang="en-US"/>
                    </a:p>
                  </a:txBody>
                  <a:tcPr/>
                </a:tc>
                <a:extLst>
                  <a:ext uri="{0D108BD9-81ED-4DB2-BD59-A6C34878D82A}">
                    <a16:rowId xmlns:a16="http://schemas.microsoft.com/office/drawing/2014/main" val="2561131938"/>
                  </a:ext>
                </a:extLst>
              </a:tr>
              <a:tr h="2726879">
                <a:tc>
                  <a:txBody>
                    <a:bodyPr/>
                    <a:lstStyle/>
                    <a:p>
                      <a:pPr algn="just">
                        <a:lnSpc>
                          <a:spcPct val="107000"/>
                        </a:lnSpc>
                        <a:spcBef>
                          <a:spcPts val="200"/>
                        </a:spcBef>
                        <a:spcAft>
                          <a:spcPts val="600"/>
                        </a:spcAft>
                      </a:pPr>
                      <a:r>
                        <a:rPr lang="en-US" sz="2800" dirty="0" err="1">
                          <a:effectLst/>
                          <a:latin typeface="Arial" panose="020B0604020202020204" pitchFamily="34" charset="0"/>
                          <a:cs typeface="Arial" panose="020B0604020202020204" pitchFamily="34" charset="0"/>
                        </a:rPr>
                        <a:t>Trả</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lời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các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câu</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hỏi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trong</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phiếu</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học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tập</a:t>
                      </a:r>
                      <a:r>
                        <a:rPr lang="vi-VN" sz="2800" kern="1200" dirty="0">
                          <a:effectLst/>
                          <a:latin typeface="Arial" panose="020B0604020202020204" pitchFamily="34" charset="0"/>
                          <a:cs typeface="Arial" panose="020B0604020202020204" pitchFamily="34" charset="0"/>
                        </a:rPr>
                        <a:t>.</a:t>
                      </a:r>
                      <a:endParaRPr lang="en-US" sz="2800" dirty="0">
                        <a:effectLst/>
                        <a:latin typeface="Arial" panose="020B0604020202020204" pitchFamily="34" charset="0"/>
                        <a:ea typeface="Arial" panose="020B0604020202020204" pitchFamily="34" charset="0"/>
                        <a:cs typeface="Arial" panose="020B0604020202020204" pitchFamily="34" charset="0"/>
                      </a:endParaRPr>
                    </a:p>
                  </a:txBody>
                  <a:tcPr marL="58241" marR="58241" marT="0" marB="0" anchor="ctr"/>
                </a:tc>
                <a:tc>
                  <a:txBody>
                    <a:bodyPr/>
                    <a:lstStyle/>
                    <a:p>
                      <a:pPr algn="ctr">
                        <a:lnSpc>
                          <a:spcPct val="107000"/>
                        </a:lnSpc>
                        <a:spcBef>
                          <a:spcPts val="200"/>
                        </a:spcBef>
                        <a:spcAft>
                          <a:spcPts val="600"/>
                        </a:spcAft>
                      </a:pPr>
                      <a:r>
                        <a:rPr lang="en-US" sz="2800" dirty="0" err="1">
                          <a:effectLst/>
                          <a:latin typeface="Arial" panose="020B0604020202020204" pitchFamily="34" charset="0"/>
                          <a:cs typeface="Arial" panose="020B0604020202020204" pitchFamily="34" charset="0"/>
                        </a:rPr>
                        <a:t>Trả</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lời</a:t>
                      </a:r>
                      <a:r>
                        <a:rPr lang="en-US" sz="2800" dirty="0">
                          <a:effectLst/>
                          <a:latin typeface="Arial" panose="020B0604020202020204" pitchFamily="34" charset="0"/>
                          <a:cs typeface="Arial" panose="020B0604020202020204" pitchFamily="34" charset="0"/>
                        </a:rPr>
                        <a:t> </a:t>
                      </a:r>
                      <a:r>
                        <a:rPr lang="vi-VN" sz="2800" dirty="0">
                          <a:effectLst/>
                          <a:latin typeface="Arial" panose="020B0604020202020204" pitchFamily="34" charset="0"/>
                          <a:cs typeface="Arial" panose="020B0604020202020204" pitchFamily="34" charset="0"/>
                        </a:rPr>
                        <a:t>đúng 5 </a:t>
                      </a:r>
                      <a:r>
                        <a:rPr lang="en-US" sz="2800" dirty="0" err="1">
                          <a:effectLst/>
                          <a:latin typeface="Arial" panose="020B0604020202020204" pitchFamily="34" charset="0"/>
                          <a:cs typeface="Arial" panose="020B0604020202020204" pitchFamily="34" charset="0"/>
                        </a:rPr>
                        <a:t>câu</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hỏi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trong</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phiếu</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học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tập</a:t>
                      </a:r>
                      <a:r>
                        <a:rPr lang="vi-VN" sz="2800" kern="1200" dirty="0">
                          <a:effectLst/>
                          <a:latin typeface="+mn-lt"/>
                        </a:rPr>
                        <a:t>.</a:t>
                      </a:r>
                      <a:r>
                        <a:rPr lang="vi-VN" sz="2800" dirty="0">
                          <a:effectLst/>
                          <a:latin typeface="+mn-lt"/>
                        </a:rPr>
                        <a:t> </a:t>
                      </a:r>
                    </a:p>
                    <a:p>
                      <a:pPr algn="ctr">
                        <a:lnSpc>
                          <a:spcPct val="107000"/>
                        </a:lnSpc>
                        <a:spcBef>
                          <a:spcPts val="200"/>
                        </a:spcBef>
                        <a:spcAft>
                          <a:spcPts val="600"/>
                        </a:spcAft>
                      </a:pPr>
                      <a:r>
                        <a:rPr lang="vi-VN" sz="2800" b="1" dirty="0">
                          <a:effectLst/>
                          <a:latin typeface="+mn-lt"/>
                        </a:rPr>
                        <a:t>(5 điểm)</a:t>
                      </a:r>
                      <a:endParaRPr lang="en-US" sz="2800" b="1" dirty="0">
                        <a:effectLst/>
                        <a:latin typeface="+mn-lt"/>
                        <a:ea typeface="Arial" panose="020B0604020202020204" pitchFamily="34" charset="0"/>
                        <a:cs typeface="#9Slide03 Arima Madurai" panose="00000500000000000000" pitchFamily="2" charset="0"/>
                      </a:endParaRPr>
                    </a:p>
                  </a:txBody>
                  <a:tcPr marL="58241" marR="58241" marT="0" marB="0" anchor="ctr"/>
                </a:tc>
                <a:tc>
                  <a:txBody>
                    <a:bodyPr/>
                    <a:lstStyle/>
                    <a:p>
                      <a:pPr algn="ctr">
                        <a:lnSpc>
                          <a:spcPct val="107000"/>
                        </a:lnSpc>
                        <a:spcBef>
                          <a:spcPts val="200"/>
                        </a:spcBef>
                        <a:spcAft>
                          <a:spcPts val="600"/>
                        </a:spcAft>
                      </a:pPr>
                      <a:r>
                        <a:rPr lang="en-US" sz="2800" dirty="0" err="1">
                          <a:effectLst/>
                          <a:latin typeface="Arial" panose="020B0604020202020204" pitchFamily="34" charset="0"/>
                          <a:cs typeface="Arial" panose="020B0604020202020204" pitchFamily="34" charset="0"/>
                        </a:rPr>
                        <a:t>Trả</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lời</a:t>
                      </a:r>
                      <a:r>
                        <a:rPr lang="vi-VN" sz="2800" dirty="0">
                          <a:effectLst/>
                          <a:latin typeface="Arial" panose="020B0604020202020204" pitchFamily="34" charset="0"/>
                          <a:cs typeface="Arial" panose="020B0604020202020204" pitchFamily="34" charset="0"/>
                        </a:rPr>
                        <a:t> đúng từ 3 đến 4 </a:t>
                      </a:r>
                      <a:r>
                        <a:rPr lang="en-US" sz="2800" dirty="0" err="1">
                          <a:effectLst/>
                          <a:latin typeface="Arial" panose="020B0604020202020204" pitchFamily="34" charset="0"/>
                          <a:cs typeface="Arial" panose="020B0604020202020204" pitchFamily="34" charset="0"/>
                        </a:rPr>
                        <a:t>câu</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hỏi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trong</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phiếu</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học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tập</a:t>
                      </a:r>
                      <a:r>
                        <a:rPr lang="en-US" sz="2800" dirty="0">
                          <a:effectLst/>
                          <a:latin typeface="Arial" panose="020B0604020202020204" pitchFamily="34" charset="0"/>
                          <a:cs typeface="Arial" panose="020B0604020202020204" pitchFamily="34" charset="0"/>
                        </a:rPr>
                        <a:t>.</a:t>
                      </a:r>
                      <a:endParaRPr lang="vi-VN" sz="2800" kern="1200" dirty="0">
                        <a:effectLst/>
                        <a:latin typeface="Arial" panose="020B0604020202020204" pitchFamily="34" charset="0"/>
                        <a:cs typeface="Arial" panose="020B0604020202020204" pitchFamily="34" charset="0"/>
                      </a:endParaRPr>
                    </a:p>
                    <a:p>
                      <a:pPr algn="ctr">
                        <a:lnSpc>
                          <a:spcPct val="107000"/>
                        </a:lnSpc>
                        <a:spcBef>
                          <a:spcPts val="200"/>
                        </a:spcBef>
                        <a:spcAft>
                          <a:spcPts val="600"/>
                        </a:spcAft>
                      </a:pPr>
                      <a:r>
                        <a:rPr lang="vi-VN" sz="2800" kern="1200" dirty="0">
                          <a:effectLst/>
                          <a:latin typeface="+mn-lt"/>
                        </a:rPr>
                        <a:t> </a:t>
                      </a:r>
                      <a:r>
                        <a:rPr lang="vi-VN" sz="2800" b="1" dirty="0">
                          <a:effectLst/>
                          <a:latin typeface="+mn-lt"/>
                        </a:rPr>
                        <a:t>(4 điểm)</a:t>
                      </a:r>
                      <a:endParaRPr lang="en-US" sz="2800" b="1" dirty="0">
                        <a:effectLst/>
                        <a:latin typeface="+mn-lt"/>
                        <a:ea typeface="Arial" panose="020B0604020202020204" pitchFamily="34" charset="0"/>
                        <a:cs typeface="#9Slide03 Arima Madurai" panose="00000500000000000000" pitchFamily="2" charset="0"/>
                      </a:endParaRPr>
                    </a:p>
                  </a:txBody>
                  <a:tcPr marL="58241" marR="58241" marT="0" marB="0" anchor="ctr"/>
                </a:tc>
                <a:tc>
                  <a:txBody>
                    <a:bodyPr/>
                    <a:lstStyle/>
                    <a:p>
                      <a:pPr algn="ctr">
                        <a:lnSpc>
                          <a:spcPct val="107000"/>
                        </a:lnSpc>
                        <a:spcBef>
                          <a:spcPts val="200"/>
                        </a:spcBef>
                        <a:spcAft>
                          <a:spcPts val="600"/>
                        </a:spcAft>
                      </a:pPr>
                      <a:r>
                        <a:rPr lang="en-US" sz="2800" dirty="0" err="1">
                          <a:effectLst/>
                          <a:latin typeface="Arial" panose="020B0604020202020204" pitchFamily="34" charset="0"/>
                          <a:cs typeface="Arial" panose="020B0604020202020204" pitchFamily="34" charset="0"/>
                        </a:rPr>
                        <a:t>Trả</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lời</a:t>
                      </a:r>
                      <a:r>
                        <a:rPr lang="en-US" sz="2800" dirty="0">
                          <a:effectLst/>
                          <a:latin typeface="Arial" panose="020B0604020202020204" pitchFamily="34" charset="0"/>
                          <a:cs typeface="Arial" panose="020B0604020202020204" pitchFamily="34" charset="0"/>
                        </a:rPr>
                        <a:t> </a:t>
                      </a:r>
                      <a:r>
                        <a:rPr lang="vi-VN" sz="2800" dirty="0">
                          <a:effectLst/>
                          <a:latin typeface="Arial" panose="020B0604020202020204" pitchFamily="34" charset="0"/>
                          <a:cs typeface="Arial" panose="020B0604020202020204" pitchFamily="34" charset="0"/>
                        </a:rPr>
                        <a:t>đúng từ 1 đến 2 </a:t>
                      </a:r>
                      <a:r>
                        <a:rPr lang="en-US" sz="2800" dirty="0" err="1">
                          <a:effectLst/>
                          <a:latin typeface="Arial" panose="020B0604020202020204" pitchFamily="34" charset="0"/>
                          <a:cs typeface="Arial" panose="020B0604020202020204" pitchFamily="34" charset="0"/>
                        </a:rPr>
                        <a:t>câu</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hỏi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trong</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phiếu</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học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tập</a:t>
                      </a:r>
                      <a:r>
                        <a:rPr lang="en-US" sz="2800" dirty="0">
                          <a:effectLst/>
                          <a:latin typeface="Arial" panose="020B0604020202020204" pitchFamily="34" charset="0"/>
                          <a:cs typeface="Arial" panose="020B0604020202020204" pitchFamily="34" charset="0"/>
                        </a:rPr>
                        <a:t>.</a:t>
                      </a:r>
                      <a:r>
                        <a:rPr lang="vi-VN" sz="2800" b="1" kern="1200" dirty="0">
                          <a:effectLst/>
                          <a:latin typeface="Arial" panose="020B0604020202020204" pitchFamily="34" charset="0"/>
                          <a:cs typeface="Arial" panose="020B0604020202020204" pitchFamily="34" charset="0"/>
                        </a:rPr>
                        <a:t> </a:t>
                      </a:r>
                      <a:endParaRPr lang="en-US" sz="2800" b="1" kern="1200" dirty="0">
                        <a:effectLst/>
                        <a:latin typeface="Arial" panose="020B0604020202020204" pitchFamily="34" charset="0"/>
                        <a:cs typeface="Arial" panose="020B0604020202020204" pitchFamily="34" charset="0"/>
                      </a:endParaRPr>
                    </a:p>
                    <a:p>
                      <a:pPr algn="ctr">
                        <a:lnSpc>
                          <a:spcPct val="107000"/>
                        </a:lnSpc>
                        <a:spcBef>
                          <a:spcPts val="200"/>
                        </a:spcBef>
                        <a:spcAft>
                          <a:spcPts val="600"/>
                        </a:spcAft>
                      </a:pPr>
                      <a:r>
                        <a:rPr lang="vi-VN" sz="2800" b="1" dirty="0">
                          <a:effectLst/>
                          <a:latin typeface="Arial" panose="020B0604020202020204" pitchFamily="34" charset="0"/>
                          <a:cs typeface="Arial" panose="020B0604020202020204" pitchFamily="34" charset="0"/>
                        </a:rPr>
                        <a:t>(2 điểm)</a:t>
                      </a:r>
                      <a:endParaRPr lang="en-US" sz="2800" b="1" dirty="0">
                        <a:effectLst/>
                        <a:latin typeface="Arial" panose="020B0604020202020204" pitchFamily="34" charset="0"/>
                        <a:ea typeface="Arial" panose="020B0604020202020204" pitchFamily="34" charset="0"/>
                        <a:cs typeface="Arial" panose="020B0604020202020204" pitchFamily="34" charset="0"/>
                      </a:endParaRPr>
                    </a:p>
                  </a:txBody>
                  <a:tcPr marL="58241" marR="58241" marT="0" marB="0" anchor="ctr"/>
                </a:tc>
                <a:tc>
                  <a:txBody>
                    <a:bodyPr/>
                    <a:lstStyle/>
                    <a:p>
                      <a:pPr algn="just">
                        <a:lnSpc>
                          <a:spcPct val="107000"/>
                        </a:lnSpc>
                        <a:spcBef>
                          <a:spcPts val="200"/>
                        </a:spcBef>
                        <a:spcAft>
                          <a:spcPts val="600"/>
                        </a:spcAft>
                      </a:pPr>
                      <a:r>
                        <a:rPr lang="vi-VN" sz="2800">
                          <a:effectLst/>
                          <a:latin typeface="+mn-lt"/>
                        </a:rPr>
                        <a:t> </a:t>
                      </a:r>
                      <a:endParaRPr lang="en-US" sz="2800">
                        <a:effectLst/>
                        <a:latin typeface="+mn-lt"/>
                        <a:ea typeface="Arial" panose="020B0604020202020204" pitchFamily="34" charset="0"/>
                        <a:cs typeface="#9Slide03 Arima Madurai" panose="00000500000000000000" pitchFamily="2" charset="0"/>
                      </a:endParaRPr>
                    </a:p>
                  </a:txBody>
                  <a:tcPr marL="58241" marR="58241" marT="0" marB="0"/>
                </a:tc>
                <a:extLst>
                  <a:ext uri="{0D108BD9-81ED-4DB2-BD59-A6C34878D82A}">
                    <a16:rowId xmlns:a16="http://schemas.microsoft.com/office/drawing/2014/main" val="1115462910"/>
                  </a:ext>
                </a:extLst>
              </a:tr>
              <a:tr h="1668759">
                <a:tc>
                  <a:txBody>
                    <a:bodyPr/>
                    <a:lstStyle/>
                    <a:p>
                      <a:pPr algn="just">
                        <a:lnSpc>
                          <a:spcPct val="107000"/>
                        </a:lnSpc>
                        <a:spcBef>
                          <a:spcPts val="200"/>
                        </a:spcBef>
                        <a:spcAft>
                          <a:spcPts val="600"/>
                        </a:spcAft>
                      </a:pPr>
                      <a:r>
                        <a:rPr lang="vi-VN" sz="2800" dirty="0">
                          <a:effectLst/>
                          <a:latin typeface="+mn-lt"/>
                        </a:rPr>
                        <a:t>Thuyết trình cho nội dung thảo luậ</a:t>
                      </a:r>
                      <a:r>
                        <a:rPr lang="en-US" sz="2800" dirty="0">
                          <a:effectLst/>
                          <a:latin typeface="+mn-lt"/>
                        </a:rPr>
                        <a:t>n.</a:t>
                      </a:r>
                      <a:endParaRPr lang="en-US" sz="2800" dirty="0">
                        <a:effectLst/>
                        <a:latin typeface="+mn-lt"/>
                        <a:ea typeface="Arial" panose="020B0604020202020204" pitchFamily="34" charset="0"/>
                        <a:cs typeface="#9Slide03 Arima Madurai" panose="00000500000000000000" pitchFamily="2" charset="0"/>
                      </a:endParaRPr>
                    </a:p>
                  </a:txBody>
                  <a:tcPr marL="58241" marR="58241" marT="0" marB="0" anchor="ctr"/>
                </a:tc>
                <a:tc>
                  <a:txBody>
                    <a:bodyPr/>
                    <a:lstStyle/>
                    <a:p>
                      <a:pPr algn="ctr">
                        <a:lnSpc>
                          <a:spcPct val="107000"/>
                        </a:lnSpc>
                        <a:spcBef>
                          <a:spcPts val="200"/>
                        </a:spcBef>
                        <a:spcAft>
                          <a:spcPts val="600"/>
                        </a:spcAft>
                      </a:pPr>
                      <a:r>
                        <a:rPr lang="vi-VN" sz="2800" dirty="0">
                          <a:effectLst/>
                          <a:latin typeface="+mn-lt"/>
                        </a:rPr>
                        <a:t>Thuyết trình đủ ý</a:t>
                      </a:r>
                      <a:r>
                        <a:rPr lang="en-US" sz="2800" dirty="0">
                          <a:effectLst/>
                          <a:latin typeface="+mn-lt"/>
                        </a:rPr>
                        <a:t>  </a:t>
                      </a:r>
                      <a:r>
                        <a:rPr lang="en-US" sz="2800" dirty="0" err="1">
                          <a:effectLst/>
                          <a:latin typeface="Arial" panose="020B0604020202020204" pitchFamily="34" charset="0"/>
                          <a:cs typeface="Arial" panose="020B0604020202020204" pitchFamily="34" charset="0"/>
                        </a:rPr>
                        <a:t>trong</a:t>
                      </a:r>
                      <a:r>
                        <a:rPr lang="en-US" sz="2800" dirty="0">
                          <a:effectLst/>
                          <a:latin typeface="Arial" panose="020B0604020202020204" pitchFamily="34" charset="0"/>
                          <a:cs typeface="Arial" panose="020B0604020202020204" pitchFamily="34" charset="0"/>
                        </a:rPr>
                        <a:t> 3 </a:t>
                      </a:r>
                      <a:r>
                        <a:rPr lang="en-US" sz="2800" dirty="0" err="1">
                          <a:effectLst/>
                          <a:latin typeface="Arial" panose="020B0604020202020204" pitchFamily="34" charset="0"/>
                          <a:cs typeface="Arial" panose="020B0604020202020204" pitchFamily="34" charset="0"/>
                        </a:rPr>
                        <a:t>phút</a:t>
                      </a:r>
                      <a:r>
                        <a:rPr lang="en-US" sz="2800" dirty="0">
                          <a:effectLst/>
                          <a:latin typeface="+mn-lt"/>
                        </a:rPr>
                        <a:t>.</a:t>
                      </a:r>
                    </a:p>
                    <a:p>
                      <a:pPr algn="ctr">
                        <a:lnSpc>
                          <a:spcPct val="107000"/>
                        </a:lnSpc>
                        <a:spcBef>
                          <a:spcPts val="200"/>
                        </a:spcBef>
                        <a:spcAft>
                          <a:spcPts val="600"/>
                        </a:spcAft>
                      </a:pPr>
                      <a:r>
                        <a:rPr lang="vi-VN" sz="2800" b="1" dirty="0">
                          <a:effectLst/>
                          <a:latin typeface="+mn-lt"/>
                        </a:rPr>
                        <a:t>(5 điểm)</a:t>
                      </a:r>
                      <a:endParaRPr lang="en-US" sz="2800" b="1" dirty="0">
                        <a:effectLst/>
                        <a:latin typeface="+mn-lt"/>
                        <a:ea typeface="Arial" panose="020B0604020202020204" pitchFamily="34" charset="0"/>
                        <a:cs typeface="#9Slide03 Arima Madurai" panose="00000500000000000000" pitchFamily="2" charset="0"/>
                      </a:endParaRPr>
                    </a:p>
                  </a:txBody>
                  <a:tcPr marL="58241" marR="58241" marT="0" marB="0" anchor="ctr"/>
                </a:tc>
                <a:tc>
                  <a:txBody>
                    <a:bodyPr/>
                    <a:lstStyle/>
                    <a:p>
                      <a:pPr algn="ctr">
                        <a:lnSpc>
                          <a:spcPct val="107000"/>
                        </a:lnSpc>
                        <a:spcBef>
                          <a:spcPts val="200"/>
                        </a:spcBef>
                        <a:spcAft>
                          <a:spcPts val="600"/>
                        </a:spcAft>
                      </a:pPr>
                      <a:r>
                        <a:rPr lang="vi-VN" sz="2800" dirty="0">
                          <a:effectLst/>
                          <a:latin typeface="+mn-lt"/>
                        </a:rPr>
                        <a:t>Thuyết trình đủ ý</a:t>
                      </a:r>
                      <a:r>
                        <a:rPr lang="en-US" sz="2800" dirty="0">
                          <a:effectLst/>
                          <a:latin typeface="+mn-lt"/>
                        </a:rPr>
                        <a:t> </a:t>
                      </a:r>
                      <a:r>
                        <a:rPr lang="en-US" sz="2800" dirty="0" err="1">
                          <a:effectLst/>
                          <a:latin typeface="Arial" panose="020B0604020202020204" pitchFamily="34" charset="0"/>
                          <a:cs typeface="Arial" panose="020B0604020202020204" pitchFamily="34" charset="0"/>
                        </a:rPr>
                        <a:t>hơn</a:t>
                      </a:r>
                      <a:r>
                        <a:rPr lang="en-US" sz="2800" dirty="0">
                          <a:effectLst/>
                          <a:latin typeface="Arial" panose="020B0604020202020204" pitchFamily="34" charset="0"/>
                          <a:cs typeface="Arial" panose="020B0604020202020204" pitchFamily="34" charset="0"/>
                        </a:rPr>
                        <a:t> 3 </a:t>
                      </a:r>
                      <a:r>
                        <a:rPr lang="en-US" sz="2800" dirty="0" err="1">
                          <a:effectLst/>
                          <a:latin typeface="Arial" panose="020B0604020202020204" pitchFamily="34" charset="0"/>
                          <a:cs typeface="Arial" panose="020B0604020202020204" pitchFamily="34" charset="0"/>
                        </a:rPr>
                        <a:t>phút</a:t>
                      </a:r>
                      <a:r>
                        <a:rPr lang="en-US" sz="2800" dirty="0">
                          <a:effectLst/>
                          <a:latin typeface="+mn-lt"/>
                        </a:rPr>
                        <a:t>.</a:t>
                      </a:r>
                    </a:p>
                    <a:p>
                      <a:pPr algn="ctr">
                        <a:lnSpc>
                          <a:spcPct val="107000"/>
                        </a:lnSpc>
                        <a:spcBef>
                          <a:spcPts val="200"/>
                        </a:spcBef>
                        <a:spcAft>
                          <a:spcPts val="600"/>
                        </a:spcAft>
                      </a:pPr>
                      <a:r>
                        <a:rPr lang="vi-VN" sz="2800" b="1" dirty="0">
                          <a:effectLst/>
                          <a:latin typeface="+mn-lt"/>
                        </a:rPr>
                        <a:t>(3 điểm)</a:t>
                      </a:r>
                      <a:endParaRPr lang="en-US" sz="2800" b="1" dirty="0">
                        <a:effectLst/>
                        <a:latin typeface="+mn-lt"/>
                        <a:ea typeface="Arial" panose="020B0604020202020204" pitchFamily="34" charset="0"/>
                        <a:cs typeface="#9Slide03 Arima Madurai" panose="00000500000000000000" pitchFamily="2" charset="0"/>
                      </a:endParaRPr>
                    </a:p>
                  </a:txBody>
                  <a:tcPr marL="58241" marR="58241" marT="0" marB="0" anchor="ctr"/>
                </a:tc>
                <a:tc>
                  <a:txBody>
                    <a:bodyPr/>
                    <a:lstStyle/>
                    <a:p>
                      <a:pPr algn="ctr">
                        <a:lnSpc>
                          <a:spcPct val="107000"/>
                        </a:lnSpc>
                        <a:spcBef>
                          <a:spcPts val="200"/>
                        </a:spcBef>
                        <a:spcAft>
                          <a:spcPts val="600"/>
                        </a:spcAft>
                      </a:pPr>
                      <a:r>
                        <a:rPr lang="vi-VN" sz="2800" dirty="0">
                          <a:effectLst/>
                          <a:latin typeface="+mn-lt"/>
                        </a:rPr>
                        <a:t>Thuyết trình </a:t>
                      </a:r>
                      <a:r>
                        <a:rPr lang="en-US" sz="2800" dirty="0" err="1">
                          <a:effectLst/>
                          <a:latin typeface="Arial" panose="020B0604020202020204" pitchFamily="34" charset="0"/>
                          <a:cs typeface="Arial" panose="020B0604020202020204" pitchFamily="34" charset="0"/>
                        </a:rPr>
                        <a:t>chưa</a:t>
                      </a:r>
                      <a:r>
                        <a:rPr lang="en-US" sz="2800" dirty="0">
                          <a:effectLst/>
                          <a:latin typeface="+mn-lt"/>
                        </a:rPr>
                        <a:t> </a:t>
                      </a:r>
                      <a:r>
                        <a:rPr lang="vi-VN" sz="2800" dirty="0">
                          <a:effectLst/>
                          <a:latin typeface="+mn-lt"/>
                        </a:rPr>
                        <a:t>đủ ý </a:t>
                      </a:r>
                      <a:endParaRPr lang="vi-VN" sz="2800" b="1" dirty="0">
                        <a:effectLst/>
                        <a:latin typeface="+mn-lt"/>
                      </a:endParaRPr>
                    </a:p>
                    <a:p>
                      <a:pPr algn="ctr">
                        <a:lnSpc>
                          <a:spcPct val="107000"/>
                        </a:lnSpc>
                        <a:spcBef>
                          <a:spcPts val="200"/>
                        </a:spcBef>
                        <a:spcAft>
                          <a:spcPts val="600"/>
                        </a:spcAft>
                      </a:pPr>
                      <a:r>
                        <a:rPr lang="vi-VN" sz="2800" b="1" dirty="0">
                          <a:effectLst/>
                          <a:latin typeface="+mn-lt"/>
                        </a:rPr>
                        <a:t>(2</a:t>
                      </a:r>
                      <a:r>
                        <a:rPr lang="vi-VN" sz="2800" b="1" baseline="0" dirty="0">
                          <a:effectLst/>
                          <a:latin typeface="+mn-lt"/>
                        </a:rPr>
                        <a:t> </a:t>
                      </a:r>
                      <a:r>
                        <a:rPr lang="vi-VN" sz="2800" b="1" dirty="0">
                          <a:effectLst/>
                          <a:latin typeface="+mn-lt"/>
                        </a:rPr>
                        <a:t>điểm)</a:t>
                      </a:r>
                      <a:endParaRPr lang="en-US" sz="2800" b="1" dirty="0">
                        <a:effectLst/>
                        <a:latin typeface="+mn-lt"/>
                        <a:ea typeface="Arial" panose="020B0604020202020204" pitchFamily="34" charset="0"/>
                        <a:cs typeface="#9Slide03 Arima Madurai" panose="00000500000000000000" pitchFamily="2" charset="0"/>
                      </a:endParaRPr>
                    </a:p>
                  </a:txBody>
                  <a:tcPr marL="58241" marR="58241" marT="0" marB="0" anchor="ctr"/>
                </a:tc>
                <a:tc>
                  <a:txBody>
                    <a:bodyPr/>
                    <a:lstStyle/>
                    <a:p>
                      <a:pPr algn="just">
                        <a:lnSpc>
                          <a:spcPct val="107000"/>
                        </a:lnSpc>
                        <a:spcBef>
                          <a:spcPts val="200"/>
                        </a:spcBef>
                        <a:spcAft>
                          <a:spcPts val="600"/>
                        </a:spcAft>
                      </a:pPr>
                      <a:r>
                        <a:rPr lang="vi-VN" sz="2800" dirty="0">
                          <a:effectLst/>
                          <a:latin typeface="+mn-lt"/>
                        </a:rPr>
                        <a:t> </a:t>
                      </a:r>
                      <a:endParaRPr lang="en-US" sz="2800" dirty="0">
                        <a:effectLst/>
                        <a:latin typeface="+mn-lt"/>
                        <a:ea typeface="Arial" panose="020B0604020202020204" pitchFamily="34" charset="0"/>
                        <a:cs typeface="#9Slide03 Arima Madurai" panose="00000500000000000000" pitchFamily="2" charset="0"/>
                      </a:endParaRPr>
                    </a:p>
                  </a:txBody>
                  <a:tcPr marL="58241" marR="58241" marT="0" marB="0"/>
                </a:tc>
                <a:extLst>
                  <a:ext uri="{0D108BD9-81ED-4DB2-BD59-A6C34878D82A}">
                    <a16:rowId xmlns:a16="http://schemas.microsoft.com/office/drawing/2014/main" val="1045516169"/>
                  </a:ext>
                </a:extLst>
              </a:tr>
              <a:tr h="499573">
                <a:tc>
                  <a:txBody>
                    <a:bodyPr/>
                    <a:lstStyle/>
                    <a:p>
                      <a:pPr algn="ctr">
                        <a:lnSpc>
                          <a:spcPct val="107000"/>
                        </a:lnSpc>
                        <a:spcBef>
                          <a:spcPts val="200"/>
                        </a:spcBef>
                        <a:spcAft>
                          <a:spcPts val="600"/>
                        </a:spcAft>
                      </a:pPr>
                      <a:r>
                        <a:rPr lang="vi-VN" sz="2800" dirty="0">
                          <a:effectLst/>
                          <a:latin typeface="+mn-lt"/>
                        </a:rPr>
                        <a:t>Tổng điểm</a:t>
                      </a:r>
                      <a:endParaRPr lang="en-US" sz="2800" dirty="0">
                        <a:effectLst/>
                        <a:latin typeface="+mn-lt"/>
                        <a:ea typeface="Arial" panose="020B0604020202020204" pitchFamily="34" charset="0"/>
                        <a:cs typeface="#9Slide03 Arima Madurai" panose="00000500000000000000" pitchFamily="2" charset="0"/>
                      </a:endParaRPr>
                    </a:p>
                  </a:txBody>
                  <a:tcPr marL="58241" marR="58241" marT="0" marB="0" anchor="ctr"/>
                </a:tc>
                <a:tc gridSpan="4">
                  <a:txBody>
                    <a:bodyPr/>
                    <a:lstStyle/>
                    <a:p>
                      <a:pPr algn="just">
                        <a:lnSpc>
                          <a:spcPct val="107000"/>
                        </a:lnSpc>
                        <a:spcBef>
                          <a:spcPts val="200"/>
                        </a:spcBef>
                        <a:spcAft>
                          <a:spcPts val="600"/>
                        </a:spcAft>
                      </a:pPr>
                      <a:r>
                        <a:rPr lang="vi-VN" sz="2800" dirty="0">
                          <a:effectLst/>
                          <a:latin typeface="+mn-lt"/>
                        </a:rPr>
                        <a:t> </a:t>
                      </a:r>
                      <a:endParaRPr lang="en-US" sz="2800" dirty="0">
                        <a:effectLst/>
                        <a:latin typeface="+mn-lt"/>
                        <a:ea typeface="Arial" panose="020B0604020202020204" pitchFamily="34" charset="0"/>
                        <a:cs typeface="#9Slide03 Arima Madurai" panose="00000500000000000000" pitchFamily="2" charset="0"/>
                      </a:endParaRPr>
                    </a:p>
                  </a:txBody>
                  <a:tcPr marL="58241" marR="58241"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6039251"/>
                  </a:ext>
                </a:extLst>
              </a:tr>
            </a:tbl>
          </a:graphicData>
        </a:graphic>
      </p:graphicFrame>
    </p:spTree>
    <p:extLst>
      <p:ext uri="{BB962C8B-B14F-4D97-AF65-F5344CB8AC3E}">
        <p14:creationId xmlns:p14="http://schemas.microsoft.com/office/powerpoint/2010/main" val="2878558568"/>
      </p:ext>
    </p:extLst>
  </p:cSld>
  <p:clrMapOvr>
    <a:masterClrMapping/>
  </p:clrMapOvr>
  <p:transition>
    <p:random/>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56 anh sa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6071" y="3998063"/>
            <a:ext cx="5242031" cy="2688270"/>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descr="56 anh sang"/>
          <p:cNvGrpSpPr/>
          <p:nvPr/>
        </p:nvGrpSpPr>
        <p:grpSpPr>
          <a:xfrm>
            <a:off x="448109" y="585938"/>
            <a:ext cx="5879806" cy="2685219"/>
            <a:chOff x="627320" y="734449"/>
            <a:chExt cx="6071192" cy="1587015"/>
          </a:xfrm>
        </p:grpSpPr>
        <p:sp>
          <p:nvSpPr>
            <p:cNvPr id="23" name="TextBox 22"/>
            <p:cNvSpPr txBox="1"/>
            <p:nvPr/>
          </p:nvSpPr>
          <p:spPr>
            <a:xfrm>
              <a:off x="809791" y="782002"/>
              <a:ext cx="5688418" cy="15097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Nhiệm</a:t>
              </a:r>
              <a:r>
                <a:rPr kumimoji="0" lang="en-US" sz="3200" b="1"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r>
                <a:rPr kumimoji="0" lang="en-US" sz="3200" b="1"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vụ</a:t>
              </a:r>
              <a:r>
                <a:rPr kumimoji="0" lang="en-US" sz="3200" b="1"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lang="en-US" sz="3200" b="1" dirty="0" err="1">
                  <a:solidFill>
                    <a:prstClr val="black"/>
                  </a:solidFill>
                  <a:latin typeface="#9Slide03 Arima Madurai Black" panose="00000A00000000000000" pitchFamily="2" charset="0"/>
                  <a:ea typeface="微软雅黑"/>
                  <a:cs typeface="#9Slide03 Arima Madurai Black" panose="00000A00000000000000" pitchFamily="2" charset="0"/>
                </a:rPr>
                <a:t>Nhóm</a:t>
              </a:r>
              <a:r>
                <a:rPr lang="en-US" sz="3200" b="1" dirty="0">
                  <a:solidFill>
                    <a:prstClr val="black"/>
                  </a:solidFill>
                  <a:latin typeface="#9Slide03 Arima Madurai Black" panose="00000A00000000000000" pitchFamily="2" charset="0"/>
                  <a:ea typeface="微软雅黑"/>
                  <a:cs typeface="#9Slide03 Arima Madurai Black" panose="00000A00000000000000" pitchFamily="2" charset="0"/>
                </a:rPr>
                <a:t> 1,3: </a:t>
              </a:r>
              <a:r>
                <a:rPr kumimoji="0" lang="en-US" sz="3200" b="0"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Hoàn</a:t>
              </a:r>
              <a:r>
                <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r>
                <a:rPr kumimoji="0" lang="en-US" sz="3200" b="0"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thành</a:t>
              </a:r>
              <a:r>
                <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r>
                <a:rPr kumimoji="0" lang="en-US" sz="3200" b="0"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phiếu</a:t>
              </a:r>
              <a:r>
                <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r>
                <a:rPr kumimoji="0" lang="en-US" sz="3200" b="0"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học</a:t>
              </a:r>
              <a:r>
                <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r>
                <a:rPr kumimoji="0" lang="en-US" sz="3200" b="0"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tập</a:t>
              </a:r>
              <a:r>
                <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a:t>
              </a:r>
              <a:r>
                <a:rPr kumimoji="0" lang="en-US" sz="3200" b="0" i="0" u="none" strike="noStrike" kern="1200" cap="none" spc="0" normalizeH="0" baseline="0" noProof="0" dirty="0" err="1">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số</a:t>
              </a:r>
              <a:r>
                <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rPr>
                <a:t> 1</a:t>
              </a: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lang="en-US" sz="3200" b="1" dirty="0" err="1">
                  <a:solidFill>
                    <a:prstClr val="black"/>
                  </a:solidFill>
                  <a:latin typeface="#9Slide03 Arima Madurai Black" panose="00000A00000000000000" pitchFamily="2" charset="0"/>
                  <a:ea typeface="微软雅黑"/>
                  <a:cs typeface="#9Slide03 Arima Madurai Black" panose="00000A00000000000000" pitchFamily="2" charset="0"/>
                </a:rPr>
                <a:t>Nhóm</a:t>
              </a:r>
              <a:r>
                <a:rPr lang="en-US" sz="3200" b="1" dirty="0">
                  <a:solidFill>
                    <a:prstClr val="black"/>
                  </a:solidFill>
                  <a:latin typeface="#9Slide03 Arima Madurai Black" panose="00000A00000000000000" pitchFamily="2" charset="0"/>
                  <a:ea typeface="微软雅黑"/>
                  <a:cs typeface="#9Slide03 Arima Madurai Black" panose="00000A00000000000000" pitchFamily="2" charset="0"/>
                </a:rPr>
                <a:t> 2,4: </a:t>
              </a:r>
              <a:r>
                <a:rPr lang="en-US" sz="3200" dirty="0" err="1">
                  <a:solidFill>
                    <a:prstClr val="black"/>
                  </a:solidFill>
                  <a:latin typeface="#9Slide03 Arima Madurai Black" panose="00000A00000000000000" pitchFamily="2" charset="0"/>
                  <a:ea typeface="微软雅黑"/>
                  <a:cs typeface="#9Slide03 Arima Madurai Black" panose="00000A00000000000000" pitchFamily="2" charset="0"/>
                </a:rPr>
                <a:t>Hoàn</a:t>
              </a:r>
              <a:r>
                <a:rPr lang="en-US" sz="3200" dirty="0">
                  <a:solidFill>
                    <a:prstClr val="black"/>
                  </a:solidFill>
                  <a:latin typeface="#9Slide03 Arima Madurai Black" panose="00000A00000000000000" pitchFamily="2" charset="0"/>
                  <a:ea typeface="微软雅黑"/>
                  <a:cs typeface="#9Slide03 Arima Madurai Black" panose="00000A00000000000000" pitchFamily="2" charset="0"/>
                </a:rPr>
                <a:t> </a:t>
              </a:r>
              <a:r>
                <a:rPr lang="en-US" sz="3200" dirty="0" err="1">
                  <a:solidFill>
                    <a:prstClr val="black"/>
                  </a:solidFill>
                  <a:latin typeface="#9Slide03 Arima Madurai Black" panose="00000A00000000000000" pitchFamily="2" charset="0"/>
                  <a:ea typeface="微软雅黑"/>
                  <a:cs typeface="#9Slide03 Arima Madurai Black" panose="00000A00000000000000" pitchFamily="2" charset="0"/>
                </a:rPr>
                <a:t>thành</a:t>
              </a:r>
              <a:r>
                <a:rPr lang="en-US" sz="3200" dirty="0">
                  <a:solidFill>
                    <a:prstClr val="black"/>
                  </a:solidFill>
                  <a:latin typeface="#9Slide03 Arima Madurai Black" panose="00000A00000000000000" pitchFamily="2" charset="0"/>
                  <a:ea typeface="微软雅黑"/>
                  <a:cs typeface="#9Slide03 Arima Madurai Black" panose="00000A00000000000000" pitchFamily="2" charset="0"/>
                </a:rPr>
                <a:t> </a:t>
              </a:r>
              <a:r>
                <a:rPr lang="en-US" sz="3200" dirty="0" err="1">
                  <a:solidFill>
                    <a:prstClr val="black"/>
                  </a:solidFill>
                  <a:latin typeface="#9Slide03 Arima Madurai Black" panose="00000A00000000000000" pitchFamily="2" charset="0"/>
                  <a:ea typeface="微软雅黑"/>
                  <a:cs typeface="#9Slide03 Arima Madurai Black" panose="00000A00000000000000" pitchFamily="2" charset="0"/>
                </a:rPr>
                <a:t>phiếu</a:t>
              </a:r>
              <a:r>
                <a:rPr lang="en-US" sz="3200" dirty="0">
                  <a:solidFill>
                    <a:prstClr val="black"/>
                  </a:solidFill>
                  <a:latin typeface="#9Slide03 Arima Madurai Black" panose="00000A00000000000000" pitchFamily="2" charset="0"/>
                  <a:ea typeface="微软雅黑"/>
                  <a:cs typeface="#9Slide03 Arima Madurai Black" panose="00000A00000000000000" pitchFamily="2" charset="0"/>
                </a:rPr>
                <a:t> </a:t>
              </a:r>
              <a:r>
                <a:rPr lang="en-US" sz="3200" dirty="0" err="1">
                  <a:solidFill>
                    <a:prstClr val="black"/>
                  </a:solidFill>
                  <a:latin typeface="#9Slide03 Arima Madurai Black" panose="00000A00000000000000" pitchFamily="2" charset="0"/>
                  <a:ea typeface="微软雅黑"/>
                  <a:cs typeface="#9Slide03 Arima Madurai Black" panose="00000A00000000000000" pitchFamily="2" charset="0"/>
                </a:rPr>
                <a:t>học</a:t>
              </a:r>
              <a:r>
                <a:rPr lang="en-US" sz="3200" dirty="0">
                  <a:solidFill>
                    <a:prstClr val="black"/>
                  </a:solidFill>
                  <a:latin typeface="#9Slide03 Arima Madurai Black" panose="00000A00000000000000" pitchFamily="2" charset="0"/>
                  <a:ea typeface="微软雅黑"/>
                  <a:cs typeface="#9Slide03 Arima Madurai Black" panose="00000A00000000000000" pitchFamily="2" charset="0"/>
                </a:rPr>
                <a:t> </a:t>
              </a:r>
              <a:r>
                <a:rPr lang="en-US" sz="3200" dirty="0" err="1">
                  <a:solidFill>
                    <a:prstClr val="black"/>
                  </a:solidFill>
                  <a:latin typeface="#9Slide03 Arima Madurai Black" panose="00000A00000000000000" pitchFamily="2" charset="0"/>
                  <a:ea typeface="微软雅黑"/>
                  <a:cs typeface="#9Slide03 Arima Madurai Black" panose="00000A00000000000000" pitchFamily="2" charset="0"/>
                </a:rPr>
                <a:t>tập</a:t>
              </a:r>
              <a:r>
                <a:rPr lang="en-US" sz="3200" dirty="0">
                  <a:solidFill>
                    <a:prstClr val="black"/>
                  </a:solidFill>
                  <a:latin typeface="#9Slide03 Arima Madurai Black" panose="00000A00000000000000" pitchFamily="2" charset="0"/>
                  <a:ea typeface="微软雅黑"/>
                  <a:cs typeface="#9Slide03 Arima Madurai Black" panose="00000A00000000000000" pitchFamily="2" charset="0"/>
                </a:rPr>
                <a:t> </a:t>
              </a:r>
              <a:r>
                <a:rPr lang="en-US" sz="3200" dirty="0" err="1">
                  <a:solidFill>
                    <a:prstClr val="black"/>
                  </a:solidFill>
                  <a:latin typeface="#9Slide03 Arima Madurai Black" panose="00000A00000000000000" pitchFamily="2" charset="0"/>
                  <a:ea typeface="微软雅黑"/>
                  <a:cs typeface="#9Slide03 Arima Madurai Black" panose="00000A00000000000000" pitchFamily="2" charset="0"/>
                </a:rPr>
                <a:t>số</a:t>
              </a:r>
              <a:r>
                <a:rPr lang="en-US" sz="3200" dirty="0">
                  <a:solidFill>
                    <a:prstClr val="black"/>
                  </a:solidFill>
                  <a:latin typeface="#9Slide03 Arima Madurai Black" panose="00000A00000000000000" pitchFamily="2" charset="0"/>
                  <a:ea typeface="微软雅黑"/>
                  <a:cs typeface="#9Slide03 Arima Madurai Black" panose="00000A00000000000000" pitchFamily="2" charset="0"/>
                </a:rPr>
                <a:t> 2</a:t>
              </a:r>
              <a:endParaRPr kumimoji="0" lang="en-US" sz="3200" b="0" i="0" u="none" strike="noStrike" kern="1200" cap="none" spc="0" normalizeH="0" baseline="0" noProof="0" dirty="0">
                <a:ln>
                  <a:noFill/>
                </a:ln>
                <a:solidFill>
                  <a:prstClr val="black"/>
                </a:solidFill>
                <a:effectLst/>
                <a:uLnTx/>
                <a:uFillTx/>
                <a:latin typeface="#9Slide03 Arima Madurai Black" panose="00000A00000000000000" pitchFamily="2" charset="0"/>
                <a:ea typeface="微软雅黑"/>
                <a:cs typeface="#9Slide03 Arima Madurai Black" panose="00000A00000000000000" pitchFamily="2" charset="0"/>
              </a:endParaRPr>
            </a:p>
          </p:txBody>
        </p:sp>
        <p:sp>
          <p:nvSpPr>
            <p:cNvPr id="24" name="Rounded Rectangle 23"/>
            <p:cNvSpPr/>
            <p:nvPr/>
          </p:nvSpPr>
          <p:spPr>
            <a:xfrm>
              <a:off x="627320" y="734449"/>
              <a:ext cx="6071192" cy="1587015"/>
            </a:xfrm>
            <a:prstGeom prst="round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微软雅黑"/>
                <a:cs typeface="+mn-cs"/>
              </a:endParaRPr>
            </a:p>
          </p:txBody>
        </p:sp>
      </p:grpSp>
      <p:cxnSp>
        <p:nvCxnSpPr>
          <p:cNvPr id="27" name="Straight Connector 26" descr="56 anh sang"/>
          <p:cNvCxnSpPr/>
          <p:nvPr/>
        </p:nvCxnSpPr>
        <p:spPr>
          <a:xfrm>
            <a:off x="6410717" y="233916"/>
            <a:ext cx="79744" cy="644333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pic>
        <p:nvPicPr>
          <p:cNvPr id="1032" name="Picture 8" descr="56 anh sang"/>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1917" b="97417" l="12250" r="81917"/>
                    </a14:imgEffect>
                  </a14:imgLayer>
                </a14:imgProps>
              </a:ext>
              <a:ext uri="{28A0092B-C50C-407E-A947-70E740481C1C}">
                <a14:useLocalDpi xmlns:a14="http://schemas.microsoft.com/office/drawing/2010/main" val="0"/>
              </a:ext>
            </a:extLst>
          </a:blip>
          <a:srcRect l="11290" t="30221" r="10012" b="-6257"/>
          <a:stretch/>
        </p:blipFill>
        <p:spPr bwMode="auto">
          <a:xfrm>
            <a:off x="1302266" y="3493360"/>
            <a:ext cx="4293664" cy="3554971"/>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descr="56 anh sang"/>
          <p:cNvSpPr txBox="1"/>
          <p:nvPr/>
        </p:nvSpPr>
        <p:spPr>
          <a:xfrm>
            <a:off x="6573263" y="1033326"/>
            <a:ext cx="5183274" cy="2246769"/>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Viết ý cá nhân</a:t>
            </a:r>
            <a:r>
              <a:rPr kumimoji="0" lang="en-US"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a:t>
            </a:r>
            <a:r>
              <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 </a:t>
            </a:r>
            <a:r>
              <a:rPr kumimoji="0" lang="en-US"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2 </a:t>
            </a:r>
            <a:r>
              <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phút</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Chia sẻ trong nhóm</a:t>
            </a:r>
            <a:r>
              <a:rPr kumimoji="0" lang="en-US"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a:t>
            </a:r>
            <a:r>
              <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 2 phút.</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Thống nhất ý kiến chung trong nhóm</a:t>
            </a:r>
            <a:r>
              <a:rPr kumimoji="0" lang="en-US"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 1 </a:t>
            </a:r>
            <a:r>
              <a:rPr kumimoji="0" lang="en-US" sz="2800" b="0" i="0" u="none" strike="noStrike" kern="1200" cap="none" spc="0" normalizeH="0" baseline="0" noProof="0" dirty="0" err="1">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phút</a:t>
            </a:r>
            <a:r>
              <a:rPr kumimoji="0" lang="en-US"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rPr>
              <a:t>,</a:t>
            </a:r>
            <a:endParaRPr kumimoji="0" lang="vi-VN"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endParaRPr kumimoji="0" lang="en-US" sz="2800" b="0" i="0" u="none" strike="noStrike" kern="1200" cap="none" spc="0" normalizeH="0" baseline="0" noProof="0" dirty="0">
              <a:ln>
                <a:noFill/>
              </a:ln>
              <a:solidFill>
                <a:prstClr val="black"/>
              </a:solidFill>
              <a:effectLst/>
              <a:uLnTx/>
              <a:uFillTx/>
              <a:latin typeface="#9Slide03 Arima Madurai Bold" panose="00000800000000000000" pitchFamily="2" charset="0"/>
              <a:ea typeface="微软雅黑"/>
              <a:cs typeface="#9Slide03 Arima Madurai Bold" panose="00000800000000000000" pitchFamily="2" charset="0"/>
            </a:endParaRPr>
          </a:p>
        </p:txBody>
      </p:sp>
      <p:sp>
        <p:nvSpPr>
          <p:cNvPr id="32" name="TextBox 31" descr="56 anh sang"/>
          <p:cNvSpPr txBox="1"/>
          <p:nvPr/>
        </p:nvSpPr>
        <p:spPr>
          <a:xfrm>
            <a:off x="6610913" y="233916"/>
            <a:ext cx="521234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D80A10"/>
                </a:solidFill>
                <a:effectLst/>
                <a:uLnTx/>
                <a:uFillTx/>
                <a:latin typeface="#9Slide03 Arima Madurai Black" panose="00000A00000000000000" pitchFamily="2" charset="0"/>
                <a:ea typeface="微软雅黑"/>
                <a:cs typeface="#9Slide03 Arima Madurai Black" panose="00000A00000000000000" pitchFamily="2" charset="0"/>
              </a:rPr>
              <a:t>HOẠT ĐỘNG NHÓM</a:t>
            </a:r>
            <a:endParaRPr kumimoji="0" lang="en-US" sz="3200" b="1" i="0" u="none" strike="noStrike" kern="1200" cap="none" spc="0" normalizeH="0" baseline="0" noProof="0" dirty="0">
              <a:ln>
                <a:noFill/>
              </a:ln>
              <a:solidFill>
                <a:srgbClr val="D80A10"/>
              </a:solidFill>
              <a:effectLst/>
              <a:uLnTx/>
              <a:uFillTx/>
              <a:latin typeface="#9Slide03 Arima Madurai Black" panose="00000A00000000000000" pitchFamily="2" charset="0"/>
              <a:ea typeface="微软雅黑"/>
              <a:cs typeface="#9Slide03 Arima Madurai Black" panose="00000A00000000000000" pitchFamily="2" charset="0"/>
            </a:endParaRPr>
          </a:p>
        </p:txBody>
      </p:sp>
      <p:sp>
        <p:nvSpPr>
          <p:cNvPr id="33" name="Rounded Rectangle 32" descr="56 anh sang"/>
          <p:cNvSpPr/>
          <p:nvPr/>
        </p:nvSpPr>
        <p:spPr>
          <a:xfrm>
            <a:off x="6450589" y="1033326"/>
            <a:ext cx="5183274" cy="1959719"/>
          </a:xfrm>
          <a:prstGeom prst="roundRect">
            <a:avLst/>
          </a:prstGeom>
          <a:noFill/>
          <a:ln w="12700">
            <a:solidFill>
              <a:srgbClr val="558889"/>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微软雅黑"/>
              <a:cs typeface="+mn-cs"/>
            </a:endParaRPr>
          </a:p>
        </p:txBody>
      </p:sp>
      <p:pic>
        <p:nvPicPr>
          <p:cNvPr id="1034" name="Picture 10" descr="56 anh sa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52735" y="2745055"/>
            <a:ext cx="3026610" cy="1982861"/>
          </a:xfrm>
          <a:prstGeom prst="rect">
            <a:avLst/>
          </a:prstGeom>
          <a:noFill/>
          <a:extLst>
            <a:ext uri="{909E8E84-426E-40DD-AFC4-6F175D3DCCD1}">
              <a14:hiddenFill xmlns:a14="http://schemas.microsoft.com/office/drawing/2010/main">
                <a:solidFill>
                  <a:srgbClr val="FFFFFF"/>
                </a:solidFill>
              </a14:hiddenFill>
            </a:ext>
          </a:extLst>
        </p:spPr>
      </p:pic>
      <p:pic>
        <p:nvPicPr>
          <p:cNvPr id="2" name="đồng hồ 5 phút" descr="56 anh sang">
            <a:hlinkClick r:id="" action="ppaction://media"/>
            <a:extLst>
              <a:ext uri="{FF2B5EF4-FFF2-40B4-BE49-F238E27FC236}">
                <a16:creationId xmlns:a16="http://schemas.microsoft.com/office/drawing/2014/main" id="{A7B630EB-2500-4D8E-9DF5-882C4C236E00}"/>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6610913" y="2959690"/>
            <a:ext cx="2181544" cy="1037106"/>
          </a:xfrm>
          <a:prstGeom prst="rect">
            <a:avLst/>
          </a:prstGeom>
        </p:spPr>
      </p:pic>
    </p:spTree>
    <p:extLst>
      <p:ext uri="{BB962C8B-B14F-4D97-AF65-F5344CB8AC3E}">
        <p14:creationId xmlns:p14="http://schemas.microsoft.com/office/powerpoint/2010/main" val="127101208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descr="56 anh sang">
            <a:extLst>
              <a:ext uri="{FF2B5EF4-FFF2-40B4-BE49-F238E27FC236}">
                <a16:creationId xmlns:a16="http://schemas.microsoft.com/office/drawing/2014/main" id="{05AC49E4-D1F9-4662-8872-3D0908026287}"/>
              </a:ext>
            </a:extLst>
          </p:cNvPr>
          <p:cNvGraphicFramePr>
            <a:graphicFrameLocks noGrp="1"/>
          </p:cNvGraphicFramePr>
          <p:nvPr/>
        </p:nvGraphicFramePr>
        <p:xfrm>
          <a:off x="364771" y="358219"/>
          <a:ext cx="11462457" cy="6138835"/>
        </p:xfrm>
        <a:graphic>
          <a:graphicData uri="http://schemas.openxmlformats.org/drawingml/2006/table">
            <a:tbl>
              <a:tblPr firstRow="1" firstCol="1" bandRow="1">
                <a:tableStyleId>{5DA37D80-6434-44D0-A028-1B22A696006F}</a:tableStyleId>
              </a:tblPr>
              <a:tblGrid>
                <a:gridCol w="5490597">
                  <a:extLst>
                    <a:ext uri="{9D8B030D-6E8A-4147-A177-3AD203B41FA5}">
                      <a16:colId xmlns:a16="http://schemas.microsoft.com/office/drawing/2014/main" val="3634776279"/>
                    </a:ext>
                  </a:extLst>
                </a:gridCol>
                <a:gridCol w="5971860">
                  <a:extLst>
                    <a:ext uri="{9D8B030D-6E8A-4147-A177-3AD203B41FA5}">
                      <a16:colId xmlns:a16="http://schemas.microsoft.com/office/drawing/2014/main" val="609449283"/>
                    </a:ext>
                  </a:extLst>
                </a:gridCol>
              </a:tblGrid>
              <a:tr h="657291">
                <a:tc gridSpan="2">
                  <a:txBody>
                    <a:bodyPr/>
                    <a:lstStyle/>
                    <a:p>
                      <a:pPr algn="ctr">
                        <a:lnSpc>
                          <a:spcPct val="107000"/>
                        </a:lnSpc>
                        <a:spcBef>
                          <a:spcPts val="200"/>
                        </a:spcBef>
                        <a:spcAft>
                          <a:spcPts val="600"/>
                        </a:spcAft>
                        <a:tabLst>
                          <a:tab pos="3471545" algn="l"/>
                        </a:tabLst>
                      </a:pPr>
                      <a:r>
                        <a:rPr lang="en-US" sz="2800" b="1" dirty="0" err="1">
                          <a:solidFill>
                            <a:srgbClr val="00B050"/>
                          </a:solidFill>
                          <a:effectLst/>
                          <a:latin typeface="Arial" panose="020B0604020202020204" pitchFamily="34" charset="0"/>
                          <a:cs typeface="Arial" panose="020B0604020202020204" pitchFamily="34" charset="0"/>
                        </a:rPr>
                        <a:t>Phiếu</a:t>
                      </a:r>
                      <a:r>
                        <a:rPr lang="en-US" sz="2800" b="1" dirty="0">
                          <a:solidFill>
                            <a:srgbClr val="00B050"/>
                          </a:solidFill>
                          <a:effectLst/>
                          <a:latin typeface="Arial" panose="020B0604020202020204" pitchFamily="34" charset="0"/>
                          <a:cs typeface="Arial" panose="020B0604020202020204" pitchFamily="34" charset="0"/>
                        </a:rPr>
                        <a:t> </a:t>
                      </a:r>
                      <a:r>
                        <a:rPr lang="en-US" sz="2800" b="1" dirty="0" err="1">
                          <a:solidFill>
                            <a:srgbClr val="00B050"/>
                          </a:solidFill>
                          <a:effectLst/>
                          <a:latin typeface="Arial" panose="020B0604020202020204" pitchFamily="34" charset="0"/>
                          <a:cs typeface="Arial" panose="020B0604020202020204" pitchFamily="34" charset="0"/>
                        </a:rPr>
                        <a:t>học</a:t>
                      </a:r>
                      <a:r>
                        <a:rPr lang="en-US" sz="2800" b="1" dirty="0">
                          <a:solidFill>
                            <a:srgbClr val="00B050"/>
                          </a:solidFill>
                          <a:effectLst/>
                          <a:latin typeface="Arial" panose="020B0604020202020204" pitchFamily="34" charset="0"/>
                          <a:cs typeface="Arial" panose="020B0604020202020204" pitchFamily="34" charset="0"/>
                        </a:rPr>
                        <a:t> </a:t>
                      </a:r>
                      <a:r>
                        <a:rPr lang="en-US" sz="2800" b="1" dirty="0" err="1">
                          <a:solidFill>
                            <a:srgbClr val="00B050"/>
                          </a:solidFill>
                          <a:effectLst/>
                          <a:latin typeface="Arial" panose="020B0604020202020204" pitchFamily="34" charset="0"/>
                          <a:cs typeface="Arial" panose="020B0604020202020204" pitchFamily="34" charset="0"/>
                        </a:rPr>
                        <a:t>tập</a:t>
                      </a:r>
                      <a:r>
                        <a:rPr lang="en-US" sz="2800" b="1" dirty="0">
                          <a:solidFill>
                            <a:srgbClr val="00B050"/>
                          </a:solidFill>
                          <a:effectLst/>
                          <a:latin typeface="Arial" panose="020B0604020202020204" pitchFamily="34" charset="0"/>
                          <a:cs typeface="Arial" panose="020B0604020202020204" pitchFamily="34" charset="0"/>
                        </a:rPr>
                        <a:t> </a:t>
                      </a:r>
                      <a:r>
                        <a:rPr lang="vi-VN" sz="2800" b="1" dirty="0">
                          <a:solidFill>
                            <a:srgbClr val="00B050"/>
                          </a:solidFill>
                          <a:effectLst/>
                          <a:latin typeface="Arial" panose="020B0604020202020204" pitchFamily="34" charset="0"/>
                          <a:cs typeface="Arial" panose="020B0604020202020204" pitchFamily="34" charset="0"/>
                        </a:rPr>
                        <a:t>1</a:t>
                      </a:r>
                      <a:endParaRPr lang="en-US" sz="2800" b="1" dirty="0">
                        <a:solidFill>
                          <a:srgbClr val="00B050"/>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3833160445"/>
                  </a:ext>
                </a:extLst>
              </a:tr>
              <a:tr h="675087">
                <a:tc gridSpan="2">
                  <a:txBody>
                    <a:bodyPr/>
                    <a:lstStyle/>
                    <a:p>
                      <a:pPr>
                        <a:lnSpc>
                          <a:spcPct val="107000"/>
                        </a:lnSpc>
                        <a:spcBef>
                          <a:spcPts val="200"/>
                        </a:spcBef>
                        <a:spcAft>
                          <a:spcPts val="600"/>
                        </a:spcAft>
                      </a:pPr>
                      <a:r>
                        <a:rPr lang="en-US" sz="2800" dirty="0" err="1">
                          <a:solidFill>
                            <a:srgbClr val="C00000"/>
                          </a:solidFill>
                          <a:effectLst/>
                          <a:latin typeface="Arial" panose="020B0604020202020204" pitchFamily="34" charset="0"/>
                          <a:cs typeface="Arial" panose="020B0604020202020204" pitchFamily="34" charset="0"/>
                        </a:rPr>
                        <a:t>Nhiệm</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vụ</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Tìm</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hiểu</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về</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tín</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hiệu</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tương</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tự</a:t>
                      </a:r>
                      <a:endParaRPr lang="en-US" sz="2800" dirty="0">
                        <a:solidFill>
                          <a:srgbClr val="C00000"/>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883768393"/>
                  </a:ext>
                </a:extLst>
              </a:tr>
              <a:tr h="1264041">
                <a:tc>
                  <a:txBody>
                    <a:bodyPr/>
                    <a:lstStyle/>
                    <a:p>
                      <a:pPr algn="ctr">
                        <a:lnSpc>
                          <a:spcPct val="107000"/>
                        </a:lnSpc>
                        <a:spcBef>
                          <a:spcPts val="200"/>
                        </a:spcBef>
                        <a:spcAft>
                          <a:spcPts val="600"/>
                        </a:spcAft>
                      </a:pP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tương</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tự</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là</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gì</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Phân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loại</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các</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dạng</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tương</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tự</a:t>
                      </a:r>
                      <a:r>
                        <a:rPr lang="en-US" sz="2400" kern="1200" dirty="0">
                          <a:effectLst/>
                          <a:latin typeface="Arial" panose="020B0604020202020204" pitchFamily="34" charset="0"/>
                          <a:cs typeface="Arial" panose="020B0604020202020204" pitchFamily="34" charset="0"/>
                        </a:rPr>
                        <a:t>.</a:t>
                      </a:r>
                      <a:endParaRPr lang="en-US" sz="2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lnSpc>
                          <a:spcPct val="100000"/>
                        </a:lnSpc>
                        <a:spcAft>
                          <a:spcPts val="800"/>
                        </a:spcAft>
                      </a:pPr>
                      <a:r>
                        <a:rPr lang="en-US" sz="2400" dirty="0" err="1">
                          <a:effectLst/>
                          <a:latin typeface="Arial" panose="020B0604020202020204" pitchFamily="34" charset="0"/>
                          <a:ea typeface="Arial" panose="020B0604020202020204" pitchFamily="34" charset="0"/>
                          <a:cs typeface="Arial" panose="020B0604020202020204" pitchFamily="34" charset="0"/>
                        </a:rPr>
                        <a:t>Là</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tín</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hiệu</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liên</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tục</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theo</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thời</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gian</a:t>
                      </a:r>
                      <a:r>
                        <a:rPr lang="en-US" sz="2400" dirty="0">
                          <a:effectLst/>
                          <a:latin typeface="Arial" panose="020B0604020202020204" pitchFamily="34" charset="0"/>
                          <a:ea typeface="Arial" panose="020B0604020202020204" pitchFamily="34" charset="0"/>
                          <a:cs typeface="Arial" panose="020B0604020202020204" pitchFamily="34" charset="0"/>
                        </a:rPr>
                        <a:t>.</a:t>
                      </a:r>
                    </a:p>
                    <a:p>
                      <a:pPr algn="ctr">
                        <a:lnSpc>
                          <a:spcPct val="100000"/>
                        </a:lnSpc>
                        <a:spcAft>
                          <a:spcPts val="800"/>
                        </a:spcAft>
                      </a:pPr>
                      <a:r>
                        <a:rPr lang="en-US" sz="2400" dirty="0" err="1">
                          <a:effectLst/>
                          <a:latin typeface="Arial" panose="020B0604020202020204" pitchFamily="34" charset="0"/>
                          <a:ea typeface="Arial" panose="020B0604020202020204" pitchFamily="34" charset="0"/>
                          <a:cs typeface="Arial" panose="020B0604020202020204" pitchFamily="34" charset="0"/>
                        </a:rPr>
                        <a:t>Gồm</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có</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tín</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hiện</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tuần</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hoàn</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hoặc</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không</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tuần</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hoàn</a:t>
                      </a:r>
                      <a:r>
                        <a:rPr lang="en-US" sz="2400" dirty="0">
                          <a:effectLst/>
                          <a:latin typeface="Arial" panose="020B0604020202020204" pitchFamily="34" charset="0"/>
                          <a:ea typeface="Arial" panose="020B0604020202020204" pitchFamily="34" charset="0"/>
                          <a:cs typeface="Arial" panose="020B0604020202020204" pitchFamily="34" charset="0"/>
                        </a:rPr>
                        <a:t>.</a:t>
                      </a:r>
                    </a:p>
                  </a:txBody>
                  <a:tcPr marL="0" marR="0" marT="0" marB="0" anchor="ctr"/>
                </a:tc>
                <a:extLst>
                  <a:ext uri="{0D108BD9-81ED-4DB2-BD59-A6C34878D82A}">
                    <a16:rowId xmlns:a16="http://schemas.microsoft.com/office/drawing/2014/main" val="3018030255"/>
                  </a:ext>
                </a:extLst>
              </a:tr>
              <a:tr h="393088">
                <a:tc>
                  <a:txBody>
                    <a:bodyPr/>
                    <a:lstStyle/>
                    <a:p>
                      <a:pPr algn="ctr">
                        <a:lnSpc>
                          <a:spcPct val="107000"/>
                        </a:lnSpc>
                        <a:spcBef>
                          <a:spcPts val="200"/>
                        </a:spcBef>
                        <a:spcAft>
                          <a:spcPts val="600"/>
                        </a:spcAft>
                      </a:pPr>
                      <a:r>
                        <a:rPr lang="en-US" sz="2400" kern="1200" dirty="0" err="1">
                          <a:effectLst/>
                          <a:latin typeface="Arial" panose="020B0604020202020204" pitchFamily="34" charset="0"/>
                          <a:cs typeface="Arial" panose="020B0604020202020204" pitchFamily="34" charset="0"/>
                        </a:rPr>
                        <a:t>Lấy</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ví</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dụ</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về</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tương</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tự</a:t>
                      </a:r>
                      <a:r>
                        <a:rPr lang="en-US" sz="2400" kern="1200" dirty="0">
                          <a:effectLst/>
                          <a:latin typeface="Arial" panose="020B0604020202020204" pitchFamily="34" charset="0"/>
                          <a:cs typeface="Arial" panose="020B0604020202020204" pitchFamily="34" charset="0"/>
                        </a:rPr>
                        <a:t>.</a:t>
                      </a:r>
                      <a:endParaRPr lang="en-US" sz="2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Tín</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hiệu</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truyền</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hình</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đen</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trắng</a:t>
                      </a:r>
                      <a:r>
                        <a:rPr lang="en-US" sz="2400" dirty="0">
                          <a:effectLst/>
                          <a:latin typeface="Arial" panose="020B0604020202020204" pitchFamily="34" charset="0"/>
                          <a:cs typeface="Arial" panose="020B0604020202020204" pitchFamily="34" charset="0"/>
                        </a:rPr>
                        <a:t>; …</a:t>
                      </a:r>
                      <a:endParaRPr lang="en-US" sz="24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909964927"/>
                  </a:ext>
                </a:extLst>
              </a:tr>
              <a:tr h="945880">
                <a:tc>
                  <a:txBody>
                    <a:bodyPr/>
                    <a:lstStyle/>
                    <a:p>
                      <a:pPr algn="ctr">
                        <a:lnSpc>
                          <a:spcPct val="107000"/>
                        </a:lnSpc>
                        <a:spcBef>
                          <a:spcPts val="200"/>
                        </a:spcBef>
                        <a:spcAft>
                          <a:spcPts val="600"/>
                        </a:spcAft>
                      </a:pPr>
                      <a:r>
                        <a:rPr lang="en-US" sz="2400" kern="1200" dirty="0" err="1">
                          <a:effectLst/>
                          <a:latin typeface="Arial" panose="020B0604020202020204" pitchFamily="34" charset="0"/>
                          <a:cs typeface="Arial" panose="020B0604020202020204" pitchFamily="34" charset="0"/>
                        </a:rPr>
                        <a:t>Trong</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tương</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tự</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đại</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lượng</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nào</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biến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đổi</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liên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tục</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theo</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thời</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gian</a:t>
                      </a:r>
                      <a:r>
                        <a:rPr lang="en-US" sz="2400" kern="1200" dirty="0">
                          <a:effectLst/>
                          <a:latin typeface="Arial" panose="020B0604020202020204" pitchFamily="34" charset="0"/>
                          <a:cs typeface="Arial" panose="020B0604020202020204" pitchFamily="34" charset="0"/>
                        </a:rPr>
                        <a:t>?</a:t>
                      </a:r>
                      <a:endParaRPr lang="en-US" sz="2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Điện</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áp</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biến</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đổi</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liên</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tục</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theo</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thời</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gian</a:t>
                      </a:r>
                      <a:r>
                        <a:rPr lang="en-US" sz="2400" dirty="0">
                          <a:effectLst/>
                          <a:latin typeface="Arial" panose="020B0604020202020204" pitchFamily="34" charset="0"/>
                          <a:cs typeface="Arial" panose="020B0604020202020204" pitchFamily="34" charset="0"/>
                        </a:rPr>
                        <a:t>.</a:t>
                      </a:r>
                      <a:endParaRPr lang="en-US" sz="24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824595481"/>
                  </a:ext>
                </a:extLst>
              </a:tr>
              <a:tr h="1002912">
                <a:tc>
                  <a:txBody>
                    <a:bodyPr/>
                    <a:lstStyle/>
                    <a:p>
                      <a:pPr algn="ctr">
                        <a:lnSpc>
                          <a:spcPct val="107000"/>
                        </a:lnSpc>
                        <a:spcBef>
                          <a:spcPts val="200"/>
                        </a:spcBef>
                        <a:spcAft>
                          <a:spcPts val="600"/>
                        </a:spcAft>
                      </a:pP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tương</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tự</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có</a:t>
                      </a:r>
                      <a:r>
                        <a:rPr lang="en-US" sz="2400" kern="1200" dirty="0">
                          <a:effectLst/>
                          <a:latin typeface="Arial" panose="020B0604020202020204" pitchFamily="34" charset="0"/>
                          <a:cs typeface="Arial" panose="020B0604020202020204" pitchFamily="34" charset="0"/>
                        </a:rPr>
                        <a:t> bao </a:t>
                      </a:r>
                      <a:r>
                        <a:rPr lang="en-US" sz="2400" kern="1200" dirty="0" err="1">
                          <a:effectLst/>
                          <a:latin typeface="Arial" panose="020B0604020202020204" pitchFamily="34" charset="0"/>
                          <a:cs typeface="Arial" panose="020B0604020202020204" pitchFamily="34" charset="0"/>
                        </a:rPr>
                        <a:t>nhiêu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giá</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trị</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mức</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điện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áp</a:t>
                      </a:r>
                      <a:r>
                        <a:rPr lang="en-US" sz="2400" kern="1200" dirty="0">
                          <a:effectLst/>
                          <a:latin typeface="Arial" panose="020B0604020202020204" pitchFamily="34" charset="0"/>
                          <a:cs typeface="Arial" panose="020B0604020202020204" pitchFamily="34" charset="0"/>
                        </a:rPr>
                        <a:t>?</a:t>
                      </a:r>
                      <a:endParaRPr lang="en-US" sz="2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Có</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vô</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số</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mức</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điện</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áp</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trong</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một</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khoảng</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thời</a:t>
                      </a:r>
                      <a:r>
                        <a:rPr lang="en-US" sz="2400" dirty="0">
                          <a:effectLst/>
                          <a:latin typeface="Arial" panose="020B0604020202020204" pitchFamily="34" charset="0"/>
                          <a:cs typeface="Arial" panose="020B0604020202020204" pitchFamily="34" charset="0"/>
                        </a:rPr>
                        <a:t> </a:t>
                      </a:r>
                      <a:r>
                        <a:rPr lang="en-US" sz="2400" dirty="0" err="1">
                          <a:effectLst/>
                          <a:latin typeface="Arial" panose="020B0604020202020204" pitchFamily="34" charset="0"/>
                          <a:cs typeface="Arial" panose="020B0604020202020204" pitchFamily="34" charset="0"/>
                        </a:rPr>
                        <a:t>gian</a:t>
                      </a:r>
                      <a:endParaRPr lang="en-US" sz="24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095322914"/>
                  </a:ext>
                </a:extLst>
              </a:tr>
              <a:tr h="1200536">
                <a:tc>
                  <a:txBody>
                    <a:bodyPr/>
                    <a:lstStyle/>
                    <a:p>
                      <a:pPr algn="ctr">
                        <a:lnSpc>
                          <a:spcPct val="107000"/>
                        </a:lnSpc>
                        <a:spcBef>
                          <a:spcPts val="200"/>
                        </a:spcBef>
                        <a:spcAft>
                          <a:spcPts val="600"/>
                        </a:spcAft>
                      </a:pPr>
                      <a:r>
                        <a:rPr lang="en-US" sz="2400" kern="1200" dirty="0" err="1">
                          <a:effectLst/>
                          <a:latin typeface="Arial" panose="020B0604020202020204" pitchFamily="34" charset="0"/>
                          <a:cs typeface="Arial" panose="020B0604020202020204" pitchFamily="34" charset="0"/>
                        </a:rPr>
                        <a:t>Sự</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khác</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nhau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cơ</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bản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giữa</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tương</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tự</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và</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số</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là</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gì</a:t>
                      </a:r>
                      <a:r>
                        <a:rPr lang="en-US" sz="2400" kern="1200" dirty="0">
                          <a:effectLst/>
                          <a:latin typeface="Arial" panose="020B0604020202020204" pitchFamily="34" charset="0"/>
                          <a:cs typeface="Arial" panose="020B0604020202020204" pitchFamily="34" charset="0"/>
                        </a:rPr>
                        <a:t>?</a:t>
                      </a:r>
                      <a:endParaRPr lang="en-US" sz="2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en-US" sz="2400" dirty="0" err="1">
                          <a:effectLst/>
                          <a:latin typeface="Arial" panose="020B0604020202020204" pitchFamily="34" charset="0"/>
                          <a:ea typeface="Arial" panose="020B0604020202020204" pitchFamily="34" charset="0"/>
                          <a:cs typeface="Arial" panose="020B0604020202020204" pitchFamily="34" charset="0"/>
                        </a:rPr>
                        <a:t>Tín</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hiệu</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tương</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tự</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chứa</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thông</a:t>
                      </a:r>
                      <a:r>
                        <a:rPr lang="en-US" sz="2400" dirty="0">
                          <a:effectLst/>
                          <a:latin typeface="Arial" panose="020B0604020202020204" pitchFamily="34" charset="0"/>
                          <a:ea typeface="Arial" panose="020B0604020202020204" pitchFamily="34" charset="0"/>
                          <a:cs typeface="Arial" panose="020B0604020202020204" pitchFamily="34" charset="0"/>
                        </a:rPr>
                        <a:t> tin </a:t>
                      </a:r>
                      <a:r>
                        <a:rPr lang="en-US" sz="2400" dirty="0" err="1">
                          <a:effectLst/>
                          <a:latin typeface="Arial" panose="020B0604020202020204" pitchFamily="34" charset="0"/>
                          <a:ea typeface="Arial" panose="020B0604020202020204" pitchFamily="34" charset="0"/>
                          <a:cs typeface="Arial" panose="020B0604020202020204" pitchFamily="34" charset="0"/>
                        </a:rPr>
                        <a:t>liên</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tục</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tín</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hiệu</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số</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chứa</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thông</a:t>
                      </a:r>
                      <a:r>
                        <a:rPr lang="en-US" sz="2400" dirty="0">
                          <a:effectLst/>
                          <a:latin typeface="Arial" panose="020B0604020202020204" pitchFamily="34" charset="0"/>
                          <a:ea typeface="Arial" panose="020B0604020202020204" pitchFamily="34" charset="0"/>
                          <a:cs typeface="Arial" panose="020B0604020202020204" pitchFamily="34" charset="0"/>
                        </a:rPr>
                        <a:t> tin </a:t>
                      </a:r>
                      <a:r>
                        <a:rPr lang="en-US" sz="2400" dirty="0" err="1">
                          <a:effectLst/>
                          <a:latin typeface="Arial" panose="020B0604020202020204" pitchFamily="34" charset="0"/>
                          <a:ea typeface="Arial" panose="020B0604020202020204" pitchFamily="34" charset="0"/>
                          <a:cs typeface="Arial" panose="020B0604020202020204" pitchFamily="34" charset="0"/>
                        </a:rPr>
                        <a:t>rời</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rạc</a:t>
                      </a:r>
                      <a:r>
                        <a:rPr lang="en-US" sz="2400" dirty="0">
                          <a:effectLst/>
                          <a:latin typeface="Arial" panose="020B0604020202020204" pitchFamily="34" charset="0"/>
                          <a:ea typeface="Arial" panose="020B0604020202020204" pitchFamily="34" charset="0"/>
                          <a:cs typeface="Arial" panose="020B0604020202020204" pitchFamily="34" charset="0"/>
                        </a:rPr>
                        <a:t>.</a:t>
                      </a:r>
                    </a:p>
                  </a:txBody>
                  <a:tcPr marL="0" marR="0" marT="0" marB="0" anchor="ctr"/>
                </a:tc>
                <a:extLst>
                  <a:ext uri="{0D108BD9-81ED-4DB2-BD59-A6C34878D82A}">
                    <a16:rowId xmlns:a16="http://schemas.microsoft.com/office/drawing/2014/main" val="710152928"/>
                  </a:ext>
                </a:extLst>
              </a:tr>
            </a:tbl>
          </a:graphicData>
        </a:graphic>
      </p:graphicFrame>
    </p:spTree>
    <p:extLst>
      <p:ext uri="{BB962C8B-B14F-4D97-AF65-F5344CB8AC3E}">
        <p14:creationId xmlns:p14="http://schemas.microsoft.com/office/powerpoint/2010/main" val="2854335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descr="56 anh sang">
            <a:extLst>
              <a:ext uri="{FF2B5EF4-FFF2-40B4-BE49-F238E27FC236}">
                <a16:creationId xmlns:a16="http://schemas.microsoft.com/office/drawing/2014/main" id="{0B96C779-1C2C-4354-A8AF-4FE6903C65DB}"/>
              </a:ext>
            </a:extLst>
          </p:cNvPr>
          <p:cNvGraphicFramePr>
            <a:graphicFrameLocks noGrp="1"/>
          </p:cNvGraphicFramePr>
          <p:nvPr/>
        </p:nvGraphicFramePr>
        <p:xfrm>
          <a:off x="432350" y="396170"/>
          <a:ext cx="11585006" cy="6303362"/>
        </p:xfrm>
        <a:graphic>
          <a:graphicData uri="http://schemas.openxmlformats.org/drawingml/2006/table">
            <a:tbl>
              <a:tblPr firstRow="1" firstCol="1" bandRow="1">
                <a:tableStyleId>{5DA37D80-6434-44D0-A028-1B22A696006F}</a:tableStyleId>
              </a:tblPr>
              <a:tblGrid>
                <a:gridCol w="5342807">
                  <a:extLst>
                    <a:ext uri="{9D8B030D-6E8A-4147-A177-3AD203B41FA5}">
                      <a16:colId xmlns:a16="http://schemas.microsoft.com/office/drawing/2014/main" val="3634776279"/>
                    </a:ext>
                  </a:extLst>
                </a:gridCol>
                <a:gridCol w="6242199">
                  <a:extLst>
                    <a:ext uri="{9D8B030D-6E8A-4147-A177-3AD203B41FA5}">
                      <a16:colId xmlns:a16="http://schemas.microsoft.com/office/drawing/2014/main" val="609449283"/>
                    </a:ext>
                  </a:extLst>
                </a:gridCol>
              </a:tblGrid>
              <a:tr h="596231">
                <a:tc gridSpan="2">
                  <a:txBody>
                    <a:bodyPr/>
                    <a:lstStyle/>
                    <a:p>
                      <a:pPr algn="ctr">
                        <a:lnSpc>
                          <a:spcPct val="107000"/>
                        </a:lnSpc>
                        <a:spcBef>
                          <a:spcPts val="200"/>
                        </a:spcBef>
                        <a:spcAft>
                          <a:spcPts val="600"/>
                        </a:spcAft>
                        <a:tabLst>
                          <a:tab pos="3471545" algn="l"/>
                        </a:tabLst>
                      </a:pPr>
                      <a:r>
                        <a:rPr lang="en-US" sz="2800" b="1" dirty="0" err="1">
                          <a:solidFill>
                            <a:srgbClr val="00B050"/>
                          </a:solidFill>
                          <a:effectLst/>
                          <a:latin typeface="Arial" panose="020B0604020202020204" pitchFamily="34" charset="0"/>
                          <a:cs typeface="Arial" panose="020B0604020202020204" pitchFamily="34" charset="0"/>
                        </a:rPr>
                        <a:t>Phiếu</a:t>
                      </a:r>
                      <a:r>
                        <a:rPr lang="en-US" sz="2800" b="1" dirty="0">
                          <a:solidFill>
                            <a:srgbClr val="00B050"/>
                          </a:solidFill>
                          <a:effectLst/>
                          <a:latin typeface="Arial" panose="020B0604020202020204" pitchFamily="34" charset="0"/>
                          <a:cs typeface="Arial" panose="020B0604020202020204" pitchFamily="34" charset="0"/>
                        </a:rPr>
                        <a:t> </a:t>
                      </a:r>
                      <a:r>
                        <a:rPr lang="en-US" sz="2800" b="1" dirty="0" err="1">
                          <a:solidFill>
                            <a:srgbClr val="00B050"/>
                          </a:solidFill>
                          <a:effectLst/>
                          <a:latin typeface="Arial" panose="020B0604020202020204" pitchFamily="34" charset="0"/>
                          <a:cs typeface="Arial" panose="020B0604020202020204" pitchFamily="34" charset="0"/>
                        </a:rPr>
                        <a:t>học</a:t>
                      </a:r>
                      <a:r>
                        <a:rPr lang="en-US" sz="2800" b="1" dirty="0">
                          <a:solidFill>
                            <a:srgbClr val="00B050"/>
                          </a:solidFill>
                          <a:effectLst/>
                          <a:latin typeface="Arial" panose="020B0604020202020204" pitchFamily="34" charset="0"/>
                          <a:cs typeface="Arial" panose="020B0604020202020204" pitchFamily="34" charset="0"/>
                        </a:rPr>
                        <a:t> </a:t>
                      </a:r>
                      <a:r>
                        <a:rPr lang="en-US" sz="2800" b="1" dirty="0" err="1">
                          <a:solidFill>
                            <a:srgbClr val="00B050"/>
                          </a:solidFill>
                          <a:effectLst/>
                          <a:latin typeface="Arial" panose="020B0604020202020204" pitchFamily="34" charset="0"/>
                          <a:cs typeface="Arial" panose="020B0604020202020204" pitchFamily="34" charset="0"/>
                        </a:rPr>
                        <a:t>tập</a:t>
                      </a:r>
                      <a:r>
                        <a:rPr lang="en-US" sz="2800" b="1" dirty="0">
                          <a:solidFill>
                            <a:srgbClr val="00B050"/>
                          </a:solidFill>
                          <a:effectLst/>
                          <a:latin typeface="Arial" panose="020B0604020202020204" pitchFamily="34" charset="0"/>
                          <a:cs typeface="Arial" panose="020B0604020202020204" pitchFamily="34" charset="0"/>
                        </a:rPr>
                        <a:t> 2</a:t>
                      </a:r>
                      <a:endParaRPr lang="en-US" sz="2800" b="1" dirty="0">
                        <a:solidFill>
                          <a:srgbClr val="00B050"/>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3833160445"/>
                  </a:ext>
                </a:extLst>
              </a:tr>
              <a:tr h="612373">
                <a:tc gridSpan="2">
                  <a:txBody>
                    <a:bodyPr/>
                    <a:lstStyle/>
                    <a:p>
                      <a:pPr>
                        <a:lnSpc>
                          <a:spcPct val="107000"/>
                        </a:lnSpc>
                        <a:spcBef>
                          <a:spcPts val="200"/>
                        </a:spcBef>
                        <a:spcAft>
                          <a:spcPts val="600"/>
                        </a:spcAft>
                      </a:pPr>
                      <a:r>
                        <a:rPr lang="en-US" sz="2800" dirty="0" err="1">
                          <a:solidFill>
                            <a:srgbClr val="C00000"/>
                          </a:solidFill>
                          <a:effectLst/>
                          <a:latin typeface="Arial" panose="020B0604020202020204" pitchFamily="34" charset="0"/>
                          <a:cs typeface="Arial" panose="020B0604020202020204" pitchFamily="34" charset="0"/>
                        </a:rPr>
                        <a:t>Nhiệm</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vụ</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Tìm</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hiểu</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về</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tín</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hiệu</a:t>
                      </a:r>
                      <a:r>
                        <a:rPr lang="en-US" sz="2800" dirty="0">
                          <a:solidFill>
                            <a:srgbClr val="C00000"/>
                          </a:solidFill>
                          <a:effectLst/>
                          <a:latin typeface="Arial" panose="020B0604020202020204" pitchFamily="34" charset="0"/>
                          <a:cs typeface="Arial" panose="020B0604020202020204" pitchFamily="34" charset="0"/>
                        </a:rPr>
                        <a:t> </a:t>
                      </a:r>
                      <a:r>
                        <a:rPr lang="en-US" sz="2800" dirty="0" err="1">
                          <a:solidFill>
                            <a:srgbClr val="C00000"/>
                          </a:solidFill>
                          <a:effectLst/>
                          <a:latin typeface="Arial" panose="020B0604020202020204" pitchFamily="34" charset="0"/>
                          <a:cs typeface="Arial" panose="020B0604020202020204" pitchFamily="34" charset="0"/>
                        </a:rPr>
                        <a:t>số</a:t>
                      </a:r>
                      <a:endParaRPr lang="en-US" sz="2800" dirty="0">
                        <a:solidFill>
                          <a:srgbClr val="C00000"/>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883768393"/>
                  </a:ext>
                </a:extLst>
              </a:tr>
              <a:tr h="956002">
                <a:tc>
                  <a:txBody>
                    <a:bodyPr/>
                    <a:lstStyle/>
                    <a:p>
                      <a:pPr algn="l">
                        <a:lnSpc>
                          <a:spcPct val="107000"/>
                        </a:lnSpc>
                        <a:spcBef>
                          <a:spcPts val="200"/>
                        </a:spcBef>
                        <a:spcAft>
                          <a:spcPts val="600"/>
                        </a:spcAft>
                      </a:pP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số</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là</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gì</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Phân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loại</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các</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dạng</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số</a:t>
                      </a:r>
                      <a:r>
                        <a:rPr lang="en-US" sz="2400" kern="1200" dirty="0">
                          <a:effectLst/>
                          <a:latin typeface="Arial" panose="020B0604020202020204" pitchFamily="34" charset="0"/>
                          <a:cs typeface="Arial" panose="020B0604020202020204" pitchFamily="34" charset="0"/>
                        </a:rPr>
                        <a:t>.</a:t>
                      </a:r>
                      <a:endParaRPr lang="en-US" sz="2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Tín</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hiệu</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số</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là</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tín</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hiệu</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rời</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rạc</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theo</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thời</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gian</a:t>
                      </a:r>
                      <a:r>
                        <a:rPr lang="en-US" sz="2600" dirty="0">
                          <a:effectLst/>
                          <a:latin typeface="Arial" panose="020B0604020202020204" pitchFamily="34" charset="0"/>
                          <a:cs typeface="Arial" panose="020B0604020202020204" pitchFamily="34" charset="0"/>
                        </a:rPr>
                        <a:t>.</a:t>
                      </a:r>
                    </a:p>
                  </a:txBody>
                  <a:tcPr marL="0" marR="0" marT="0" marB="0"/>
                </a:tc>
                <a:extLst>
                  <a:ext uri="{0D108BD9-81ED-4DB2-BD59-A6C34878D82A}">
                    <a16:rowId xmlns:a16="http://schemas.microsoft.com/office/drawing/2014/main" val="3018030255"/>
                  </a:ext>
                </a:extLst>
              </a:tr>
              <a:tr h="798864">
                <a:tc>
                  <a:txBody>
                    <a:bodyPr/>
                    <a:lstStyle/>
                    <a:p>
                      <a:pPr algn="l">
                        <a:lnSpc>
                          <a:spcPct val="107000"/>
                        </a:lnSpc>
                        <a:spcBef>
                          <a:spcPts val="200"/>
                        </a:spcBef>
                        <a:spcAft>
                          <a:spcPts val="600"/>
                        </a:spcAft>
                      </a:pPr>
                      <a:r>
                        <a:rPr lang="en-US" sz="2400" kern="1200" dirty="0" err="1">
                          <a:effectLst/>
                          <a:latin typeface="Arial" panose="020B0604020202020204" pitchFamily="34" charset="0"/>
                          <a:cs typeface="Arial" panose="020B0604020202020204" pitchFamily="34" charset="0"/>
                        </a:rPr>
                        <a:t>Lấy</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ví</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dụ</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về</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số</a:t>
                      </a:r>
                      <a:r>
                        <a:rPr lang="en-US" sz="2400" kern="1200" dirty="0">
                          <a:effectLst/>
                          <a:latin typeface="Arial" panose="020B0604020202020204" pitchFamily="34" charset="0"/>
                          <a:cs typeface="Arial" panose="020B0604020202020204" pitchFamily="34" charset="0"/>
                        </a:rPr>
                        <a:t>.</a:t>
                      </a:r>
                      <a:endParaRPr lang="en-US" sz="2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Tín</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hiệu</a:t>
                      </a:r>
                      <a:r>
                        <a:rPr lang="en-US" sz="2600" dirty="0">
                          <a:effectLst/>
                          <a:latin typeface="Arial" panose="020B0604020202020204" pitchFamily="34" charset="0"/>
                          <a:cs typeface="Arial" panose="020B0604020202020204" pitchFamily="34" charset="0"/>
                        </a:rPr>
                        <a:t> ở </a:t>
                      </a:r>
                      <a:r>
                        <a:rPr lang="en-US" sz="2600" dirty="0" err="1">
                          <a:effectLst/>
                          <a:latin typeface="Arial" panose="020B0604020202020204" pitchFamily="34" charset="0"/>
                          <a:cs typeface="Arial" panose="020B0604020202020204" pitchFamily="34" charset="0"/>
                        </a:rPr>
                        <a:t>máy</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tính</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điện</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thoại</a:t>
                      </a:r>
                      <a:r>
                        <a:rPr lang="en-US" sz="2600" dirty="0">
                          <a:effectLst/>
                          <a:latin typeface="Arial" panose="020B0604020202020204" pitchFamily="34" charset="0"/>
                          <a:cs typeface="Arial" panose="020B0604020202020204" pitchFamily="34" charset="0"/>
                        </a:rPr>
                        <a:t> di </a:t>
                      </a:r>
                      <a:r>
                        <a:rPr lang="en-US" sz="2600" dirty="0" err="1">
                          <a:effectLst/>
                          <a:latin typeface="Arial" panose="020B0604020202020204" pitchFamily="34" charset="0"/>
                          <a:cs typeface="Arial" panose="020B0604020202020204" pitchFamily="34" charset="0"/>
                        </a:rPr>
                        <a:t>động</a:t>
                      </a:r>
                      <a:r>
                        <a:rPr lang="en-US" sz="2600" dirty="0">
                          <a:effectLst/>
                          <a:latin typeface="Arial" panose="020B0604020202020204" pitchFamily="34" charset="0"/>
                          <a:cs typeface="Arial" panose="020B0604020202020204" pitchFamily="34" charset="0"/>
                        </a:rPr>
                        <a:t>…..</a:t>
                      </a:r>
                      <a:endParaRPr lang="en-US" sz="26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909964927"/>
                  </a:ext>
                </a:extLst>
              </a:tr>
              <a:tr h="842161">
                <a:tc>
                  <a:txBody>
                    <a:bodyPr/>
                    <a:lstStyle/>
                    <a:p>
                      <a:pPr algn="l">
                        <a:lnSpc>
                          <a:spcPct val="107000"/>
                        </a:lnSpc>
                        <a:spcBef>
                          <a:spcPts val="200"/>
                        </a:spcBef>
                        <a:spcAft>
                          <a:spcPts val="600"/>
                        </a:spcAft>
                      </a:pP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số</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có</a:t>
                      </a:r>
                      <a:r>
                        <a:rPr lang="en-US" sz="2400" kern="1200" dirty="0">
                          <a:effectLst/>
                          <a:latin typeface="Arial" panose="020B0604020202020204" pitchFamily="34" charset="0"/>
                          <a:cs typeface="Arial" panose="020B0604020202020204" pitchFamily="34" charset="0"/>
                        </a:rPr>
                        <a:t> bao </a:t>
                      </a:r>
                      <a:r>
                        <a:rPr lang="en-US" sz="2400" kern="1200" dirty="0" err="1">
                          <a:effectLst/>
                          <a:latin typeface="Arial" panose="020B0604020202020204" pitchFamily="34" charset="0"/>
                          <a:cs typeface="Arial" panose="020B0604020202020204" pitchFamily="34" charset="0"/>
                        </a:rPr>
                        <a:t>nhiêu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giá</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trị</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điện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áp</a:t>
                      </a:r>
                      <a:r>
                        <a:rPr lang="en-US" sz="2400" kern="1200" dirty="0">
                          <a:effectLst/>
                          <a:latin typeface="Arial" panose="020B0604020202020204" pitchFamily="34" charset="0"/>
                          <a:cs typeface="Arial" panose="020B0604020202020204" pitchFamily="34" charset="0"/>
                        </a:rPr>
                        <a:t>?</a:t>
                      </a:r>
                      <a:endParaRPr lang="en-US" sz="2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Có</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một</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số</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hữu</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hạn</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các</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giá</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trị</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điện</a:t>
                      </a: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cs typeface="Arial" panose="020B0604020202020204" pitchFamily="34" charset="0"/>
                        </a:rPr>
                        <a:t>áp</a:t>
                      </a:r>
                      <a:r>
                        <a:rPr lang="en-US" sz="2600" dirty="0">
                          <a:effectLst/>
                          <a:latin typeface="Arial" panose="020B0604020202020204" pitchFamily="34" charset="0"/>
                          <a:cs typeface="Arial" panose="020B0604020202020204" pitchFamily="34" charset="0"/>
                        </a:rPr>
                        <a:t>…..</a:t>
                      </a:r>
                      <a:endParaRPr lang="en-US" sz="26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824595481"/>
                  </a:ext>
                </a:extLst>
              </a:tr>
              <a:tr h="1266281">
                <a:tc>
                  <a:txBody>
                    <a:bodyPr/>
                    <a:lstStyle/>
                    <a:p>
                      <a:pPr algn="l">
                        <a:lnSpc>
                          <a:spcPct val="107000"/>
                        </a:lnSpc>
                        <a:spcBef>
                          <a:spcPts val="200"/>
                        </a:spcBef>
                        <a:spcAft>
                          <a:spcPts val="600"/>
                        </a:spcAft>
                      </a:pP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số</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với</a:t>
                      </a:r>
                      <a:r>
                        <a:rPr lang="en-US" sz="2400" kern="1200" dirty="0">
                          <a:effectLst/>
                          <a:latin typeface="Arial" panose="020B0604020202020204" pitchFamily="34" charset="0"/>
                          <a:cs typeface="Arial" panose="020B0604020202020204" pitchFamily="34" charset="0"/>
                        </a:rPr>
                        <a:t> 2 </a:t>
                      </a:r>
                      <a:r>
                        <a:rPr lang="en-US" sz="2400" kern="1200" dirty="0" err="1">
                          <a:effectLst/>
                          <a:latin typeface="Arial" panose="020B0604020202020204" pitchFamily="34" charset="0"/>
                          <a:cs typeface="Arial" panose="020B0604020202020204" pitchFamily="34" charset="0"/>
                        </a:rPr>
                        <a:t>mức</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và</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số</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với</a:t>
                      </a:r>
                      <a:r>
                        <a:rPr lang="en-US" sz="2400" kern="1200" dirty="0">
                          <a:effectLst/>
                          <a:latin typeface="Arial" panose="020B0604020202020204" pitchFamily="34" charset="0"/>
                          <a:cs typeface="Arial" panose="020B0604020202020204" pitchFamily="34" charset="0"/>
                        </a:rPr>
                        <a:t> 4 </a:t>
                      </a:r>
                      <a:r>
                        <a:rPr lang="en-US" sz="2400" kern="1200" dirty="0" err="1">
                          <a:effectLst/>
                          <a:latin typeface="Arial" panose="020B0604020202020204" pitchFamily="34" charset="0"/>
                          <a:cs typeface="Arial" panose="020B0604020202020204" pitchFamily="34" charset="0"/>
                        </a:rPr>
                        <a:t>mức</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nào</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cho</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phép</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mang</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nhiều</a:t>
                      </a:r>
                      <a:r>
                        <a:rPr lang="en-US" sz="2400" kern="1200" dirty="0">
                          <a:effectLst/>
                          <a:latin typeface="Arial" panose="020B0604020202020204" pitchFamily="34" charset="0"/>
                          <a:cs typeface="Arial" panose="020B0604020202020204" pitchFamily="34" charset="0"/>
                        </a:rPr>
                        <a:t> bit </a:t>
                      </a:r>
                      <a:r>
                        <a:rPr lang="en-US" sz="2400" kern="1200" dirty="0" err="1">
                          <a:effectLst/>
                          <a:latin typeface="Arial" panose="020B0604020202020204" pitchFamily="34" charset="0"/>
                          <a:cs typeface="Arial" panose="020B0604020202020204" pitchFamily="34" charset="0"/>
                        </a:rPr>
                        <a:t>hơn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trên</a:t>
                      </a:r>
                      <a:r>
                        <a:rPr lang="en-US" sz="2400" kern="1200" dirty="0">
                          <a:effectLst/>
                          <a:latin typeface="Arial" panose="020B0604020202020204" pitchFamily="34" charset="0"/>
                          <a:cs typeface="Arial" panose="020B0604020202020204" pitchFamily="34" charset="0"/>
                        </a:rPr>
                        <a:t> 1 </a:t>
                      </a:r>
                      <a:r>
                        <a:rPr lang="en-US" sz="2400" kern="1200" dirty="0" err="1">
                          <a:effectLst/>
                          <a:latin typeface="Arial" panose="020B0604020202020204" pitchFamily="34" charset="0"/>
                          <a:cs typeface="Arial" panose="020B0604020202020204" pitchFamily="34" charset="0"/>
                        </a:rPr>
                        <a:t>mức</a:t>
                      </a:r>
                      <a:r>
                        <a:rPr lang="en-US" sz="2400" kern="1200" dirty="0">
                          <a:effectLst/>
                          <a:latin typeface="Arial" panose="020B0604020202020204" pitchFamily="34" charset="0"/>
                          <a:cs typeface="Arial" panose="020B0604020202020204" pitchFamily="34" charset="0"/>
                        </a:rPr>
                        <a:t>?</a:t>
                      </a:r>
                      <a:endParaRPr lang="en-US" sz="2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2600" dirty="0">
                          <a:effectLst/>
                          <a:latin typeface="Arial" panose="020B0604020202020204" pitchFamily="34" charset="0"/>
                          <a:cs typeface="Arial" panose="020B0604020202020204" pitchFamily="34" charset="0"/>
                        </a:rPr>
                        <a:t> </a:t>
                      </a:r>
                      <a:r>
                        <a:rPr lang="vi-VN" sz="2600" dirty="0">
                          <a:effectLst/>
                          <a:latin typeface="Arial" panose="020B0604020202020204" pitchFamily="34" charset="0"/>
                          <a:cs typeface="Arial" panose="020B0604020202020204" pitchFamily="34" charset="0"/>
                        </a:rPr>
                        <a:t>Tín hiệu số với 4 mức mang nhiều bit hơn so với tín hiệu số với 2 mức </a:t>
                      </a:r>
                      <a:endParaRPr lang="en-US" sz="26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095322914"/>
                  </a:ext>
                </a:extLst>
              </a:tr>
              <a:tr h="1213132">
                <a:tc>
                  <a:txBody>
                    <a:bodyPr/>
                    <a:lstStyle/>
                    <a:p>
                      <a:pPr algn="l">
                        <a:lnSpc>
                          <a:spcPct val="107000"/>
                        </a:lnSpc>
                        <a:spcBef>
                          <a:spcPts val="200"/>
                        </a:spcBef>
                        <a:spcAft>
                          <a:spcPts val="600"/>
                        </a:spcAft>
                      </a:pPr>
                      <a:r>
                        <a:rPr lang="en-US" sz="2400" kern="1200" dirty="0" err="1">
                          <a:effectLst/>
                          <a:latin typeface="Arial" panose="020B0604020202020204" pitchFamily="34" charset="0"/>
                          <a:cs typeface="Arial" panose="020B0604020202020204" pitchFamily="34" charset="0"/>
                        </a:rPr>
                        <a:t>Sự</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khác</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nhau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cơ</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bản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giữa</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tương</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tự</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và</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tín</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hiệu</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số</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là</a:t>
                      </a:r>
                      <a:r>
                        <a:rPr lang="en-US" sz="2400" kern="1200" dirty="0">
                          <a:effectLst/>
                          <a:latin typeface="Arial" panose="020B0604020202020204" pitchFamily="34" charset="0"/>
                          <a:cs typeface="Arial" panose="020B0604020202020204" pitchFamily="34" charset="0"/>
                        </a:rPr>
                        <a:t> </a:t>
                      </a:r>
                      <a:r>
                        <a:rPr lang="en-US" sz="2400" kern="1200" dirty="0" err="1">
                          <a:effectLst/>
                          <a:latin typeface="Arial" panose="020B0604020202020204" pitchFamily="34" charset="0"/>
                          <a:cs typeface="Arial" panose="020B0604020202020204" pitchFamily="34" charset="0"/>
                        </a:rPr>
                        <a:t>gì</a:t>
                      </a:r>
                      <a:r>
                        <a:rPr lang="en-US" sz="2400" kern="1200" dirty="0">
                          <a:effectLst/>
                          <a:latin typeface="Arial" panose="020B0604020202020204" pitchFamily="34" charset="0"/>
                          <a:cs typeface="Arial" panose="020B0604020202020204" pitchFamily="34" charset="0"/>
                        </a:rPr>
                        <a:t>?</a:t>
                      </a:r>
                      <a:endParaRPr lang="en-US" sz="2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tc>
                  <a:txBody>
                    <a:bodyPr/>
                    <a:lstStyle/>
                    <a:p>
                      <a:pPr marL="0" marR="0" lvl="0" indent="0" algn="l" defTabSz="914377" rtl="0" eaLnBrk="1" fontAlgn="auto" latinLnBrk="0" hangingPunct="1">
                        <a:lnSpc>
                          <a:spcPct val="107000"/>
                        </a:lnSpc>
                        <a:spcBef>
                          <a:spcPts val="0"/>
                        </a:spcBef>
                        <a:spcAft>
                          <a:spcPts val="800"/>
                        </a:spcAft>
                        <a:buClrTx/>
                        <a:buSzTx/>
                        <a:buFontTx/>
                        <a:buNone/>
                        <a:tabLst/>
                        <a:defRPr/>
                      </a:pPr>
                      <a:r>
                        <a:rPr lang="en-US" sz="2600" dirty="0">
                          <a:effectLst/>
                          <a:latin typeface="Arial" panose="020B0604020202020204" pitchFamily="34" charset="0"/>
                          <a:cs typeface="Arial" panose="020B0604020202020204" pitchFamily="34" charset="0"/>
                        </a:rPr>
                        <a:t> </a:t>
                      </a:r>
                      <a:r>
                        <a:rPr lang="en-US" sz="2600" dirty="0" err="1">
                          <a:effectLst/>
                          <a:latin typeface="Arial" panose="020B0604020202020204" pitchFamily="34" charset="0"/>
                          <a:ea typeface="Arial" panose="020B0604020202020204" pitchFamily="34" charset="0"/>
                          <a:cs typeface="Arial" panose="020B0604020202020204" pitchFamily="34" charset="0"/>
                        </a:rPr>
                        <a:t>Tín</a:t>
                      </a:r>
                      <a:r>
                        <a:rPr lang="en-US" sz="2600" dirty="0">
                          <a:effectLst/>
                          <a:latin typeface="Arial" panose="020B0604020202020204" pitchFamily="34" charset="0"/>
                          <a:ea typeface="Arial" panose="020B0604020202020204" pitchFamily="34" charset="0"/>
                          <a:cs typeface="Arial" panose="020B0604020202020204" pitchFamily="34" charset="0"/>
                        </a:rPr>
                        <a:t> </a:t>
                      </a:r>
                      <a:r>
                        <a:rPr lang="en-US" sz="2600" dirty="0" err="1">
                          <a:effectLst/>
                          <a:latin typeface="Arial" panose="020B0604020202020204" pitchFamily="34" charset="0"/>
                          <a:ea typeface="Arial" panose="020B0604020202020204" pitchFamily="34" charset="0"/>
                          <a:cs typeface="Arial" panose="020B0604020202020204" pitchFamily="34" charset="0"/>
                        </a:rPr>
                        <a:t>hiệu</a:t>
                      </a:r>
                      <a:r>
                        <a:rPr lang="en-US" sz="2600" dirty="0">
                          <a:effectLst/>
                          <a:latin typeface="Arial" panose="020B0604020202020204" pitchFamily="34" charset="0"/>
                          <a:ea typeface="Arial" panose="020B0604020202020204" pitchFamily="34" charset="0"/>
                          <a:cs typeface="Arial" panose="020B0604020202020204" pitchFamily="34" charset="0"/>
                        </a:rPr>
                        <a:t> </a:t>
                      </a:r>
                      <a:r>
                        <a:rPr lang="en-US" sz="2600" dirty="0" err="1">
                          <a:effectLst/>
                          <a:latin typeface="Arial" panose="020B0604020202020204" pitchFamily="34" charset="0"/>
                          <a:ea typeface="Arial" panose="020B0604020202020204" pitchFamily="34" charset="0"/>
                          <a:cs typeface="Arial" panose="020B0604020202020204" pitchFamily="34" charset="0"/>
                        </a:rPr>
                        <a:t>tương</a:t>
                      </a:r>
                      <a:r>
                        <a:rPr lang="en-US" sz="2600" dirty="0">
                          <a:effectLst/>
                          <a:latin typeface="Arial" panose="020B0604020202020204" pitchFamily="34" charset="0"/>
                          <a:ea typeface="Arial" panose="020B0604020202020204" pitchFamily="34" charset="0"/>
                          <a:cs typeface="Arial" panose="020B0604020202020204" pitchFamily="34" charset="0"/>
                        </a:rPr>
                        <a:t> </a:t>
                      </a:r>
                      <a:r>
                        <a:rPr lang="en-US" sz="2600" dirty="0" err="1">
                          <a:effectLst/>
                          <a:latin typeface="Arial" panose="020B0604020202020204" pitchFamily="34" charset="0"/>
                          <a:ea typeface="Arial" panose="020B0604020202020204" pitchFamily="34" charset="0"/>
                          <a:cs typeface="Arial" panose="020B0604020202020204" pitchFamily="34" charset="0"/>
                        </a:rPr>
                        <a:t>tự</a:t>
                      </a:r>
                      <a:r>
                        <a:rPr lang="en-US" sz="2600" dirty="0">
                          <a:effectLst/>
                          <a:latin typeface="Arial" panose="020B0604020202020204" pitchFamily="34" charset="0"/>
                          <a:ea typeface="Arial" panose="020B0604020202020204" pitchFamily="34" charset="0"/>
                          <a:cs typeface="Arial" panose="020B0604020202020204" pitchFamily="34" charset="0"/>
                        </a:rPr>
                        <a:t> </a:t>
                      </a:r>
                      <a:r>
                        <a:rPr lang="en-US" sz="2600" dirty="0" err="1">
                          <a:effectLst/>
                          <a:latin typeface="Arial" panose="020B0604020202020204" pitchFamily="34" charset="0"/>
                          <a:ea typeface="Arial" panose="020B0604020202020204" pitchFamily="34" charset="0"/>
                          <a:cs typeface="Arial" panose="020B0604020202020204" pitchFamily="34" charset="0"/>
                        </a:rPr>
                        <a:t>chứa</a:t>
                      </a:r>
                      <a:r>
                        <a:rPr lang="en-US" sz="2600" dirty="0">
                          <a:effectLst/>
                          <a:latin typeface="Arial" panose="020B0604020202020204" pitchFamily="34" charset="0"/>
                          <a:ea typeface="Arial" panose="020B0604020202020204" pitchFamily="34" charset="0"/>
                          <a:cs typeface="Arial" panose="020B0604020202020204" pitchFamily="34" charset="0"/>
                        </a:rPr>
                        <a:t> </a:t>
                      </a:r>
                      <a:r>
                        <a:rPr lang="en-US" sz="2600" dirty="0" err="1">
                          <a:effectLst/>
                          <a:latin typeface="Arial" panose="020B0604020202020204" pitchFamily="34" charset="0"/>
                          <a:ea typeface="Arial" panose="020B0604020202020204" pitchFamily="34" charset="0"/>
                          <a:cs typeface="Arial" panose="020B0604020202020204" pitchFamily="34" charset="0"/>
                        </a:rPr>
                        <a:t>thông</a:t>
                      </a:r>
                      <a:r>
                        <a:rPr lang="en-US" sz="2600" dirty="0">
                          <a:effectLst/>
                          <a:latin typeface="Arial" panose="020B0604020202020204" pitchFamily="34" charset="0"/>
                          <a:ea typeface="Arial" panose="020B0604020202020204" pitchFamily="34" charset="0"/>
                          <a:cs typeface="Arial" panose="020B0604020202020204" pitchFamily="34" charset="0"/>
                        </a:rPr>
                        <a:t> tin </a:t>
                      </a:r>
                      <a:r>
                        <a:rPr lang="en-US" sz="2600" dirty="0" err="1">
                          <a:effectLst/>
                          <a:latin typeface="Arial" panose="020B0604020202020204" pitchFamily="34" charset="0"/>
                          <a:ea typeface="Arial" panose="020B0604020202020204" pitchFamily="34" charset="0"/>
                          <a:cs typeface="Arial" panose="020B0604020202020204" pitchFamily="34" charset="0"/>
                        </a:rPr>
                        <a:t>liên</a:t>
                      </a:r>
                      <a:r>
                        <a:rPr lang="en-US" sz="2600" dirty="0">
                          <a:effectLst/>
                          <a:latin typeface="Arial" panose="020B0604020202020204" pitchFamily="34" charset="0"/>
                          <a:ea typeface="Arial" panose="020B0604020202020204" pitchFamily="34" charset="0"/>
                          <a:cs typeface="Arial" panose="020B0604020202020204" pitchFamily="34" charset="0"/>
                        </a:rPr>
                        <a:t> </a:t>
                      </a:r>
                      <a:r>
                        <a:rPr lang="en-US" sz="2600" dirty="0" err="1">
                          <a:effectLst/>
                          <a:latin typeface="Arial" panose="020B0604020202020204" pitchFamily="34" charset="0"/>
                          <a:ea typeface="Arial" panose="020B0604020202020204" pitchFamily="34" charset="0"/>
                          <a:cs typeface="Arial" panose="020B0604020202020204" pitchFamily="34" charset="0"/>
                        </a:rPr>
                        <a:t>tục</a:t>
                      </a:r>
                      <a:r>
                        <a:rPr lang="en-US" sz="2600" dirty="0">
                          <a:effectLst/>
                          <a:latin typeface="Arial" panose="020B0604020202020204" pitchFamily="34" charset="0"/>
                          <a:ea typeface="Arial" panose="020B0604020202020204" pitchFamily="34" charset="0"/>
                          <a:cs typeface="Arial" panose="020B0604020202020204" pitchFamily="34" charset="0"/>
                        </a:rPr>
                        <a:t>; </a:t>
                      </a:r>
                      <a:r>
                        <a:rPr lang="en-US" sz="2600" dirty="0" err="1">
                          <a:effectLst/>
                          <a:latin typeface="Arial" panose="020B0604020202020204" pitchFamily="34" charset="0"/>
                          <a:ea typeface="Arial" panose="020B0604020202020204" pitchFamily="34" charset="0"/>
                          <a:cs typeface="Arial" panose="020B0604020202020204" pitchFamily="34" charset="0"/>
                        </a:rPr>
                        <a:t>tín</a:t>
                      </a:r>
                      <a:r>
                        <a:rPr lang="en-US" sz="2600" dirty="0">
                          <a:effectLst/>
                          <a:latin typeface="Arial" panose="020B0604020202020204" pitchFamily="34" charset="0"/>
                          <a:ea typeface="Arial" panose="020B0604020202020204" pitchFamily="34" charset="0"/>
                          <a:cs typeface="Arial" panose="020B0604020202020204" pitchFamily="34" charset="0"/>
                        </a:rPr>
                        <a:t> </a:t>
                      </a:r>
                      <a:r>
                        <a:rPr lang="en-US" sz="2600" dirty="0" err="1">
                          <a:effectLst/>
                          <a:latin typeface="Arial" panose="020B0604020202020204" pitchFamily="34" charset="0"/>
                          <a:ea typeface="Arial" panose="020B0604020202020204" pitchFamily="34" charset="0"/>
                          <a:cs typeface="Arial" panose="020B0604020202020204" pitchFamily="34" charset="0"/>
                        </a:rPr>
                        <a:t>hiệu</a:t>
                      </a:r>
                      <a:r>
                        <a:rPr lang="en-US" sz="2600" dirty="0">
                          <a:effectLst/>
                          <a:latin typeface="Arial" panose="020B0604020202020204" pitchFamily="34" charset="0"/>
                          <a:ea typeface="Arial" panose="020B0604020202020204" pitchFamily="34" charset="0"/>
                          <a:cs typeface="Arial" panose="020B0604020202020204" pitchFamily="34" charset="0"/>
                        </a:rPr>
                        <a:t> </a:t>
                      </a:r>
                      <a:r>
                        <a:rPr lang="en-US" sz="2600" dirty="0" err="1">
                          <a:effectLst/>
                          <a:latin typeface="Arial" panose="020B0604020202020204" pitchFamily="34" charset="0"/>
                          <a:ea typeface="Arial" panose="020B0604020202020204" pitchFamily="34" charset="0"/>
                          <a:cs typeface="Arial" panose="020B0604020202020204" pitchFamily="34" charset="0"/>
                        </a:rPr>
                        <a:t>số</a:t>
                      </a:r>
                      <a:r>
                        <a:rPr lang="en-US" sz="2600" dirty="0">
                          <a:effectLst/>
                          <a:latin typeface="Arial" panose="020B0604020202020204" pitchFamily="34" charset="0"/>
                          <a:ea typeface="Arial" panose="020B0604020202020204" pitchFamily="34" charset="0"/>
                          <a:cs typeface="Arial" panose="020B0604020202020204" pitchFamily="34" charset="0"/>
                        </a:rPr>
                        <a:t> </a:t>
                      </a:r>
                      <a:r>
                        <a:rPr lang="en-US" sz="2600" dirty="0" err="1">
                          <a:effectLst/>
                          <a:latin typeface="Arial" panose="020B0604020202020204" pitchFamily="34" charset="0"/>
                          <a:ea typeface="Arial" panose="020B0604020202020204" pitchFamily="34" charset="0"/>
                          <a:cs typeface="Arial" panose="020B0604020202020204" pitchFamily="34" charset="0"/>
                        </a:rPr>
                        <a:t>chứa</a:t>
                      </a:r>
                      <a:r>
                        <a:rPr lang="en-US" sz="2600" dirty="0">
                          <a:effectLst/>
                          <a:latin typeface="Arial" panose="020B0604020202020204" pitchFamily="34" charset="0"/>
                          <a:ea typeface="Arial" panose="020B0604020202020204" pitchFamily="34" charset="0"/>
                          <a:cs typeface="Arial" panose="020B0604020202020204" pitchFamily="34" charset="0"/>
                        </a:rPr>
                        <a:t> </a:t>
                      </a:r>
                      <a:r>
                        <a:rPr lang="en-US" sz="2600" dirty="0" err="1">
                          <a:effectLst/>
                          <a:latin typeface="Arial" panose="020B0604020202020204" pitchFamily="34" charset="0"/>
                          <a:ea typeface="Arial" panose="020B0604020202020204" pitchFamily="34" charset="0"/>
                          <a:cs typeface="Arial" panose="020B0604020202020204" pitchFamily="34" charset="0"/>
                        </a:rPr>
                        <a:t>thông</a:t>
                      </a:r>
                      <a:r>
                        <a:rPr lang="en-US" sz="2600" dirty="0">
                          <a:effectLst/>
                          <a:latin typeface="Arial" panose="020B0604020202020204" pitchFamily="34" charset="0"/>
                          <a:ea typeface="Arial" panose="020B0604020202020204" pitchFamily="34" charset="0"/>
                          <a:cs typeface="Arial" panose="020B0604020202020204" pitchFamily="34" charset="0"/>
                        </a:rPr>
                        <a:t> tin </a:t>
                      </a:r>
                      <a:r>
                        <a:rPr lang="en-US" sz="2600" dirty="0" err="1">
                          <a:effectLst/>
                          <a:latin typeface="Arial" panose="020B0604020202020204" pitchFamily="34" charset="0"/>
                          <a:ea typeface="Arial" panose="020B0604020202020204" pitchFamily="34" charset="0"/>
                          <a:cs typeface="Arial" panose="020B0604020202020204" pitchFamily="34" charset="0"/>
                        </a:rPr>
                        <a:t>rời</a:t>
                      </a:r>
                      <a:r>
                        <a:rPr lang="en-US" sz="2600" dirty="0">
                          <a:effectLst/>
                          <a:latin typeface="Arial" panose="020B0604020202020204" pitchFamily="34" charset="0"/>
                          <a:ea typeface="Arial" panose="020B0604020202020204" pitchFamily="34" charset="0"/>
                          <a:cs typeface="Arial" panose="020B0604020202020204" pitchFamily="34" charset="0"/>
                        </a:rPr>
                        <a:t> </a:t>
                      </a:r>
                      <a:r>
                        <a:rPr lang="en-US" sz="2600" dirty="0" err="1">
                          <a:effectLst/>
                          <a:latin typeface="Arial" panose="020B0604020202020204" pitchFamily="34" charset="0"/>
                          <a:ea typeface="Arial" panose="020B0604020202020204" pitchFamily="34" charset="0"/>
                          <a:cs typeface="Arial" panose="020B0604020202020204" pitchFamily="34" charset="0"/>
                        </a:rPr>
                        <a:t>rạc</a:t>
                      </a:r>
                      <a:r>
                        <a:rPr lang="en-US" sz="2600" dirty="0">
                          <a:effectLst/>
                          <a:latin typeface="Arial" panose="020B0604020202020204" pitchFamily="34" charset="0"/>
                          <a:ea typeface="Arial" panose="020B0604020202020204" pitchFamily="34" charset="0"/>
                          <a:cs typeface="Arial" panose="020B0604020202020204" pitchFamily="34" charset="0"/>
                        </a:rPr>
                        <a:t>.</a:t>
                      </a:r>
                    </a:p>
                  </a:txBody>
                  <a:tcPr marL="0" marR="0" marT="0" marB="0"/>
                </a:tc>
                <a:extLst>
                  <a:ext uri="{0D108BD9-81ED-4DB2-BD59-A6C34878D82A}">
                    <a16:rowId xmlns:a16="http://schemas.microsoft.com/office/drawing/2014/main" val="710152928"/>
                  </a:ext>
                </a:extLst>
              </a:tr>
            </a:tbl>
          </a:graphicData>
        </a:graphic>
      </p:graphicFrame>
    </p:spTree>
    <p:extLst>
      <p:ext uri="{BB962C8B-B14F-4D97-AF65-F5344CB8AC3E}">
        <p14:creationId xmlns:p14="http://schemas.microsoft.com/office/powerpoint/2010/main" val="4219972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descr="56 anh sang"/>
          <p:cNvGrpSpPr/>
          <p:nvPr/>
        </p:nvGrpSpPr>
        <p:grpSpPr>
          <a:xfrm>
            <a:off x="2124972" y="2091928"/>
            <a:ext cx="2763947" cy="3446339"/>
            <a:chOff x="3295850" y="1908877"/>
            <a:chExt cx="3738030" cy="4660916"/>
          </a:xfrm>
        </p:grpSpPr>
        <p:sp>
          <p:nvSpPr>
            <p:cNvPr id="3" name="圆角矩形 2"/>
            <p:cNvSpPr/>
            <p:nvPr/>
          </p:nvSpPr>
          <p:spPr>
            <a:xfrm rot="2760000">
              <a:off x="3098889" y="2634801"/>
              <a:ext cx="4660916" cy="3209067"/>
            </a:xfrm>
            <a:prstGeom prst="roundRect">
              <a:avLst>
                <a:gd name="adj" fmla="val 50000"/>
              </a:avLst>
            </a:prstGeom>
            <a:gradFill>
              <a:gsLst>
                <a:gs pos="33000">
                  <a:srgbClr val="6C6C6C">
                    <a:alpha val="42000"/>
                  </a:srgbClr>
                </a:gs>
                <a:gs pos="0">
                  <a:schemeClr val="tx1">
                    <a:alpha val="54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4"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91440" tIns="45720" rIns="91440" bIns="45720" numCol="1" anchor="t" anchorCtr="0" compatLnSpc="1"/>
            <a:lstStyle/>
            <a:p>
              <a:pPr defTabSz="914377"/>
              <a:endParaRPr lang="zh-CN" altLang="en-US" sz="1353">
                <a:solidFill>
                  <a:prstClr val="black"/>
                </a:solidFill>
                <a:latin typeface="Calibri"/>
                <a:ea typeface="宋体" panose="02010600030101010101" pitchFamily="2" charset="-122"/>
              </a:endParaRPr>
            </a:p>
          </p:txBody>
        </p:sp>
        <p:sp>
          <p:nvSpPr>
            <p:cNvPr id="5" name="圆角矩形 4"/>
            <p:cNvSpPr/>
            <p:nvPr/>
          </p:nvSpPr>
          <p:spPr>
            <a:xfrm rot="2760000">
              <a:off x="3358628" y="2852802"/>
              <a:ext cx="3953506"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6"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FFC165"/>
                </a:gs>
                <a:gs pos="100000">
                  <a:srgbClr val="FF9A05"/>
                </a:gs>
              </a:gsLst>
              <a:lin ang="2700000" scaled="1"/>
              <a:tileRect/>
            </a:gradFill>
            <a:ln w="25400">
              <a:gradFill flip="none" rotWithShape="1">
                <a:gsLst>
                  <a:gs pos="0">
                    <a:srgbClr val="FF9B09"/>
                  </a:gs>
                  <a:gs pos="100000">
                    <a:srgbClr val="FFDBA7"/>
                  </a:gs>
                </a:gsLst>
                <a:lin ang="2700000" scaled="1"/>
                <a:tileRect/>
              </a:gradFill>
            </a:ln>
            <a:effectLst>
              <a:outerShdw blurRad="254000" dist="114300" dir="2700000" algn="tl" rotWithShape="0">
                <a:prstClr val="black">
                  <a:alpha val="25000"/>
                </a:prstClr>
              </a:outerShdw>
            </a:effectLst>
          </p:spPr>
          <p:txBody>
            <a:bodyPr vert="horz" wrap="square" lIns="91440" tIns="45720" rIns="91440" bIns="45720" numCol="1" anchor="t" anchorCtr="0" compatLnSpc="1"/>
            <a:lstStyle/>
            <a:p>
              <a:pPr defTabSz="914377"/>
              <a:endParaRPr lang="zh-CN" altLang="en-US" sz="1353">
                <a:solidFill>
                  <a:prstClr val="black"/>
                </a:solidFill>
                <a:latin typeface="Calibri"/>
                <a:ea typeface="宋体" panose="02010600030101010101" pitchFamily="2" charset="-122"/>
              </a:endParaRPr>
            </a:p>
          </p:txBody>
        </p:sp>
      </p:grpSp>
      <p:sp>
        <p:nvSpPr>
          <p:cNvPr id="7" name="圆角矩形 6" descr="56 anh sang"/>
          <p:cNvSpPr/>
          <p:nvPr/>
        </p:nvSpPr>
        <p:spPr>
          <a:xfrm>
            <a:off x="4276565" y="2680521"/>
            <a:ext cx="6922478" cy="1001440"/>
          </a:xfrm>
          <a:prstGeom prst="roundRect">
            <a:avLst>
              <a:gd name="adj" fmla="val 9976"/>
            </a:avLst>
          </a:prstGeom>
          <a:solidFill>
            <a:srgbClr val="FFB850"/>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nvGrpSpPr>
          <p:cNvPr id="8" name="组合 7" descr="56 anh sang"/>
          <p:cNvGrpSpPr/>
          <p:nvPr/>
        </p:nvGrpSpPr>
        <p:grpSpPr>
          <a:xfrm>
            <a:off x="4412065" y="3086133"/>
            <a:ext cx="158011" cy="158012"/>
            <a:chOff x="4486616" y="3001075"/>
            <a:chExt cx="274695" cy="274699"/>
          </a:xfrm>
        </p:grpSpPr>
        <p:sp>
          <p:nvSpPr>
            <p:cNvPr id="9" name="椭圆 8"/>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10" name="椭圆 9"/>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grpSp>
        <p:nvGrpSpPr>
          <p:cNvPr id="11" name="组合 10" descr="56 anh sang"/>
          <p:cNvGrpSpPr/>
          <p:nvPr/>
        </p:nvGrpSpPr>
        <p:grpSpPr>
          <a:xfrm>
            <a:off x="4012725" y="3086133"/>
            <a:ext cx="158011" cy="158012"/>
            <a:chOff x="4486616" y="3001075"/>
            <a:chExt cx="274695" cy="274699"/>
          </a:xfrm>
        </p:grpSpPr>
        <p:sp>
          <p:nvSpPr>
            <p:cNvPr id="12" name="椭圆 11"/>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13" name="椭圆 12"/>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grpSp>
        <p:nvGrpSpPr>
          <p:cNvPr id="14" name="组合 13" descr="56 anh sang"/>
          <p:cNvGrpSpPr/>
          <p:nvPr/>
        </p:nvGrpSpPr>
        <p:grpSpPr>
          <a:xfrm>
            <a:off x="4101468" y="3131016"/>
            <a:ext cx="384317" cy="61431"/>
            <a:chOff x="4318304" y="3089060"/>
            <a:chExt cx="384317" cy="61430"/>
          </a:xfrm>
        </p:grpSpPr>
        <p:sp>
          <p:nvSpPr>
            <p:cNvPr id="15" name="圆角矩形 14"/>
            <p:cNvSpPr/>
            <p:nvPr/>
          </p:nvSpPr>
          <p:spPr>
            <a:xfrm rot="16200000">
              <a:off x="4499257" y="2947128"/>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16" name="圆角矩形 15"/>
            <p:cNvSpPr/>
            <p:nvPr/>
          </p:nvSpPr>
          <p:spPr>
            <a:xfrm rot="16200000">
              <a:off x="4499258" y="2908107"/>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sp>
        <p:nvSpPr>
          <p:cNvPr id="17" name="文本框 16" descr="56 anh sang"/>
          <p:cNvSpPr txBox="1"/>
          <p:nvPr/>
        </p:nvSpPr>
        <p:spPr>
          <a:xfrm>
            <a:off x="5337843" y="2820544"/>
            <a:ext cx="5848149" cy="769441"/>
          </a:xfrm>
          <a:prstGeom prst="rect">
            <a:avLst/>
          </a:prstGeom>
          <a:noFill/>
        </p:spPr>
        <p:txBody>
          <a:bodyPr wrap="square" rtlCol="0">
            <a:spAutoFit/>
          </a:bodyPr>
          <a:lstStyle/>
          <a:p>
            <a:pPr algn="ctr" defTabSz="914377"/>
            <a:r>
              <a:rPr lang="en-US" altLang="zh-CN" sz="4400" dirty="0">
                <a:solidFill>
                  <a:prstClr val="white"/>
                </a:solidFill>
                <a:latin typeface="Arial" panose="020B0604020202020204" pitchFamily="34" charset="0"/>
                <a:ea typeface="造字工房悦黑体验版细体" pitchFamily="50" charset="-122"/>
                <a:cs typeface="Arial" panose="020B0604020202020204" pitchFamily="34" charset="0"/>
              </a:rPr>
              <a:t>TÍN HIỆU TƯƠNG TỰ</a:t>
            </a:r>
            <a:endParaRPr lang="zh-CN" altLang="en-US" sz="4400" dirty="0">
              <a:solidFill>
                <a:prstClr val="white"/>
              </a:solidFill>
              <a:latin typeface="Arial" panose="020B0604020202020204" pitchFamily="34" charset="0"/>
              <a:ea typeface="造字工房悦黑体验版细体" pitchFamily="50" charset="-122"/>
              <a:cs typeface="Arial" panose="020B0604020202020204" pitchFamily="34" charset="0"/>
            </a:endParaRPr>
          </a:p>
        </p:txBody>
      </p:sp>
      <p:grpSp>
        <p:nvGrpSpPr>
          <p:cNvPr id="18" name="组合 17" descr="56 anh sang"/>
          <p:cNvGrpSpPr/>
          <p:nvPr/>
        </p:nvGrpSpPr>
        <p:grpSpPr>
          <a:xfrm>
            <a:off x="2840375" y="2805747"/>
            <a:ext cx="786564" cy="737835"/>
            <a:chOff x="3108756" y="2110160"/>
            <a:chExt cx="745081" cy="698920"/>
          </a:xfrm>
          <a:solidFill>
            <a:schemeClr val="bg1"/>
          </a:solidFill>
        </p:grpSpPr>
        <p:sp>
          <p:nvSpPr>
            <p:cNvPr id="19" name="Freeform 489"/>
            <p:cNvSpPr/>
            <p:nvPr/>
          </p:nvSpPr>
          <p:spPr bwMode="auto">
            <a:xfrm>
              <a:off x="3608602" y="2110160"/>
              <a:ext cx="245235" cy="303659"/>
            </a:xfrm>
            <a:custGeom>
              <a:avLst/>
              <a:gdLst>
                <a:gd name="T0" fmla="*/ 248 w 340"/>
                <a:gd name="T1" fmla="*/ 0 h 421"/>
                <a:gd name="T2" fmla="*/ 0 w 340"/>
                <a:gd name="T3" fmla="*/ 357 h 421"/>
                <a:gd name="T4" fmla="*/ 94 w 340"/>
                <a:gd name="T5" fmla="*/ 421 h 421"/>
                <a:gd name="T6" fmla="*/ 340 w 340"/>
                <a:gd name="T7" fmla="*/ 66 h 421"/>
                <a:gd name="T8" fmla="*/ 248 w 340"/>
                <a:gd name="T9" fmla="*/ 0 h 421"/>
              </a:gdLst>
              <a:ahLst/>
              <a:cxnLst>
                <a:cxn ang="0">
                  <a:pos x="T0" y="T1"/>
                </a:cxn>
                <a:cxn ang="0">
                  <a:pos x="T2" y="T3"/>
                </a:cxn>
                <a:cxn ang="0">
                  <a:pos x="T4" y="T5"/>
                </a:cxn>
                <a:cxn ang="0">
                  <a:pos x="T6" y="T7"/>
                </a:cxn>
                <a:cxn ang="0">
                  <a:pos x="T8" y="T9"/>
                </a:cxn>
              </a:cxnLst>
              <a:rect l="0" t="0" r="r" b="b"/>
              <a:pathLst>
                <a:path w="340" h="421">
                  <a:moveTo>
                    <a:pt x="248" y="0"/>
                  </a:moveTo>
                  <a:lnTo>
                    <a:pt x="0" y="357"/>
                  </a:lnTo>
                  <a:lnTo>
                    <a:pt x="94" y="421"/>
                  </a:lnTo>
                  <a:lnTo>
                    <a:pt x="340" y="66"/>
                  </a:lnTo>
                  <a:lnTo>
                    <a:pt x="24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a:solidFill>
                  <a:prstClr val="black"/>
                </a:solidFill>
                <a:latin typeface="Calibri"/>
                <a:ea typeface="宋体" panose="02010600030101010101" pitchFamily="2" charset="-122"/>
              </a:endParaRPr>
            </a:p>
          </p:txBody>
        </p:sp>
        <p:sp>
          <p:nvSpPr>
            <p:cNvPr id="20" name="Freeform 490"/>
            <p:cNvSpPr/>
            <p:nvPr/>
          </p:nvSpPr>
          <p:spPr bwMode="auto">
            <a:xfrm>
              <a:off x="3584800" y="2379197"/>
              <a:ext cx="81505" cy="68522"/>
            </a:xfrm>
            <a:custGeom>
              <a:avLst/>
              <a:gdLst>
                <a:gd name="T0" fmla="*/ 14 w 113"/>
                <a:gd name="T1" fmla="*/ 12 h 95"/>
                <a:gd name="T2" fmla="*/ 0 w 113"/>
                <a:gd name="T3" fmla="*/ 33 h 95"/>
                <a:gd name="T4" fmla="*/ 14 w 113"/>
                <a:gd name="T5" fmla="*/ 43 h 95"/>
                <a:gd name="T6" fmla="*/ 26 w 113"/>
                <a:gd name="T7" fmla="*/ 52 h 95"/>
                <a:gd name="T8" fmla="*/ 90 w 113"/>
                <a:gd name="T9" fmla="*/ 95 h 95"/>
                <a:gd name="T10" fmla="*/ 113 w 113"/>
                <a:gd name="T11" fmla="*/ 62 h 95"/>
                <a:gd name="T12" fmla="*/ 23 w 113"/>
                <a:gd name="T13" fmla="*/ 0 h 95"/>
                <a:gd name="T14" fmla="*/ 14 w 113"/>
                <a:gd name="T15" fmla="*/ 12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95">
                  <a:moveTo>
                    <a:pt x="14" y="12"/>
                  </a:moveTo>
                  <a:lnTo>
                    <a:pt x="0" y="33"/>
                  </a:lnTo>
                  <a:lnTo>
                    <a:pt x="14" y="43"/>
                  </a:lnTo>
                  <a:lnTo>
                    <a:pt x="26" y="52"/>
                  </a:lnTo>
                  <a:lnTo>
                    <a:pt x="90" y="95"/>
                  </a:lnTo>
                  <a:lnTo>
                    <a:pt x="113" y="62"/>
                  </a:lnTo>
                  <a:lnTo>
                    <a:pt x="23" y="0"/>
                  </a:lnTo>
                  <a:lnTo>
                    <a:pt x="14" y="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a:solidFill>
                  <a:prstClr val="black"/>
                </a:solidFill>
                <a:latin typeface="Calibri"/>
                <a:ea typeface="宋体" panose="02010600030101010101" pitchFamily="2" charset="-122"/>
              </a:endParaRPr>
            </a:p>
          </p:txBody>
        </p:sp>
        <p:sp>
          <p:nvSpPr>
            <p:cNvPr id="21" name="Freeform 491"/>
            <p:cNvSpPr/>
            <p:nvPr/>
          </p:nvSpPr>
          <p:spPr bwMode="auto">
            <a:xfrm>
              <a:off x="3463625" y="2415261"/>
              <a:ext cx="177435" cy="226482"/>
            </a:xfrm>
            <a:custGeom>
              <a:avLst/>
              <a:gdLst>
                <a:gd name="T0" fmla="*/ 66 w 104"/>
                <a:gd name="T1" fmla="*/ 0 h 133"/>
                <a:gd name="T2" fmla="*/ 60 w 104"/>
                <a:gd name="T3" fmla="*/ 8 h 133"/>
                <a:gd name="T4" fmla="*/ 59 w 104"/>
                <a:gd name="T5" fmla="*/ 10 h 133"/>
                <a:gd name="T6" fmla="*/ 11 w 104"/>
                <a:gd name="T7" fmla="*/ 29 h 133"/>
                <a:gd name="T8" fmla="*/ 0 w 104"/>
                <a:gd name="T9" fmla="*/ 129 h 133"/>
                <a:gd name="T10" fmla="*/ 37 w 104"/>
                <a:gd name="T11" fmla="*/ 76 h 133"/>
                <a:gd name="T12" fmla="*/ 37 w 104"/>
                <a:gd name="T13" fmla="*/ 51 h 133"/>
                <a:gd name="T14" fmla="*/ 60 w 104"/>
                <a:gd name="T15" fmla="*/ 43 h 133"/>
                <a:gd name="T16" fmla="*/ 63 w 104"/>
                <a:gd name="T17" fmla="*/ 44 h 133"/>
                <a:gd name="T18" fmla="*/ 66 w 104"/>
                <a:gd name="T19" fmla="*/ 71 h 133"/>
                <a:gd name="T20" fmla="*/ 60 w 104"/>
                <a:gd name="T21" fmla="*/ 77 h 133"/>
                <a:gd name="T22" fmla="*/ 42 w 104"/>
                <a:gd name="T23" fmla="*/ 80 h 133"/>
                <a:gd name="T24" fmla="*/ 6 w 104"/>
                <a:gd name="T25" fmla="*/ 133 h 133"/>
                <a:gd name="T26" fmla="*/ 54 w 104"/>
                <a:gd name="T27" fmla="*/ 109 h 133"/>
                <a:gd name="T28" fmla="*/ 60 w 104"/>
                <a:gd name="T29" fmla="*/ 106 h 133"/>
                <a:gd name="T30" fmla="*/ 77 w 104"/>
                <a:gd name="T31" fmla="*/ 98 h 133"/>
                <a:gd name="T32" fmla="*/ 96 w 104"/>
                <a:gd name="T33" fmla="*/ 88 h 133"/>
                <a:gd name="T34" fmla="*/ 97 w 104"/>
                <a:gd name="T35" fmla="*/ 37 h 133"/>
                <a:gd name="T36" fmla="*/ 104 w 104"/>
                <a:gd name="T37" fmla="*/ 26 h 133"/>
                <a:gd name="T38" fmla="*/ 77 w 104"/>
                <a:gd name="T39" fmla="*/ 7 h 133"/>
                <a:gd name="T40" fmla="*/ 66 w 104"/>
                <a:gd name="T41"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4" h="133">
                  <a:moveTo>
                    <a:pt x="66" y="0"/>
                  </a:moveTo>
                  <a:cubicBezTo>
                    <a:pt x="60" y="8"/>
                    <a:pt x="60" y="8"/>
                    <a:pt x="60" y="8"/>
                  </a:cubicBezTo>
                  <a:cubicBezTo>
                    <a:pt x="59" y="10"/>
                    <a:pt x="59" y="10"/>
                    <a:pt x="59" y="10"/>
                  </a:cubicBezTo>
                  <a:cubicBezTo>
                    <a:pt x="11" y="29"/>
                    <a:pt x="11" y="29"/>
                    <a:pt x="11" y="29"/>
                  </a:cubicBezTo>
                  <a:cubicBezTo>
                    <a:pt x="0" y="129"/>
                    <a:pt x="0" y="129"/>
                    <a:pt x="0" y="129"/>
                  </a:cubicBezTo>
                  <a:cubicBezTo>
                    <a:pt x="37" y="76"/>
                    <a:pt x="37" y="76"/>
                    <a:pt x="37" y="76"/>
                  </a:cubicBezTo>
                  <a:cubicBezTo>
                    <a:pt x="32" y="70"/>
                    <a:pt x="31" y="60"/>
                    <a:pt x="37" y="51"/>
                  </a:cubicBezTo>
                  <a:cubicBezTo>
                    <a:pt x="43" y="43"/>
                    <a:pt x="52" y="40"/>
                    <a:pt x="60" y="43"/>
                  </a:cubicBezTo>
                  <a:cubicBezTo>
                    <a:pt x="61" y="43"/>
                    <a:pt x="62" y="44"/>
                    <a:pt x="63" y="44"/>
                  </a:cubicBezTo>
                  <a:cubicBezTo>
                    <a:pt x="71" y="50"/>
                    <a:pt x="72" y="62"/>
                    <a:pt x="66" y="71"/>
                  </a:cubicBezTo>
                  <a:cubicBezTo>
                    <a:pt x="64" y="74"/>
                    <a:pt x="62" y="76"/>
                    <a:pt x="60" y="77"/>
                  </a:cubicBezTo>
                  <a:cubicBezTo>
                    <a:pt x="55" y="81"/>
                    <a:pt x="48" y="82"/>
                    <a:pt x="42" y="80"/>
                  </a:cubicBezTo>
                  <a:cubicBezTo>
                    <a:pt x="6" y="133"/>
                    <a:pt x="6" y="133"/>
                    <a:pt x="6" y="133"/>
                  </a:cubicBezTo>
                  <a:cubicBezTo>
                    <a:pt x="54" y="109"/>
                    <a:pt x="54" y="109"/>
                    <a:pt x="54" y="109"/>
                  </a:cubicBezTo>
                  <a:cubicBezTo>
                    <a:pt x="60" y="106"/>
                    <a:pt x="60" y="106"/>
                    <a:pt x="60" y="106"/>
                  </a:cubicBezTo>
                  <a:cubicBezTo>
                    <a:pt x="77" y="98"/>
                    <a:pt x="77" y="98"/>
                    <a:pt x="77" y="98"/>
                  </a:cubicBezTo>
                  <a:cubicBezTo>
                    <a:pt x="96" y="88"/>
                    <a:pt x="96" y="88"/>
                    <a:pt x="96" y="88"/>
                  </a:cubicBezTo>
                  <a:cubicBezTo>
                    <a:pt x="97" y="37"/>
                    <a:pt x="97" y="37"/>
                    <a:pt x="97" y="37"/>
                  </a:cubicBezTo>
                  <a:cubicBezTo>
                    <a:pt x="104" y="26"/>
                    <a:pt x="104" y="26"/>
                    <a:pt x="104" y="26"/>
                  </a:cubicBezTo>
                  <a:cubicBezTo>
                    <a:pt x="77" y="7"/>
                    <a:pt x="77" y="7"/>
                    <a:pt x="77" y="7"/>
                  </a:cubicBezTo>
                  <a:lnTo>
                    <a:pt x="6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a:solidFill>
                  <a:prstClr val="black"/>
                </a:solidFill>
                <a:latin typeface="Calibri"/>
                <a:ea typeface="宋体" panose="02010600030101010101" pitchFamily="2" charset="-122"/>
              </a:endParaRPr>
            </a:p>
          </p:txBody>
        </p:sp>
        <p:sp>
          <p:nvSpPr>
            <p:cNvPr id="22" name="Rectangle 492"/>
            <p:cNvSpPr>
              <a:spLocks noChangeArrowheads="1"/>
            </p:cNvSpPr>
            <p:nvPr/>
          </p:nvSpPr>
          <p:spPr bwMode="auto">
            <a:xfrm>
              <a:off x="3237144" y="2495323"/>
              <a:ext cx="168779" cy="1514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defTabSz="914377"/>
              <a:endParaRPr lang="zh-CN" altLang="en-US" sz="1353">
                <a:solidFill>
                  <a:prstClr val="black"/>
                </a:solidFill>
                <a:latin typeface="Calibri"/>
                <a:ea typeface="宋体" panose="02010600030101010101" pitchFamily="2" charset="-122"/>
              </a:endParaRPr>
            </a:p>
          </p:txBody>
        </p:sp>
        <p:sp>
          <p:nvSpPr>
            <p:cNvPr id="23" name="Rectangle 493"/>
            <p:cNvSpPr>
              <a:spLocks noChangeArrowheads="1"/>
            </p:cNvSpPr>
            <p:nvPr/>
          </p:nvSpPr>
          <p:spPr bwMode="auto">
            <a:xfrm>
              <a:off x="3237144" y="2449161"/>
              <a:ext cx="168779" cy="173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defTabSz="914377"/>
              <a:endParaRPr lang="zh-CN" altLang="en-US" sz="1353">
                <a:solidFill>
                  <a:prstClr val="black"/>
                </a:solidFill>
                <a:latin typeface="Calibri"/>
                <a:ea typeface="宋体" panose="02010600030101010101" pitchFamily="2" charset="-122"/>
              </a:endParaRPr>
            </a:p>
          </p:txBody>
        </p:sp>
        <p:sp>
          <p:nvSpPr>
            <p:cNvPr id="24" name="Rectangle 494"/>
            <p:cNvSpPr>
              <a:spLocks noChangeArrowheads="1"/>
            </p:cNvSpPr>
            <p:nvPr/>
          </p:nvSpPr>
          <p:spPr bwMode="auto">
            <a:xfrm>
              <a:off x="3237144" y="2403000"/>
              <a:ext cx="168779" cy="1586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defTabSz="914377"/>
              <a:endParaRPr lang="zh-CN" altLang="en-US" sz="1353">
                <a:solidFill>
                  <a:prstClr val="black"/>
                </a:solidFill>
                <a:latin typeface="Calibri"/>
                <a:ea typeface="宋体" panose="02010600030101010101" pitchFamily="2" charset="-122"/>
              </a:endParaRPr>
            </a:p>
          </p:txBody>
        </p:sp>
        <p:sp>
          <p:nvSpPr>
            <p:cNvPr id="25" name="Rectangle 495"/>
            <p:cNvSpPr>
              <a:spLocks noChangeArrowheads="1"/>
            </p:cNvSpPr>
            <p:nvPr/>
          </p:nvSpPr>
          <p:spPr bwMode="auto">
            <a:xfrm>
              <a:off x="3237144" y="2357559"/>
              <a:ext cx="168779" cy="1514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defTabSz="914377"/>
              <a:endParaRPr lang="zh-CN" altLang="en-US" sz="1353">
                <a:solidFill>
                  <a:prstClr val="black"/>
                </a:solidFill>
                <a:latin typeface="Calibri"/>
                <a:ea typeface="宋体" panose="02010600030101010101" pitchFamily="2" charset="-122"/>
              </a:endParaRPr>
            </a:p>
          </p:txBody>
        </p:sp>
        <p:sp>
          <p:nvSpPr>
            <p:cNvPr id="26" name="Freeform 496"/>
            <p:cNvSpPr/>
            <p:nvPr/>
          </p:nvSpPr>
          <p:spPr bwMode="auto">
            <a:xfrm>
              <a:off x="3108756" y="2215467"/>
              <a:ext cx="489749" cy="593613"/>
            </a:xfrm>
            <a:custGeom>
              <a:avLst/>
              <a:gdLst>
                <a:gd name="T0" fmla="*/ 268 w 287"/>
                <a:gd name="T1" fmla="*/ 303 h 348"/>
                <a:gd name="T2" fmla="*/ 245 w 287"/>
                <a:gd name="T3" fmla="*/ 331 h 348"/>
                <a:gd name="T4" fmla="*/ 90 w 287"/>
                <a:gd name="T5" fmla="*/ 331 h 348"/>
                <a:gd name="T6" fmla="*/ 90 w 287"/>
                <a:gd name="T7" fmla="*/ 281 h 348"/>
                <a:gd name="T8" fmla="*/ 76 w 287"/>
                <a:gd name="T9" fmla="*/ 263 h 348"/>
                <a:gd name="T10" fmla="*/ 17 w 287"/>
                <a:gd name="T11" fmla="*/ 263 h 348"/>
                <a:gd name="T12" fmla="*/ 17 w 287"/>
                <a:gd name="T13" fmla="*/ 59 h 348"/>
                <a:gd name="T14" fmla="*/ 40 w 287"/>
                <a:gd name="T15" fmla="*/ 27 h 348"/>
                <a:gd name="T16" fmla="*/ 251 w 287"/>
                <a:gd name="T17" fmla="*/ 27 h 348"/>
                <a:gd name="T18" fmla="*/ 268 w 287"/>
                <a:gd name="T19" fmla="*/ 52 h 348"/>
                <a:gd name="T20" fmla="*/ 268 w 287"/>
                <a:gd name="T21" fmla="*/ 104 h 348"/>
                <a:gd name="T22" fmla="*/ 268 w 287"/>
                <a:gd name="T23" fmla="*/ 104 h 348"/>
                <a:gd name="T24" fmla="*/ 285 w 287"/>
                <a:gd name="T25" fmla="*/ 83 h 348"/>
                <a:gd name="T26" fmla="*/ 285 w 287"/>
                <a:gd name="T27" fmla="*/ 45 h 348"/>
                <a:gd name="T28" fmla="*/ 252 w 287"/>
                <a:gd name="T29" fmla="*/ 8 h 348"/>
                <a:gd name="T30" fmla="*/ 70 w 287"/>
                <a:gd name="T31" fmla="*/ 8 h 348"/>
                <a:gd name="T32" fmla="*/ 40 w 287"/>
                <a:gd name="T33" fmla="*/ 8 h 348"/>
                <a:gd name="T34" fmla="*/ 0 w 287"/>
                <a:gd name="T35" fmla="*/ 44 h 348"/>
                <a:gd name="T36" fmla="*/ 0 w 287"/>
                <a:gd name="T37" fmla="*/ 294 h 348"/>
                <a:gd name="T38" fmla="*/ 82 w 287"/>
                <a:gd name="T39" fmla="*/ 346 h 348"/>
                <a:gd name="T40" fmla="*/ 252 w 287"/>
                <a:gd name="T41" fmla="*/ 346 h 348"/>
                <a:gd name="T42" fmla="*/ 285 w 287"/>
                <a:gd name="T43" fmla="*/ 321 h 348"/>
                <a:gd name="T44" fmla="*/ 285 w 287"/>
                <a:gd name="T45" fmla="*/ 228 h 348"/>
                <a:gd name="T46" fmla="*/ 268 w 287"/>
                <a:gd name="T47" fmla="*/ 238 h 348"/>
                <a:gd name="T48" fmla="*/ 268 w 287"/>
                <a:gd name="T49" fmla="*/ 303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7" h="348">
                  <a:moveTo>
                    <a:pt x="268" y="303"/>
                  </a:moveTo>
                  <a:cubicBezTo>
                    <a:pt x="268" y="303"/>
                    <a:pt x="272" y="331"/>
                    <a:pt x="245" y="331"/>
                  </a:cubicBezTo>
                  <a:cubicBezTo>
                    <a:pt x="217" y="331"/>
                    <a:pt x="90" y="331"/>
                    <a:pt x="90" y="331"/>
                  </a:cubicBezTo>
                  <a:cubicBezTo>
                    <a:pt x="90" y="281"/>
                    <a:pt x="90" y="281"/>
                    <a:pt x="90" y="281"/>
                  </a:cubicBezTo>
                  <a:cubicBezTo>
                    <a:pt x="90" y="281"/>
                    <a:pt x="91" y="263"/>
                    <a:pt x="76" y="263"/>
                  </a:cubicBezTo>
                  <a:cubicBezTo>
                    <a:pt x="60" y="263"/>
                    <a:pt x="17" y="263"/>
                    <a:pt x="17" y="263"/>
                  </a:cubicBezTo>
                  <a:cubicBezTo>
                    <a:pt x="17" y="59"/>
                    <a:pt x="17" y="59"/>
                    <a:pt x="17" y="59"/>
                  </a:cubicBezTo>
                  <a:cubicBezTo>
                    <a:pt x="17" y="59"/>
                    <a:pt x="13" y="27"/>
                    <a:pt x="40" y="27"/>
                  </a:cubicBezTo>
                  <a:cubicBezTo>
                    <a:pt x="251" y="27"/>
                    <a:pt x="251" y="27"/>
                    <a:pt x="251" y="27"/>
                  </a:cubicBezTo>
                  <a:cubicBezTo>
                    <a:pt x="251" y="27"/>
                    <a:pt x="268" y="30"/>
                    <a:pt x="268" y="52"/>
                  </a:cubicBezTo>
                  <a:cubicBezTo>
                    <a:pt x="268" y="57"/>
                    <a:pt x="268" y="77"/>
                    <a:pt x="268" y="104"/>
                  </a:cubicBezTo>
                  <a:cubicBezTo>
                    <a:pt x="268" y="104"/>
                    <a:pt x="268" y="104"/>
                    <a:pt x="268" y="104"/>
                  </a:cubicBezTo>
                  <a:cubicBezTo>
                    <a:pt x="285" y="83"/>
                    <a:pt x="285" y="83"/>
                    <a:pt x="285" y="83"/>
                  </a:cubicBezTo>
                  <a:cubicBezTo>
                    <a:pt x="285" y="60"/>
                    <a:pt x="285" y="45"/>
                    <a:pt x="285" y="45"/>
                  </a:cubicBezTo>
                  <a:cubicBezTo>
                    <a:pt x="285" y="45"/>
                    <a:pt x="287" y="8"/>
                    <a:pt x="252" y="8"/>
                  </a:cubicBezTo>
                  <a:cubicBezTo>
                    <a:pt x="70" y="8"/>
                    <a:pt x="70" y="8"/>
                    <a:pt x="70" y="8"/>
                  </a:cubicBezTo>
                  <a:cubicBezTo>
                    <a:pt x="40" y="8"/>
                    <a:pt x="40" y="8"/>
                    <a:pt x="40" y="8"/>
                  </a:cubicBezTo>
                  <a:cubicBezTo>
                    <a:pt x="40" y="8"/>
                    <a:pt x="0" y="0"/>
                    <a:pt x="0" y="44"/>
                  </a:cubicBezTo>
                  <a:cubicBezTo>
                    <a:pt x="0" y="87"/>
                    <a:pt x="0" y="294"/>
                    <a:pt x="0" y="294"/>
                  </a:cubicBezTo>
                  <a:cubicBezTo>
                    <a:pt x="82" y="346"/>
                    <a:pt x="82" y="346"/>
                    <a:pt x="82" y="346"/>
                  </a:cubicBezTo>
                  <a:cubicBezTo>
                    <a:pt x="252" y="346"/>
                    <a:pt x="252" y="346"/>
                    <a:pt x="252" y="346"/>
                  </a:cubicBezTo>
                  <a:cubicBezTo>
                    <a:pt x="252" y="346"/>
                    <a:pt x="285" y="348"/>
                    <a:pt x="285" y="321"/>
                  </a:cubicBezTo>
                  <a:cubicBezTo>
                    <a:pt x="285" y="312"/>
                    <a:pt x="285" y="274"/>
                    <a:pt x="285" y="228"/>
                  </a:cubicBezTo>
                  <a:cubicBezTo>
                    <a:pt x="268" y="238"/>
                    <a:pt x="268" y="238"/>
                    <a:pt x="268" y="238"/>
                  </a:cubicBezTo>
                  <a:cubicBezTo>
                    <a:pt x="268" y="275"/>
                    <a:pt x="268" y="303"/>
                    <a:pt x="268" y="3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a:solidFill>
                  <a:prstClr val="black"/>
                </a:solidFill>
                <a:latin typeface="Calibri"/>
                <a:ea typeface="宋体" panose="02010600030101010101" pitchFamily="2" charset="-122"/>
              </a:endParaRPr>
            </a:p>
          </p:txBody>
        </p:sp>
      </p:grpSp>
      <p:grpSp>
        <p:nvGrpSpPr>
          <p:cNvPr id="27" name="组合 26" descr="56 anh sang"/>
          <p:cNvGrpSpPr/>
          <p:nvPr/>
        </p:nvGrpSpPr>
        <p:grpSpPr>
          <a:xfrm>
            <a:off x="4558070" y="2768000"/>
            <a:ext cx="964525" cy="788201"/>
            <a:chOff x="5018337" y="2884106"/>
            <a:chExt cx="700989" cy="562742"/>
          </a:xfrm>
        </p:grpSpPr>
        <p:sp>
          <p:nvSpPr>
            <p:cNvPr id="28" name="椭圆 27"/>
            <p:cNvSpPr/>
            <p:nvPr/>
          </p:nvSpPr>
          <p:spPr>
            <a:xfrm>
              <a:off x="5055353" y="2884106"/>
              <a:ext cx="562742" cy="5627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29" name="文本框 28"/>
            <p:cNvSpPr txBox="1"/>
            <p:nvPr/>
          </p:nvSpPr>
          <p:spPr>
            <a:xfrm>
              <a:off x="5018337" y="2945448"/>
              <a:ext cx="700989" cy="417504"/>
            </a:xfrm>
            <a:prstGeom prst="rect">
              <a:avLst/>
            </a:prstGeom>
            <a:noFill/>
          </p:spPr>
          <p:txBody>
            <a:bodyPr wrap="square" rtlCol="0">
              <a:spAutoFit/>
            </a:bodyPr>
            <a:lstStyle/>
            <a:p>
              <a:pPr algn="ctr" defTabSz="914377"/>
              <a:r>
                <a:rPr lang="en-US" altLang="zh-CN" sz="3200" b="1" dirty="0">
                  <a:solidFill>
                    <a:srgbClr val="FFB850"/>
                  </a:solidFill>
                  <a:latin typeface="#9Slide03 Arima Madurai Black" panose="00000A00000000000000" pitchFamily="2" charset="0"/>
                  <a:ea typeface="宋体" panose="02010600030101010101" pitchFamily="2" charset="-122"/>
                  <a:cs typeface="#9Slide03 Arima Madurai Black" panose="00000A00000000000000" pitchFamily="2" charset="0"/>
                </a:rPr>
                <a:t>01</a:t>
              </a:r>
              <a:endParaRPr lang="zh-CN" altLang="en-US" sz="3200" b="1" dirty="0">
                <a:solidFill>
                  <a:srgbClr val="FFB850"/>
                </a:solidFill>
                <a:latin typeface="#9Slide03 Arima Madurai Black" panose="00000A00000000000000" pitchFamily="2" charset="0"/>
                <a:ea typeface="宋体" panose="02010600030101010101" pitchFamily="2" charset="-122"/>
                <a:cs typeface="#9Slide03 Arima Madurai Black" panose="00000A00000000000000" pitchFamily="2" charset="0"/>
              </a:endParaRPr>
            </a:p>
          </p:txBody>
        </p:sp>
      </p:grpSp>
    </p:spTree>
    <p:extLst>
      <p:ext uri="{BB962C8B-B14F-4D97-AF65-F5344CB8AC3E}">
        <p14:creationId xmlns:p14="http://schemas.microsoft.com/office/powerpoint/2010/main" val="1734665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 fill="hold"/>
                                            <p:tgtEl>
                                              <p:spTgt spid="2"/>
                                            </p:tgtEl>
                                            <p:attrNameLst>
                                              <p:attrName>ppt_w</p:attrName>
                                            </p:attrNameLst>
                                          </p:cBhvr>
                                          <p:tavLst>
                                            <p:tav tm="0">
                                              <p:val>
                                                <p:fltVal val="0"/>
                                              </p:val>
                                            </p:tav>
                                            <p:tav tm="100000">
                                              <p:val>
                                                <p:strVal val="#ppt_w"/>
                                              </p:val>
                                            </p:tav>
                                          </p:tavLst>
                                        </p:anim>
                                        <p:anim calcmode="lin" valueType="num">
                                          <p:cBhvr>
                                            <p:cTn id="8" dur="200" fill="hold"/>
                                            <p:tgtEl>
                                              <p:spTgt spid="2"/>
                                            </p:tgtEl>
                                            <p:attrNameLst>
                                              <p:attrName>ppt_h</p:attrName>
                                            </p:attrNameLst>
                                          </p:cBhvr>
                                          <p:tavLst>
                                            <p:tav tm="0">
                                              <p:val>
                                                <p:fltVal val="0"/>
                                              </p:val>
                                            </p:tav>
                                            <p:tav tm="100000">
                                              <p:val>
                                                <p:strVal val="#ppt_h"/>
                                              </p:val>
                                            </p:tav>
                                          </p:tavLst>
                                        </p:anim>
                                        <p:animEffect transition="in" filter="fade">
                                          <p:cBhvr>
                                            <p:cTn id="9" dur="200"/>
                                            <p:tgtEl>
                                              <p:spTgt spid="2"/>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50" fill="hold">
                                              <p:stCondLst>
                                                <p:cond delay="0"/>
                                              </p:stCondLst>
                                            </p:cTn>
                                            <p:tgtEl>
                                              <p:spTgt spid="2"/>
                                            </p:tgtEl>
                                            <p:attrNameLst>
                                              <p:attrName>r</p:attrName>
                                            </p:attrNameLst>
                                          </p:cBhvr>
                                        </p:animRot>
                                        <p:animRot by="-240000">
                                          <p:cBhvr>
                                            <p:cTn id="13" dur="100" fill="hold">
                                              <p:stCondLst>
                                                <p:cond delay="100"/>
                                              </p:stCondLst>
                                            </p:cTn>
                                            <p:tgtEl>
                                              <p:spTgt spid="2"/>
                                            </p:tgtEl>
                                            <p:attrNameLst>
                                              <p:attrName>r</p:attrName>
                                            </p:attrNameLst>
                                          </p:cBhvr>
                                        </p:animRot>
                                        <p:animRot by="240000">
                                          <p:cBhvr>
                                            <p:cTn id="14" dur="100" fill="hold">
                                              <p:stCondLst>
                                                <p:cond delay="200"/>
                                              </p:stCondLst>
                                            </p:cTn>
                                            <p:tgtEl>
                                              <p:spTgt spid="2"/>
                                            </p:tgtEl>
                                            <p:attrNameLst>
                                              <p:attrName>r</p:attrName>
                                            </p:attrNameLst>
                                          </p:cBhvr>
                                        </p:animRot>
                                        <p:animRot by="-240000">
                                          <p:cBhvr>
                                            <p:cTn id="15" dur="100" fill="hold">
                                              <p:stCondLst>
                                                <p:cond delay="300"/>
                                              </p:stCondLst>
                                            </p:cTn>
                                            <p:tgtEl>
                                              <p:spTgt spid="2"/>
                                            </p:tgtEl>
                                            <p:attrNameLst>
                                              <p:attrName>r</p:attrName>
                                            </p:attrNameLst>
                                          </p:cBhvr>
                                        </p:animRot>
                                        <p:animRot by="120000">
                                          <p:cBhvr>
                                            <p:cTn id="16" dur="100" fill="hold">
                                              <p:stCondLst>
                                                <p:cond delay="400"/>
                                              </p:stCondLst>
                                            </p:cTn>
                                            <p:tgtEl>
                                              <p:spTgt spid="2"/>
                                            </p:tgtEl>
                                            <p:attrNameLst>
                                              <p:attrName>r</p:attrName>
                                            </p:attrNameLst>
                                          </p:cBhvr>
                                        </p:animRot>
                                      </p:childTnLst>
                                    </p:cTn>
                                  </p:par>
                                </p:childTnLst>
                              </p:cTn>
                            </p:par>
                            <p:par>
                              <p:cTn id="17" fill="hold">
                                <p:stCondLst>
                                  <p:cond delay="1000"/>
                                </p:stCondLst>
                                <p:childTnLst>
                                  <p:par>
                                    <p:cTn id="18" presetID="37" presetClass="entr" presetSubtype="0"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700"/>
                                            <p:tgtEl>
                                              <p:spTgt spid="18"/>
                                            </p:tgtEl>
                                          </p:cBhvr>
                                        </p:animEffect>
                                        <p:anim calcmode="lin" valueType="num">
                                          <p:cBhvr>
                                            <p:cTn id="21" dur="700" fill="hold"/>
                                            <p:tgtEl>
                                              <p:spTgt spid="18"/>
                                            </p:tgtEl>
                                            <p:attrNameLst>
                                              <p:attrName>ppt_x</p:attrName>
                                            </p:attrNameLst>
                                          </p:cBhvr>
                                          <p:tavLst>
                                            <p:tav tm="0">
                                              <p:val>
                                                <p:strVal val="#ppt_x"/>
                                              </p:val>
                                            </p:tav>
                                            <p:tav tm="100000">
                                              <p:val>
                                                <p:strVal val="#ppt_x"/>
                                              </p:val>
                                            </p:tav>
                                          </p:tavLst>
                                        </p:anim>
                                        <p:anim calcmode="lin" valueType="num">
                                          <p:cBhvr>
                                            <p:cTn id="22" dur="630" decel="100000" fill="hold"/>
                                            <p:tgtEl>
                                              <p:spTgt spid="18"/>
                                            </p:tgtEl>
                                            <p:attrNameLst>
                                              <p:attrName>ppt_y</p:attrName>
                                            </p:attrNameLst>
                                          </p:cBhvr>
                                          <p:tavLst>
                                            <p:tav tm="0">
                                              <p:val>
                                                <p:strVal val="#ppt_y+1"/>
                                              </p:val>
                                            </p:tav>
                                            <p:tav tm="100000">
                                              <p:val>
                                                <p:strVal val="#ppt_y-.03"/>
                                              </p:val>
                                            </p:tav>
                                          </p:tavLst>
                                        </p:anim>
                                        <p:anim calcmode="lin" valueType="num">
                                          <p:cBhvr>
                                            <p:cTn id="23" dur="70" accel="100000" fill="hold">
                                              <p:stCondLst>
                                                <p:cond delay="630"/>
                                              </p:stCondLst>
                                            </p:cTn>
                                            <p:tgtEl>
                                              <p:spTgt spid="18"/>
                                            </p:tgtEl>
                                            <p:attrNameLst>
                                              <p:attrName>ppt_y</p:attrName>
                                            </p:attrNameLst>
                                          </p:cBhvr>
                                          <p:tavLst>
                                            <p:tav tm="0">
                                              <p:val>
                                                <p:strVal val="#ppt_y-.03"/>
                                              </p:val>
                                            </p:tav>
                                            <p:tav tm="100000">
                                              <p:val>
                                                <p:strVal val="#ppt_y"/>
                                              </p:val>
                                            </p:tav>
                                          </p:tavLst>
                                        </p:anim>
                                      </p:childTnLst>
                                    </p:cTn>
                                  </p:par>
                                </p:childTnLst>
                              </p:cTn>
                            </p:par>
                            <p:par>
                              <p:cTn id="24" fill="hold">
                                <p:stCondLst>
                                  <p:cond delay="2000"/>
                                </p:stCondLst>
                                <p:childTnLst>
                                  <p:par>
                                    <p:cTn id="25" presetID="1"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2000"/>
                                </p:stCondLst>
                                <p:childTnLst>
                                  <p:par>
                                    <p:cTn id="28" presetID="22" presetClass="entr" presetSubtype="8"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2500"/>
                                </p:stCondLst>
                                <p:childTnLst>
                                  <p:par>
                                    <p:cTn id="32" presetID="1" presetClass="entr" presetSubtype="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childTnLst>
                                    </p:cTn>
                                  </p:par>
                                </p:childTnLst>
                              </p:cTn>
                            </p:par>
                            <p:par>
                              <p:cTn id="34" fill="hold">
                                <p:stCondLst>
                                  <p:cond delay="2500"/>
                                </p:stCondLst>
                                <p:childTnLst>
                                  <p:par>
                                    <p:cTn id="35" presetID="2" presetClass="entr" presetSubtype="2" accel="70000" fill="hold" grpId="0" nodeType="afterEffect" p14:presetBounceEnd="50000">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14:bounceEnd="50000">
                                          <p:cBhvr additive="base">
                                            <p:cTn id="37" dur="500" fill="hold"/>
                                            <p:tgtEl>
                                              <p:spTgt spid="7"/>
                                            </p:tgtEl>
                                            <p:attrNameLst>
                                              <p:attrName>ppt_x</p:attrName>
                                            </p:attrNameLst>
                                          </p:cBhvr>
                                          <p:tavLst>
                                            <p:tav tm="0">
                                              <p:val>
                                                <p:strVal val="1+#ppt_w/2"/>
                                              </p:val>
                                            </p:tav>
                                            <p:tav tm="100000">
                                              <p:val>
                                                <p:strVal val="#ppt_x"/>
                                              </p:val>
                                            </p:tav>
                                          </p:tavLst>
                                        </p:anim>
                                        <p:anim calcmode="lin" valueType="num" p14:bounceEnd="50000">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3000"/>
                                </p:stCondLst>
                                <p:childTnLst>
                                  <p:par>
                                    <p:cTn id="40" presetID="53" presetClass="entr" presetSubtype="16"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p:cTn id="42" dur="200" fill="hold"/>
                                            <p:tgtEl>
                                              <p:spTgt spid="27"/>
                                            </p:tgtEl>
                                            <p:attrNameLst>
                                              <p:attrName>ppt_w</p:attrName>
                                            </p:attrNameLst>
                                          </p:cBhvr>
                                          <p:tavLst>
                                            <p:tav tm="0">
                                              <p:val>
                                                <p:fltVal val="0"/>
                                              </p:val>
                                            </p:tav>
                                            <p:tav tm="100000">
                                              <p:val>
                                                <p:strVal val="#ppt_w"/>
                                              </p:val>
                                            </p:tav>
                                          </p:tavLst>
                                        </p:anim>
                                        <p:anim calcmode="lin" valueType="num">
                                          <p:cBhvr>
                                            <p:cTn id="43" dur="200" fill="hold"/>
                                            <p:tgtEl>
                                              <p:spTgt spid="27"/>
                                            </p:tgtEl>
                                            <p:attrNameLst>
                                              <p:attrName>ppt_h</p:attrName>
                                            </p:attrNameLst>
                                          </p:cBhvr>
                                          <p:tavLst>
                                            <p:tav tm="0">
                                              <p:val>
                                                <p:fltVal val="0"/>
                                              </p:val>
                                            </p:tav>
                                            <p:tav tm="100000">
                                              <p:val>
                                                <p:strVal val="#ppt_h"/>
                                              </p:val>
                                            </p:tav>
                                          </p:tavLst>
                                        </p:anim>
                                        <p:animEffect transition="in" filter="fade">
                                          <p:cBhvr>
                                            <p:cTn id="44" dur="200"/>
                                            <p:tgtEl>
                                              <p:spTgt spid="27"/>
                                            </p:tgtEl>
                                          </p:cBhvr>
                                        </p:animEffect>
                                      </p:childTnLst>
                                    </p:cTn>
                                  </p:par>
                                </p:childTnLst>
                              </p:cTn>
                            </p:par>
                            <p:par>
                              <p:cTn id="45" fill="hold">
                                <p:stCondLst>
                                  <p:cond delay="3500"/>
                                </p:stCondLst>
                                <p:childTnLst>
                                  <p:par>
                                    <p:cTn id="46" presetID="26" presetClass="emph" presetSubtype="0" fill="hold" nodeType="afterEffect">
                                      <p:stCondLst>
                                        <p:cond delay="0"/>
                                      </p:stCondLst>
                                      <p:childTnLst>
                                        <p:animEffect transition="out" filter="fade">
                                          <p:cBhvr>
                                            <p:cTn id="47" dur="500" tmFilter="0, 0; .2, .5; .8, .5; 1, 0"/>
                                            <p:tgtEl>
                                              <p:spTgt spid="27"/>
                                            </p:tgtEl>
                                          </p:cBhvr>
                                        </p:animEffect>
                                        <p:animScale>
                                          <p:cBhvr>
                                            <p:cTn id="48" dur="250" autoRev="1" fill="hold"/>
                                            <p:tgtEl>
                                              <p:spTgt spid="27"/>
                                            </p:tgtEl>
                                          </p:cBhvr>
                                          <p:by x="105000" y="105000"/>
                                        </p:animScale>
                                      </p:childTnLst>
                                    </p:cTn>
                                  </p:par>
                                </p:childTnLst>
                              </p:cTn>
                            </p:par>
                            <p:par>
                              <p:cTn id="49" fill="hold">
                                <p:stCondLst>
                                  <p:cond delay="4000"/>
                                </p:stCondLst>
                                <p:childTnLst>
                                  <p:par>
                                    <p:cTn id="50" presetID="16" presetClass="entr" presetSubtype="37" fill="hold" grpId="0" nodeType="afterEffect">
                                      <p:stCondLst>
                                        <p:cond delay="300"/>
                                      </p:stCondLst>
                                      <p:childTnLst>
                                        <p:set>
                                          <p:cBhvr>
                                            <p:cTn id="51" dur="1" fill="hold">
                                              <p:stCondLst>
                                                <p:cond delay="0"/>
                                              </p:stCondLst>
                                            </p:cTn>
                                            <p:tgtEl>
                                              <p:spTgt spid="17"/>
                                            </p:tgtEl>
                                            <p:attrNameLst>
                                              <p:attrName>style.visibility</p:attrName>
                                            </p:attrNameLst>
                                          </p:cBhvr>
                                          <p:to>
                                            <p:strVal val="visible"/>
                                          </p:to>
                                        </p:set>
                                        <p:animEffect transition="in" filter="barn(outVertical)">
                                          <p:cBhvr>
                                            <p:cTn id="52" dur="7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 fill="hold"/>
                                            <p:tgtEl>
                                              <p:spTgt spid="2"/>
                                            </p:tgtEl>
                                            <p:attrNameLst>
                                              <p:attrName>ppt_w</p:attrName>
                                            </p:attrNameLst>
                                          </p:cBhvr>
                                          <p:tavLst>
                                            <p:tav tm="0">
                                              <p:val>
                                                <p:fltVal val="0"/>
                                              </p:val>
                                            </p:tav>
                                            <p:tav tm="100000">
                                              <p:val>
                                                <p:strVal val="#ppt_w"/>
                                              </p:val>
                                            </p:tav>
                                          </p:tavLst>
                                        </p:anim>
                                        <p:anim calcmode="lin" valueType="num">
                                          <p:cBhvr>
                                            <p:cTn id="8" dur="200" fill="hold"/>
                                            <p:tgtEl>
                                              <p:spTgt spid="2"/>
                                            </p:tgtEl>
                                            <p:attrNameLst>
                                              <p:attrName>ppt_h</p:attrName>
                                            </p:attrNameLst>
                                          </p:cBhvr>
                                          <p:tavLst>
                                            <p:tav tm="0">
                                              <p:val>
                                                <p:fltVal val="0"/>
                                              </p:val>
                                            </p:tav>
                                            <p:tav tm="100000">
                                              <p:val>
                                                <p:strVal val="#ppt_h"/>
                                              </p:val>
                                            </p:tav>
                                          </p:tavLst>
                                        </p:anim>
                                        <p:animEffect transition="in" filter="fade">
                                          <p:cBhvr>
                                            <p:cTn id="9" dur="200"/>
                                            <p:tgtEl>
                                              <p:spTgt spid="2"/>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50" fill="hold">
                                              <p:stCondLst>
                                                <p:cond delay="0"/>
                                              </p:stCondLst>
                                            </p:cTn>
                                            <p:tgtEl>
                                              <p:spTgt spid="2"/>
                                            </p:tgtEl>
                                            <p:attrNameLst>
                                              <p:attrName>r</p:attrName>
                                            </p:attrNameLst>
                                          </p:cBhvr>
                                        </p:animRot>
                                        <p:animRot by="-240000">
                                          <p:cBhvr>
                                            <p:cTn id="13" dur="100" fill="hold">
                                              <p:stCondLst>
                                                <p:cond delay="100"/>
                                              </p:stCondLst>
                                            </p:cTn>
                                            <p:tgtEl>
                                              <p:spTgt spid="2"/>
                                            </p:tgtEl>
                                            <p:attrNameLst>
                                              <p:attrName>r</p:attrName>
                                            </p:attrNameLst>
                                          </p:cBhvr>
                                        </p:animRot>
                                        <p:animRot by="240000">
                                          <p:cBhvr>
                                            <p:cTn id="14" dur="100" fill="hold">
                                              <p:stCondLst>
                                                <p:cond delay="200"/>
                                              </p:stCondLst>
                                            </p:cTn>
                                            <p:tgtEl>
                                              <p:spTgt spid="2"/>
                                            </p:tgtEl>
                                            <p:attrNameLst>
                                              <p:attrName>r</p:attrName>
                                            </p:attrNameLst>
                                          </p:cBhvr>
                                        </p:animRot>
                                        <p:animRot by="-240000">
                                          <p:cBhvr>
                                            <p:cTn id="15" dur="100" fill="hold">
                                              <p:stCondLst>
                                                <p:cond delay="300"/>
                                              </p:stCondLst>
                                            </p:cTn>
                                            <p:tgtEl>
                                              <p:spTgt spid="2"/>
                                            </p:tgtEl>
                                            <p:attrNameLst>
                                              <p:attrName>r</p:attrName>
                                            </p:attrNameLst>
                                          </p:cBhvr>
                                        </p:animRot>
                                        <p:animRot by="120000">
                                          <p:cBhvr>
                                            <p:cTn id="16" dur="100" fill="hold">
                                              <p:stCondLst>
                                                <p:cond delay="400"/>
                                              </p:stCondLst>
                                            </p:cTn>
                                            <p:tgtEl>
                                              <p:spTgt spid="2"/>
                                            </p:tgtEl>
                                            <p:attrNameLst>
                                              <p:attrName>r</p:attrName>
                                            </p:attrNameLst>
                                          </p:cBhvr>
                                        </p:animRot>
                                      </p:childTnLst>
                                    </p:cTn>
                                  </p:par>
                                </p:childTnLst>
                              </p:cTn>
                            </p:par>
                            <p:par>
                              <p:cTn id="17" fill="hold">
                                <p:stCondLst>
                                  <p:cond delay="1000"/>
                                </p:stCondLst>
                                <p:childTnLst>
                                  <p:par>
                                    <p:cTn id="18" presetID="37" presetClass="entr" presetSubtype="0"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700"/>
                                            <p:tgtEl>
                                              <p:spTgt spid="18"/>
                                            </p:tgtEl>
                                          </p:cBhvr>
                                        </p:animEffect>
                                        <p:anim calcmode="lin" valueType="num">
                                          <p:cBhvr>
                                            <p:cTn id="21" dur="700" fill="hold"/>
                                            <p:tgtEl>
                                              <p:spTgt spid="18"/>
                                            </p:tgtEl>
                                            <p:attrNameLst>
                                              <p:attrName>ppt_x</p:attrName>
                                            </p:attrNameLst>
                                          </p:cBhvr>
                                          <p:tavLst>
                                            <p:tav tm="0">
                                              <p:val>
                                                <p:strVal val="#ppt_x"/>
                                              </p:val>
                                            </p:tav>
                                            <p:tav tm="100000">
                                              <p:val>
                                                <p:strVal val="#ppt_x"/>
                                              </p:val>
                                            </p:tav>
                                          </p:tavLst>
                                        </p:anim>
                                        <p:anim calcmode="lin" valueType="num">
                                          <p:cBhvr>
                                            <p:cTn id="22" dur="630" decel="100000" fill="hold"/>
                                            <p:tgtEl>
                                              <p:spTgt spid="18"/>
                                            </p:tgtEl>
                                            <p:attrNameLst>
                                              <p:attrName>ppt_y</p:attrName>
                                            </p:attrNameLst>
                                          </p:cBhvr>
                                          <p:tavLst>
                                            <p:tav tm="0">
                                              <p:val>
                                                <p:strVal val="#ppt_y+1"/>
                                              </p:val>
                                            </p:tav>
                                            <p:tav tm="100000">
                                              <p:val>
                                                <p:strVal val="#ppt_y-.03"/>
                                              </p:val>
                                            </p:tav>
                                          </p:tavLst>
                                        </p:anim>
                                        <p:anim calcmode="lin" valueType="num">
                                          <p:cBhvr>
                                            <p:cTn id="23" dur="70" accel="100000" fill="hold">
                                              <p:stCondLst>
                                                <p:cond delay="630"/>
                                              </p:stCondLst>
                                            </p:cTn>
                                            <p:tgtEl>
                                              <p:spTgt spid="18"/>
                                            </p:tgtEl>
                                            <p:attrNameLst>
                                              <p:attrName>ppt_y</p:attrName>
                                            </p:attrNameLst>
                                          </p:cBhvr>
                                          <p:tavLst>
                                            <p:tav tm="0">
                                              <p:val>
                                                <p:strVal val="#ppt_y-.03"/>
                                              </p:val>
                                            </p:tav>
                                            <p:tav tm="100000">
                                              <p:val>
                                                <p:strVal val="#ppt_y"/>
                                              </p:val>
                                            </p:tav>
                                          </p:tavLst>
                                        </p:anim>
                                      </p:childTnLst>
                                    </p:cTn>
                                  </p:par>
                                </p:childTnLst>
                              </p:cTn>
                            </p:par>
                            <p:par>
                              <p:cTn id="24" fill="hold">
                                <p:stCondLst>
                                  <p:cond delay="2000"/>
                                </p:stCondLst>
                                <p:childTnLst>
                                  <p:par>
                                    <p:cTn id="25" presetID="1"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2000"/>
                                </p:stCondLst>
                                <p:childTnLst>
                                  <p:par>
                                    <p:cTn id="28" presetID="22" presetClass="entr" presetSubtype="8"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2500"/>
                                </p:stCondLst>
                                <p:childTnLst>
                                  <p:par>
                                    <p:cTn id="32" presetID="1" presetClass="entr" presetSubtype="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childTnLst>
                                    </p:cTn>
                                  </p:par>
                                </p:childTnLst>
                              </p:cTn>
                            </p:par>
                            <p:par>
                              <p:cTn id="34" fill="hold">
                                <p:stCondLst>
                                  <p:cond delay="2500"/>
                                </p:stCondLst>
                                <p:childTnLst>
                                  <p:par>
                                    <p:cTn id="35" presetID="2" presetClass="entr" presetSubtype="2" accel="70000"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1+#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3000"/>
                                </p:stCondLst>
                                <p:childTnLst>
                                  <p:par>
                                    <p:cTn id="40" presetID="53" presetClass="entr" presetSubtype="16"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p:cTn id="42" dur="200" fill="hold"/>
                                            <p:tgtEl>
                                              <p:spTgt spid="27"/>
                                            </p:tgtEl>
                                            <p:attrNameLst>
                                              <p:attrName>ppt_w</p:attrName>
                                            </p:attrNameLst>
                                          </p:cBhvr>
                                          <p:tavLst>
                                            <p:tav tm="0">
                                              <p:val>
                                                <p:fltVal val="0"/>
                                              </p:val>
                                            </p:tav>
                                            <p:tav tm="100000">
                                              <p:val>
                                                <p:strVal val="#ppt_w"/>
                                              </p:val>
                                            </p:tav>
                                          </p:tavLst>
                                        </p:anim>
                                        <p:anim calcmode="lin" valueType="num">
                                          <p:cBhvr>
                                            <p:cTn id="43" dur="200" fill="hold"/>
                                            <p:tgtEl>
                                              <p:spTgt spid="27"/>
                                            </p:tgtEl>
                                            <p:attrNameLst>
                                              <p:attrName>ppt_h</p:attrName>
                                            </p:attrNameLst>
                                          </p:cBhvr>
                                          <p:tavLst>
                                            <p:tav tm="0">
                                              <p:val>
                                                <p:fltVal val="0"/>
                                              </p:val>
                                            </p:tav>
                                            <p:tav tm="100000">
                                              <p:val>
                                                <p:strVal val="#ppt_h"/>
                                              </p:val>
                                            </p:tav>
                                          </p:tavLst>
                                        </p:anim>
                                        <p:animEffect transition="in" filter="fade">
                                          <p:cBhvr>
                                            <p:cTn id="44" dur="200"/>
                                            <p:tgtEl>
                                              <p:spTgt spid="27"/>
                                            </p:tgtEl>
                                          </p:cBhvr>
                                        </p:animEffect>
                                      </p:childTnLst>
                                    </p:cTn>
                                  </p:par>
                                </p:childTnLst>
                              </p:cTn>
                            </p:par>
                            <p:par>
                              <p:cTn id="45" fill="hold">
                                <p:stCondLst>
                                  <p:cond delay="3500"/>
                                </p:stCondLst>
                                <p:childTnLst>
                                  <p:par>
                                    <p:cTn id="46" presetID="26" presetClass="emph" presetSubtype="0" fill="hold" nodeType="afterEffect">
                                      <p:stCondLst>
                                        <p:cond delay="0"/>
                                      </p:stCondLst>
                                      <p:childTnLst>
                                        <p:animEffect transition="out" filter="fade">
                                          <p:cBhvr>
                                            <p:cTn id="47" dur="500" tmFilter="0, 0; .2, .5; .8, .5; 1, 0"/>
                                            <p:tgtEl>
                                              <p:spTgt spid="27"/>
                                            </p:tgtEl>
                                          </p:cBhvr>
                                        </p:animEffect>
                                        <p:animScale>
                                          <p:cBhvr>
                                            <p:cTn id="48" dur="250" autoRev="1" fill="hold"/>
                                            <p:tgtEl>
                                              <p:spTgt spid="27"/>
                                            </p:tgtEl>
                                          </p:cBhvr>
                                          <p:by x="105000" y="105000"/>
                                        </p:animScale>
                                      </p:childTnLst>
                                    </p:cTn>
                                  </p:par>
                                </p:childTnLst>
                              </p:cTn>
                            </p:par>
                            <p:par>
                              <p:cTn id="49" fill="hold">
                                <p:stCondLst>
                                  <p:cond delay="4000"/>
                                </p:stCondLst>
                                <p:childTnLst>
                                  <p:par>
                                    <p:cTn id="50" presetID="16" presetClass="entr" presetSubtype="37" fill="hold" grpId="0" nodeType="afterEffect">
                                      <p:stCondLst>
                                        <p:cond delay="300"/>
                                      </p:stCondLst>
                                      <p:childTnLst>
                                        <p:set>
                                          <p:cBhvr>
                                            <p:cTn id="51" dur="1" fill="hold">
                                              <p:stCondLst>
                                                <p:cond delay="0"/>
                                              </p:stCondLst>
                                            </p:cTn>
                                            <p:tgtEl>
                                              <p:spTgt spid="17"/>
                                            </p:tgtEl>
                                            <p:attrNameLst>
                                              <p:attrName>style.visibility</p:attrName>
                                            </p:attrNameLst>
                                          </p:cBhvr>
                                          <p:to>
                                            <p:strVal val="visible"/>
                                          </p:to>
                                        </p:set>
                                        <p:animEffect transition="in" filter="barn(outVertical)">
                                          <p:cBhvr>
                                            <p:cTn id="52" dur="7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Lst>
      </p:timing>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61" descr="56 anh sa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lumMod val="20000"/>
              <a:lumOff val="80000"/>
            </a:schemeClr>
          </a:solidFill>
        </p:spPr>
      </p:pic>
      <p:grpSp>
        <p:nvGrpSpPr>
          <p:cNvPr id="5" name="组合 1" descr="56 anh sang"/>
          <p:cNvGrpSpPr/>
          <p:nvPr/>
        </p:nvGrpSpPr>
        <p:grpSpPr>
          <a:xfrm>
            <a:off x="442913" y="428624"/>
            <a:ext cx="11280774" cy="5962652"/>
            <a:chOff x="442913" y="428624"/>
            <a:chExt cx="11280774" cy="5962652"/>
          </a:xfrm>
          <a:solidFill>
            <a:schemeClr val="bg1"/>
          </a:solidFill>
        </p:grpSpPr>
        <p:sp>
          <p:nvSpPr>
            <p:cNvPr id="6" name="矩形: 圆角 8"/>
            <p:cNvSpPr/>
            <p:nvPr/>
          </p:nvSpPr>
          <p:spPr>
            <a:xfrm>
              <a:off x="442913" y="5232043"/>
              <a:ext cx="1223962" cy="1159233"/>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Microsoft YaHei UI" panose="020B0503020204020204" pitchFamily="34" charset="-122"/>
                <a:cs typeface="Arial" panose="020B0604020202020204" pitchFamily="34" charset="0"/>
              </a:endParaRPr>
            </a:p>
          </p:txBody>
        </p:sp>
        <p:sp>
          <p:nvSpPr>
            <p:cNvPr id="7" name="矩形: 圆角 9"/>
            <p:cNvSpPr/>
            <p:nvPr/>
          </p:nvSpPr>
          <p:spPr>
            <a:xfrm>
              <a:off x="10499725" y="428624"/>
              <a:ext cx="1223962" cy="115923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Microsoft YaHei UI" panose="020B0503020204020204" pitchFamily="34" charset="-122"/>
                <a:cs typeface="Arial" panose="020B0604020202020204" pitchFamily="34" charset="0"/>
              </a:endParaRPr>
            </a:p>
          </p:txBody>
        </p:sp>
        <p:sp>
          <p:nvSpPr>
            <p:cNvPr id="8" name="矩形 6"/>
            <p:cNvSpPr/>
            <p:nvPr/>
          </p:nvSpPr>
          <p:spPr>
            <a:xfrm>
              <a:off x="673100" y="622300"/>
              <a:ext cx="10858500" cy="5575300"/>
            </a:xfrm>
            <a:prstGeom prst="rect">
              <a:avLst/>
            </a:prstGeom>
            <a:grp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Microsoft YaHei UI" panose="020B0503020204020204" pitchFamily="34" charset="-122"/>
                <a:cs typeface="Arial" panose="020B0604020202020204" pitchFamily="34" charset="0"/>
              </a:endParaRPr>
            </a:p>
          </p:txBody>
        </p:sp>
      </p:grpSp>
      <p:sp>
        <p:nvSpPr>
          <p:cNvPr id="9" name="圆角矩形 13" descr="56 anh sang"/>
          <p:cNvSpPr/>
          <p:nvPr/>
        </p:nvSpPr>
        <p:spPr>
          <a:xfrm>
            <a:off x="1955185" y="1781533"/>
            <a:ext cx="1969931" cy="1816587"/>
          </a:xfrm>
          <a:prstGeom prst="roundRect">
            <a:avLst>
              <a:gd name="adj" fmla="val 9350"/>
            </a:avLst>
          </a:prstGeom>
          <a:solidFill>
            <a:srgbClr val="00B0F0"/>
          </a:solidFill>
          <a:ln w="25400" cap="flat" cmpd="sng" algn="ctr">
            <a:solidFill>
              <a:sysClr val="window" lastClr="FFFFFF"/>
            </a:solidFill>
            <a:prstDash val="solid"/>
          </a:ln>
          <a:effectLst/>
        </p:spPr>
        <p:txBody>
          <a:bodyPr lIns="91412" tIns="45706" rIns="91412" bIns="45706" rtlCol="0" anchor="ctr"/>
          <a:lstStyle/>
          <a:p>
            <a:pPr marL="0" marR="0" lvl="0" indent="0" algn="ctr" defTabSz="1217930" rtl="0" eaLnBrk="1" fontAlgn="auto" latinLnBrk="0" hangingPunct="1">
              <a:lnSpc>
                <a:spcPct val="100000"/>
              </a:lnSpc>
              <a:spcBef>
                <a:spcPts val="0"/>
              </a:spcBef>
              <a:spcAft>
                <a:spcPts val="0"/>
              </a:spcAft>
              <a:buClrTx/>
              <a:buSzTx/>
              <a:buFontTx/>
              <a:buNone/>
              <a:tabLst/>
              <a:defRPr/>
            </a:pPr>
            <a:endParaRPr kumimoji="0" lang="zh-HK" altLang="en-US" sz="2135" b="0" i="0" u="none" strike="noStrike" kern="0" cap="none" spc="0" normalizeH="0" baseline="0" noProof="0" dirty="0">
              <a:ln>
                <a:noFill/>
              </a:ln>
              <a:solidFill>
                <a:prstClr val="white"/>
              </a:solidFill>
              <a:effectLst/>
              <a:uLnTx/>
              <a:uFillTx/>
              <a:latin typeface="Arial" panose="020B0604020202020204" pitchFamily="34" charset="0"/>
              <a:ea typeface="PMingLiU" panose="02020500000000000000" pitchFamily="18" charset="-120"/>
              <a:cs typeface="Arial" panose="020B0604020202020204" pitchFamily="34" charset="0"/>
            </a:endParaRPr>
          </a:p>
        </p:txBody>
      </p:sp>
      <p:sp>
        <p:nvSpPr>
          <p:cNvPr id="10" name="任意多边形 14" descr="56 anh sang"/>
          <p:cNvSpPr/>
          <p:nvPr/>
        </p:nvSpPr>
        <p:spPr>
          <a:xfrm>
            <a:off x="1823674" y="2880389"/>
            <a:ext cx="2232948" cy="2408160"/>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ysClr val="window" lastClr="FFFFFF">
              <a:lumMod val="95000"/>
            </a:sysClr>
          </a:solidFill>
          <a:ln w="25400" cap="flat" cmpd="sng" algn="ctr">
            <a:solidFill>
              <a:srgbClr val="A2CDD2"/>
            </a:solidFill>
            <a:prstDash val="solid"/>
          </a:ln>
          <a:effectLst/>
        </p:spPr>
        <p:txBody>
          <a:bodyPr lIns="91412" tIns="45706" rIns="91412" bIns="45706" rtlCol="0" anchor="ctr"/>
          <a:lstStyle/>
          <a:p>
            <a:pPr marL="0" marR="0" lvl="0" indent="0" algn="ctr" defTabSz="1217930" rtl="0" eaLnBrk="1" fontAlgn="auto" latinLnBrk="0" hangingPunct="1">
              <a:lnSpc>
                <a:spcPct val="100000"/>
              </a:lnSpc>
              <a:spcBef>
                <a:spcPts val="0"/>
              </a:spcBef>
              <a:spcAft>
                <a:spcPts val="0"/>
              </a:spcAft>
              <a:buClrTx/>
              <a:buSzTx/>
              <a:buFontTx/>
              <a:buNone/>
              <a:tabLst/>
              <a:defRPr/>
            </a:pPr>
            <a:endParaRPr kumimoji="0" lang="zh-HK" altLang="en-US" sz="2135" b="0" i="0" u="none" strike="noStrike" kern="0" cap="none" spc="0" normalizeH="0" baseline="0" noProof="0" dirty="0">
              <a:ln>
                <a:noFill/>
              </a:ln>
              <a:solidFill>
                <a:prstClr val="white"/>
              </a:solidFill>
              <a:effectLst/>
              <a:uLnTx/>
              <a:uFillTx/>
              <a:latin typeface="Arial" panose="020B0604020202020204" pitchFamily="34" charset="0"/>
              <a:ea typeface="PMingLiU" panose="02020500000000000000" pitchFamily="18" charset="-120"/>
              <a:cs typeface="Arial" panose="020B0604020202020204" pitchFamily="34" charset="0"/>
            </a:endParaRPr>
          </a:p>
        </p:txBody>
      </p:sp>
      <p:sp>
        <p:nvSpPr>
          <p:cNvPr id="11" name="椭圆 18" descr="56 anh sang"/>
          <p:cNvSpPr/>
          <p:nvPr/>
        </p:nvSpPr>
        <p:spPr>
          <a:xfrm>
            <a:off x="2578041" y="2517666"/>
            <a:ext cx="724217" cy="725444"/>
          </a:xfrm>
          <a:prstGeom prst="ellipse">
            <a:avLst/>
          </a:prstGeom>
          <a:solidFill>
            <a:srgbClr val="00B0F0"/>
          </a:solidFill>
          <a:ln w="25400" cap="flat" cmpd="sng" algn="ctr">
            <a:noFill/>
            <a:prstDash val="solid"/>
          </a:ln>
          <a:effectLst/>
        </p:spPr>
        <p:txBody>
          <a:bodyPr lIns="91412" tIns="45706" rIns="91412" bIns="45706" rtlCol="0" anchor="ctr"/>
          <a:lstStyle/>
          <a:p>
            <a:pPr marL="0" marR="0" lvl="0" indent="0" algn="ctr" defTabSz="1217930" rtl="0" eaLnBrk="1" fontAlgn="auto" latinLnBrk="0" hangingPunct="1">
              <a:lnSpc>
                <a:spcPct val="100000"/>
              </a:lnSpc>
              <a:spcBef>
                <a:spcPts val="0"/>
              </a:spcBef>
              <a:spcAft>
                <a:spcPts val="0"/>
              </a:spcAft>
              <a:buClrTx/>
              <a:buSzTx/>
              <a:buFontTx/>
              <a:buNone/>
              <a:tabLst/>
              <a:defRPr/>
            </a:pPr>
            <a:endParaRPr kumimoji="0" lang="zh-HK" altLang="en-US" sz="2135" b="0" i="0" u="none" strike="noStrike" kern="0" cap="none" spc="0" normalizeH="0" baseline="0" noProof="0" dirty="0">
              <a:ln>
                <a:noFill/>
              </a:ln>
              <a:solidFill>
                <a:prstClr val="white"/>
              </a:solidFill>
              <a:effectLst/>
              <a:uLnTx/>
              <a:uFillTx/>
              <a:latin typeface="Arial" panose="020B0604020202020204" pitchFamily="34" charset="0"/>
              <a:ea typeface="PMingLiU" panose="02020500000000000000" pitchFamily="18" charset="-120"/>
              <a:cs typeface="Arial" panose="020B0604020202020204" pitchFamily="34" charset="0"/>
            </a:endParaRPr>
          </a:p>
        </p:txBody>
      </p:sp>
      <p:sp>
        <p:nvSpPr>
          <p:cNvPr id="12" name="文本框 11" descr="56 anh sang"/>
          <p:cNvSpPr txBox="1"/>
          <p:nvPr/>
        </p:nvSpPr>
        <p:spPr>
          <a:xfrm>
            <a:off x="2459508" y="2003967"/>
            <a:ext cx="1013012" cy="748638"/>
          </a:xfrm>
          <a:prstGeom prst="rect">
            <a:avLst/>
          </a:prstGeom>
          <a:noFill/>
        </p:spPr>
        <p:txBody>
          <a:bodyPr wrap="square" lIns="91412" tIns="45706" rIns="91412" bIns="45706" rtlCol="0">
            <a:spAutoFit/>
          </a:bodyPr>
          <a:lstStyle/>
          <a:p>
            <a:pPr marL="0" marR="0" lvl="0" indent="0" algn="ctr" defTabSz="1217930" rtl="0" eaLnBrk="1" fontAlgn="auto" latinLnBrk="0" hangingPunct="1">
              <a:lnSpc>
                <a:spcPct val="100000"/>
              </a:lnSpc>
              <a:spcBef>
                <a:spcPts val="0"/>
              </a:spcBef>
              <a:spcAft>
                <a:spcPts val="0"/>
              </a:spcAft>
              <a:buClrTx/>
              <a:buSzTx/>
              <a:buFontTx/>
              <a:buNone/>
              <a:tabLst/>
              <a:defRPr/>
            </a:pPr>
            <a:r>
              <a:rPr kumimoji="0" lang="en-US" altLang="zh-HK" sz="4265" b="0" i="0" u="none" strike="noStrike" kern="0" cap="none" spc="0" normalizeH="0" baseline="0" noProof="0" dirty="0">
                <a:ln>
                  <a:noFill/>
                </a:ln>
                <a:solidFill>
                  <a:prstClr val="white"/>
                </a:solidFill>
                <a:effectLst/>
                <a:uLnTx/>
                <a:uFillTx/>
                <a:latin typeface="Arial" panose="020B0604020202020204" pitchFamily="34" charset="0"/>
                <a:ea typeface="张海山锐谐体2.0-授权联系：Samtype@QQ.com" panose="02000000000000000000" pitchFamily="2" charset="-122"/>
                <a:cs typeface="Arial" panose="020B0604020202020204" pitchFamily="34" charset="0"/>
              </a:rPr>
              <a:t>01</a:t>
            </a:r>
            <a:endParaRPr kumimoji="0" lang="zh-HK" altLang="en-US" sz="4265" b="0" i="0" u="none" strike="noStrike" kern="0" cap="none" spc="0" normalizeH="0" baseline="0" noProof="0" dirty="0">
              <a:ln>
                <a:noFill/>
              </a:ln>
              <a:solidFill>
                <a:prstClr val="white"/>
              </a:solidFill>
              <a:effectLst/>
              <a:uLnTx/>
              <a:uFillTx/>
              <a:latin typeface="Arial" panose="020B0604020202020204" pitchFamily="34" charset="0"/>
              <a:ea typeface="张海山锐谐体2.0-授权联系：Samtype@QQ.com" panose="02000000000000000000" pitchFamily="2" charset="-122"/>
              <a:cs typeface="Arial" panose="020B0604020202020204" pitchFamily="34" charset="0"/>
            </a:endParaRPr>
          </a:p>
        </p:txBody>
      </p:sp>
      <p:sp>
        <p:nvSpPr>
          <p:cNvPr id="13" name="圆角矩形 23" descr="56 anh sang"/>
          <p:cNvSpPr/>
          <p:nvPr/>
        </p:nvSpPr>
        <p:spPr>
          <a:xfrm>
            <a:off x="4359368" y="1781533"/>
            <a:ext cx="1969931" cy="1816588"/>
          </a:xfrm>
          <a:prstGeom prst="roundRect">
            <a:avLst>
              <a:gd name="adj" fmla="val 9350"/>
            </a:avLst>
          </a:prstGeom>
          <a:solidFill>
            <a:srgbClr val="00B050"/>
          </a:solidFill>
          <a:ln w="25400" cap="flat" cmpd="sng" algn="ctr">
            <a:solidFill>
              <a:sysClr val="window" lastClr="FFFFFF"/>
            </a:solidFill>
            <a:prstDash val="solid"/>
          </a:ln>
          <a:effectLst/>
        </p:spPr>
        <p:txBody>
          <a:bodyPr lIns="91412" tIns="45706" rIns="91412" bIns="45706" rtlCol="0" anchor="ctr"/>
          <a:lstStyle/>
          <a:p>
            <a:pPr marL="0" marR="0" lvl="0" indent="0" algn="ctr" defTabSz="1217930" rtl="0" eaLnBrk="1" fontAlgn="auto" latinLnBrk="0" hangingPunct="1">
              <a:lnSpc>
                <a:spcPct val="100000"/>
              </a:lnSpc>
              <a:spcBef>
                <a:spcPts val="0"/>
              </a:spcBef>
              <a:spcAft>
                <a:spcPts val="0"/>
              </a:spcAft>
              <a:buClrTx/>
              <a:buSzTx/>
              <a:buFontTx/>
              <a:buNone/>
              <a:tabLst/>
              <a:defRPr/>
            </a:pPr>
            <a:endParaRPr kumimoji="0" lang="zh-HK" altLang="en-US" sz="2135" b="0" i="0" u="none" strike="noStrike" kern="0" cap="none" spc="0" normalizeH="0" baseline="0" noProof="0" dirty="0">
              <a:ln>
                <a:noFill/>
              </a:ln>
              <a:solidFill>
                <a:prstClr val="white"/>
              </a:solidFill>
              <a:effectLst/>
              <a:uLnTx/>
              <a:uFillTx/>
              <a:latin typeface="Arial" panose="020B0604020202020204" pitchFamily="34" charset="0"/>
              <a:ea typeface="PMingLiU" panose="02020500000000000000" pitchFamily="18" charset="-120"/>
              <a:cs typeface="Arial" panose="020B0604020202020204" pitchFamily="34" charset="0"/>
            </a:endParaRPr>
          </a:p>
        </p:txBody>
      </p:sp>
      <p:sp>
        <p:nvSpPr>
          <p:cNvPr id="14" name="任意多边形 24" descr="56 anh sang"/>
          <p:cNvSpPr/>
          <p:nvPr/>
        </p:nvSpPr>
        <p:spPr>
          <a:xfrm>
            <a:off x="4227857" y="2872146"/>
            <a:ext cx="2232948" cy="2408162"/>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rgbClr val="F2F2F2"/>
          </a:solidFill>
          <a:ln w="25400" cap="flat" cmpd="sng" algn="ctr">
            <a:solidFill>
              <a:srgbClr val="A5A5A5"/>
            </a:solidFill>
            <a:prstDash val="solid"/>
          </a:ln>
          <a:effectLst/>
        </p:spPr>
        <p:txBody>
          <a:bodyPr lIns="91412" tIns="45706" rIns="91412" bIns="45706" rtlCol="0" anchor="ctr"/>
          <a:lstStyle/>
          <a:p>
            <a:pPr marL="0" marR="0" lvl="0" indent="0" algn="ctr" defTabSz="1217930" rtl="0" eaLnBrk="1" fontAlgn="auto" latinLnBrk="0" hangingPunct="1">
              <a:lnSpc>
                <a:spcPct val="100000"/>
              </a:lnSpc>
              <a:spcBef>
                <a:spcPts val="0"/>
              </a:spcBef>
              <a:spcAft>
                <a:spcPts val="0"/>
              </a:spcAft>
              <a:buClrTx/>
              <a:buSzTx/>
              <a:buFontTx/>
              <a:buNone/>
              <a:tabLst/>
              <a:defRPr/>
            </a:pPr>
            <a:endParaRPr kumimoji="0" lang="zh-HK" altLang="en-US" sz="2135" b="0" i="0" u="none" strike="noStrike" kern="0" cap="none" spc="0" normalizeH="0" baseline="0" noProof="0" dirty="0">
              <a:ln>
                <a:noFill/>
              </a:ln>
              <a:solidFill>
                <a:prstClr val="white"/>
              </a:solidFill>
              <a:effectLst/>
              <a:uLnTx/>
              <a:uFillTx/>
              <a:latin typeface="Arial" panose="020B0604020202020204" pitchFamily="34" charset="0"/>
              <a:ea typeface="PMingLiU" panose="02020500000000000000" pitchFamily="18" charset="-120"/>
              <a:cs typeface="Arial" panose="020B0604020202020204" pitchFamily="34" charset="0"/>
            </a:endParaRPr>
          </a:p>
        </p:txBody>
      </p:sp>
      <p:sp>
        <p:nvSpPr>
          <p:cNvPr id="15" name="椭圆 25" descr="56 anh sang"/>
          <p:cNvSpPr/>
          <p:nvPr/>
        </p:nvSpPr>
        <p:spPr>
          <a:xfrm>
            <a:off x="4982223" y="2517666"/>
            <a:ext cx="724217" cy="725444"/>
          </a:xfrm>
          <a:prstGeom prst="ellipse">
            <a:avLst/>
          </a:prstGeom>
          <a:solidFill>
            <a:srgbClr val="00B050"/>
          </a:solidFill>
          <a:ln w="25400" cap="flat" cmpd="sng" algn="ctr">
            <a:noFill/>
            <a:prstDash val="solid"/>
          </a:ln>
          <a:effectLst/>
        </p:spPr>
        <p:txBody>
          <a:bodyPr lIns="91412" tIns="45706" rIns="91412" bIns="45706" rtlCol="0" anchor="ctr"/>
          <a:lstStyle/>
          <a:p>
            <a:pPr marL="0" marR="0" lvl="0" indent="0" algn="ctr" defTabSz="1217930" rtl="0" eaLnBrk="1" fontAlgn="auto" latinLnBrk="0" hangingPunct="1">
              <a:lnSpc>
                <a:spcPct val="100000"/>
              </a:lnSpc>
              <a:spcBef>
                <a:spcPts val="0"/>
              </a:spcBef>
              <a:spcAft>
                <a:spcPts val="0"/>
              </a:spcAft>
              <a:buClrTx/>
              <a:buSzTx/>
              <a:buFontTx/>
              <a:buNone/>
              <a:tabLst/>
              <a:defRPr/>
            </a:pPr>
            <a:endParaRPr kumimoji="0" lang="zh-HK" altLang="en-US" sz="2135" b="0" i="0" u="none" strike="noStrike" kern="0" cap="none" spc="0" normalizeH="0" baseline="0" noProof="0" dirty="0">
              <a:ln>
                <a:noFill/>
              </a:ln>
              <a:solidFill>
                <a:prstClr val="white"/>
              </a:solidFill>
              <a:effectLst/>
              <a:uLnTx/>
              <a:uFillTx/>
              <a:latin typeface="Arial" panose="020B0604020202020204" pitchFamily="34" charset="0"/>
              <a:ea typeface="PMingLiU" panose="02020500000000000000" pitchFamily="18" charset="-120"/>
              <a:cs typeface="Arial" panose="020B0604020202020204" pitchFamily="34" charset="0"/>
            </a:endParaRPr>
          </a:p>
        </p:txBody>
      </p:sp>
      <p:sp>
        <p:nvSpPr>
          <p:cNvPr id="16" name="文本框 48" descr="56 anh sang"/>
          <p:cNvSpPr txBox="1"/>
          <p:nvPr/>
        </p:nvSpPr>
        <p:spPr>
          <a:xfrm>
            <a:off x="4824892" y="2003967"/>
            <a:ext cx="1080088" cy="748638"/>
          </a:xfrm>
          <a:prstGeom prst="rect">
            <a:avLst/>
          </a:prstGeom>
          <a:noFill/>
        </p:spPr>
        <p:txBody>
          <a:bodyPr wrap="square" lIns="91412" tIns="45706" rIns="91412" bIns="45706" rtlCol="0">
            <a:spAutoFit/>
          </a:bodyPr>
          <a:lstStyle/>
          <a:p>
            <a:pPr marL="0" marR="0" lvl="0" indent="0" algn="ctr" defTabSz="1217930" rtl="0" eaLnBrk="1" fontAlgn="auto" latinLnBrk="0" hangingPunct="1">
              <a:lnSpc>
                <a:spcPct val="100000"/>
              </a:lnSpc>
              <a:spcBef>
                <a:spcPts val="0"/>
              </a:spcBef>
              <a:spcAft>
                <a:spcPts val="0"/>
              </a:spcAft>
              <a:buClrTx/>
              <a:buSzTx/>
              <a:buFontTx/>
              <a:buNone/>
              <a:tabLst/>
              <a:defRPr/>
            </a:pPr>
            <a:r>
              <a:rPr kumimoji="0" lang="en-US" altLang="zh-HK" sz="4265" b="0" i="0" u="none" strike="noStrike" kern="0" cap="none" spc="0" normalizeH="0" baseline="0" noProof="0" dirty="0">
                <a:ln>
                  <a:noFill/>
                </a:ln>
                <a:solidFill>
                  <a:prstClr val="white"/>
                </a:solidFill>
                <a:effectLst/>
                <a:uLnTx/>
                <a:uFillTx/>
                <a:latin typeface="Arial" panose="020B0604020202020204" pitchFamily="34" charset="0"/>
                <a:ea typeface="张海山锐谐体2.0-授权联系：Samtype@QQ.com" panose="02000000000000000000" pitchFamily="2" charset="-122"/>
                <a:cs typeface="Arial" panose="020B0604020202020204" pitchFamily="34" charset="0"/>
              </a:rPr>
              <a:t>02</a:t>
            </a:r>
            <a:endParaRPr kumimoji="0" lang="zh-HK" altLang="en-US" sz="4265" b="0" i="0" u="none" strike="noStrike" kern="0" cap="none" spc="0" normalizeH="0" baseline="0" noProof="0" dirty="0">
              <a:ln>
                <a:noFill/>
              </a:ln>
              <a:solidFill>
                <a:prstClr val="white"/>
              </a:solidFill>
              <a:effectLst/>
              <a:uLnTx/>
              <a:uFillTx/>
              <a:latin typeface="Arial" panose="020B0604020202020204" pitchFamily="34" charset="0"/>
              <a:ea typeface="张海山锐谐体2.0-授权联系：Samtype@QQ.com" panose="02000000000000000000" pitchFamily="2" charset="-122"/>
              <a:cs typeface="Arial" panose="020B0604020202020204" pitchFamily="34" charset="0"/>
            </a:endParaRPr>
          </a:p>
        </p:txBody>
      </p:sp>
      <p:sp>
        <p:nvSpPr>
          <p:cNvPr id="17" name="圆角矩形 30" descr="56 anh sang"/>
          <p:cNvSpPr/>
          <p:nvPr/>
        </p:nvSpPr>
        <p:spPr>
          <a:xfrm>
            <a:off x="6753611" y="1781533"/>
            <a:ext cx="1969931" cy="1816588"/>
          </a:xfrm>
          <a:prstGeom prst="roundRect">
            <a:avLst>
              <a:gd name="adj" fmla="val 9350"/>
            </a:avLst>
          </a:prstGeom>
          <a:solidFill>
            <a:srgbClr val="C55A11"/>
          </a:solidFill>
          <a:ln w="25400" cap="flat" cmpd="sng" algn="ctr">
            <a:solidFill>
              <a:sysClr val="window" lastClr="FFFFFF"/>
            </a:solidFill>
            <a:prstDash val="solid"/>
          </a:ln>
          <a:effectLst/>
        </p:spPr>
        <p:txBody>
          <a:bodyPr lIns="91412" tIns="45706" rIns="91412" bIns="45706" rtlCol="0" anchor="ctr"/>
          <a:lstStyle/>
          <a:p>
            <a:pPr marL="0" marR="0" lvl="0" indent="0" algn="ctr" defTabSz="1217930" rtl="0" eaLnBrk="1" fontAlgn="auto" latinLnBrk="0" hangingPunct="1">
              <a:lnSpc>
                <a:spcPct val="100000"/>
              </a:lnSpc>
              <a:spcBef>
                <a:spcPts val="0"/>
              </a:spcBef>
              <a:spcAft>
                <a:spcPts val="0"/>
              </a:spcAft>
              <a:buClrTx/>
              <a:buSzTx/>
              <a:buFontTx/>
              <a:buNone/>
              <a:tabLst/>
              <a:defRPr/>
            </a:pPr>
            <a:endParaRPr kumimoji="0" lang="zh-HK" altLang="en-US" sz="2135" b="0" i="0" u="none" strike="noStrike" kern="0" cap="none" spc="0" normalizeH="0" baseline="0" noProof="0" dirty="0">
              <a:ln>
                <a:noFill/>
              </a:ln>
              <a:solidFill>
                <a:prstClr val="white"/>
              </a:solidFill>
              <a:effectLst/>
              <a:uLnTx/>
              <a:uFillTx/>
              <a:latin typeface="Arial" panose="020B0604020202020204" pitchFamily="34" charset="0"/>
              <a:ea typeface="PMingLiU" panose="02020500000000000000" pitchFamily="18" charset="-120"/>
              <a:cs typeface="Arial" panose="020B0604020202020204" pitchFamily="34" charset="0"/>
            </a:endParaRPr>
          </a:p>
        </p:txBody>
      </p:sp>
      <p:sp>
        <p:nvSpPr>
          <p:cNvPr id="18" name="任意多边形 31" descr="56 anh sang"/>
          <p:cNvSpPr/>
          <p:nvPr/>
        </p:nvSpPr>
        <p:spPr>
          <a:xfrm>
            <a:off x="6622101" y="2880387"/>
            <a:ext cx="2232948" cy="2408162"/>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ysClr val="window" lastClr="FFFFFF">
              <a:lumMod val="95000"/>
            </a:sysClr>
          </a:solidFill>
          <a:ln w="25400" cap="flat" cmpd="sng" algn="ctr">
            <a:solidFill>
              <a:schemeClr val="accent3"/>
            </a:solidFill>
            <a:prstDash val="solid"/>
          </a:ln>
          <a:effectLst/>
        </p:spPr>
        <p:txBody>
          <a:bodyPr lIns="91412" tIns="45706" rIns="91412" bIns="45706" rtlCol="0" anchor="ctr"/>
          <a:lstStyle/>
          <a:p>
            <a:pPr marL="0" marR="0" lvl="0" indent="0" algn="ctr" defTabSz="1217930" rtl="0" eaLnBrk="1" fontAlgn="auto" latinLnBrk="0" hangingPunct="1">
              <a:lnSpc>
                <a:spcPct val="100000"/>
              </a:lnSpc>
              <a:spcBef>
                <a:spcPts val="0"/>
              </a:spcBef>
              <a:spcAft>
                <a:spcPts val="0"/>
              </a:spcAft>
              <a:buClrTx/>
              <a:buSzTx/>
              <a:buFontTx/>
              <a:buNone/>
              <a:tabLst/>
              <a:defRPr/>
            </a:pPr>
            <a:endParaRPr kumimoji="0" lang="zh-HK" altLang="en-US" sz="2135" b="0" i="0" u="none" strike="noStrike" kern="0" cap="none" spc="0" normalizeH="0" baseline="0" noProof="0" dirty="0">
              <a:ln>
                <a:noFill/>
              </a:ln>
              <a:solidFill>
                <a:prstClr val="white"/>
              </a:solidFill>
              <a:effectLst/>
              <a:uLnTx/>
              <a:uFillTx/>
              <a:latin typeface="Arial" panose="020B0604020202020204" pitchFamily="34" charset="0"/>
              <a:ea typeface="PMingLiU" panose="02020500000000000000" pitchFamily="18" charset="-120"/>
              <a:cs typeface="Arial" panose="020B0604020202020204" pitchFamily="34" charset="0"/>
            </a:endParaRPr>
          </a:p>
        </p:txBody>
      </p:sp>
      <p:sp>
        <p:nvSpPr>
          <p:cNvPr id="19" name="椭圆 32" descr="56 anh sang"/>
          <p:cNvSpPr/>
          <p:nvPr/>
        </p:nvSpPr>
        <p:spPr>
          <a:xfrm>
            <a:off x="7376467" y="2517666"/>
            <a:ext cx="724217" cy="725444"/>
          </a:xfrm>
          <a:prstGeom prst="ellipse">
            <a:avLst/>
          </a:prstGeom>
          <a:solidFill>
            <a:srgbClr val="C55A11"/>
          </a:solidFill>
          <a:ln w="25400" cap="flat" cmpd="sng" algn="ctr">
            <a:noFill/>
            <a:prstDash val="solid"/>
          </a:ln>
          <a:effectLst/>
        </p:spPr>
        <p:txBody>
          <a:bodyPr lIns="91412" tIns="45706" rIns="91412" bIns="45706" rtlCol="0" anchor="ctr"/>
          <a:lstStyle/>
          <a:p>
            <a:pPr marL="0" marR="0" lvl="0" indent="0" algn="ctr" defTabSz="1217930" rtl="0" eaLnBrk="1" fontAlgn="auto" latinLnBrk="0" hangingPunct="1">
              <a:lnSpc>
                <a:spcPct val="100000"/>
              </a:lnSpc>
              <a:spcBef>
                <a:spcPts val="0"/>
              </a:spcBef>
              <a:spcAft>
                <a:spcPts val="0"/>
              </a:spcAft>
              <a:buClrTx/>
              <a:buSzTx/>
              <a:buFontTx/>
              <a:buNone/>
              <a:tabLst/>
              <a:defRPr/>
            </a:pPr>
            <a:endParaRPr kumimoji="0" lang="zh-HK" altLang="en-US" sz="2135" b="0" i="0" u="none" strike="noStrike" kern="0" cap="none" spc="0" normalizeH="0" baseline="0" noProof="0" dirty="0">
              <a:ln>
                <a:noFill/>
              </a:ln>
              <a:solidFill>
                <a:prstClr val="white"/>
              </a:solidFill>
              <a:effectLst/>
              <a:uLnTx/>
              <a:uFillTx/>
              <a:latin typeface="Arial" panose="020B0604020202020204" pitchFamily="34" charset="0"/>
              <a:ea typeface="PMingLiU" panose="02020500000000000000" pitchFamily="18" charset="-120"/>
              <a:cs typeface="Arial" panose="020B0604020202020204" pitchFamily="34" charset="0"/>
            </a:endParaRPr>
          </a:p>
        </p:txBody>
      </p:sp>
      <p:sp>
        <p:nvSpPr>
          <p:cNvPr id="20" name="文本框 54" descr="56 anh sang"/>
          <p:cNvSpPr txBox="1"/>
          <p:nvPr/>
        </p:nvSpPr>
        <p:spPr>
          <a:xfrm>
            <a:off x="7154470" y="2003967"/>
            <a:ext cx="1181031" cy="748638"/>
          </a:xfrm>
          <a:prstGeom prst="rect">
            <a:avLst/>
          </a:prstGeom>
          <a:noFill/>
        </p:spPr>
        <p:txBody>
          <a:bodyPr wrap="square" lIns="91412" tIns="45706" rIns="91412" bIns="45706" rtlCol="0">
            <a:spAutoFit/>
          </a:bodyPr>
          <a:lstStyle/>
          <a:p>
            <a:pPr marL="0" marR="0" lvl="0" indent="0" algn="ctr" defTabSz="1217930" rtl="0" eaLnBrk="1" fontAlgn="auto" latinLnBrk="0" hangingPunct="1">
              <a:lnSpc>
                <a:spcPct val="100000"/>
              </a:lnSpc>
              <a:spcBef>
                <a:spcPts val="0"/>
              </a:spcBef>
              <a:spcAft>
                <a:spcPts val="0"/>
              </a:spcAft>
              <a:buClrTx/>
              <a:buSzTx/>
              <a:buFontTx/>
              <a:buNone/>
              <a:tabLst/>
              <a:defRPr/>
            </a:pPr>
            <a:r>
              <a:rPr kumimoji="0" lang="en-US" altLang="zh-HK" sz="4265" b="0" i="0" u="none" strike="noStrike" kern="0" cap="none" spc="0" normalizeH="0" baseline="0" noProof="0" dirty="0">
                <a:ln>
                  <a:noFill/>
                </a:ln>
                <a:solidFill>
                  <a:prstClr val="white"/>
                </a:solidFill>
                <a:effectLst/>
                <a:uLnTx/>
                <a:uFillTx/>
                <a:latin typeface="Arial" panose="020B0604020202020204" pitchFamily="34" charset="0"/>
                <a:ea typeface="张海山锐谐体2.0-授权联系：Samtype@QQ.com" panose="02000000000000000000" pitchFamily="2" charset="-122"/>
                <a:cs typeface="Arial" panose="020B0604020202020204" pitchFamily="34" charset="0"/>
              </a:rPr>
              <a:t>03</a:t>
            </a:r>
            <a:endParaRPr kumimoji="0" lang="zh-HK" altLang="en-US" sz="4265" b="0" i="0" u="none" strike="noStrike" kern="0" cap="none" spc="0" normalizeH="0" baseline="0" noProof="0" dirty="0">
              <a:ln>
                <a:noFill/>
              </a:ln>
              <a:solidFill>
                <a:prstClr val="white"/>
              </a:solidFill>
              <a:effectLst/>
              <a:uLnTx/>
              <a:uFillTx/>
              <a:latin typeface="Arial" panose="020B0604020202020204" pitchFamily="34" charset="0"/>
              <a:ea typeface="张海山锐谐体2.0-授权联系：Samtype@QQ.com" panose="02000000000000000000" pitchFamily="2" charset="-122"/>
              <a:cs typeface="Arial" panose="020B0604020202020204" pitchFamily="34" charset="0"/>
            </a:endParaRPr>
          </a:p>
        </p:txBody>
      </p:sp>
      <p:sp>
        <p:nvSpPr>
          <p:cNvPr id="21" name="圆角矩形 37" descr="56 anh sang"/>
          <p:cNvSpPr/>
          <p:nvPr/>
        </p:nvSpPr>
        <p:spPr>
          <a:xfrm>
            <a:off x="9157793" y="1781533"/>
            <a:ext cx="1969931" cy="1816588"/>
          </a:xfrm>
          <a:prstGeom prst="roundRect">
            <a:avLst>
              <a:gd name="adj" fmla="val 9350"/>
            </a:avLst>
          </a:prstGeom>
          <a:solidFill>
            <a:srgbClr val="FFC000"/>
          </a:solidFill>
          <a:ln w="25400" cap="flat" cmpd="sng" algn="ctr">
            <a:solidFill>
              <a:sysClr val="window" lastClr="FFFFFF"/>
            </a:solidFill>
            <a:prstDash val="solid"/>
          </a:ln>
          <a:effectLst/>
        </p:spPr>
        <p:txBody>
          <a:bodyPr lIns="91412" tIns="45706" rIns="91412" bIns="45706" rtlCol="0" anchor="ctr"/>
          <a:lstStyle/>
          <a:p>
            <a:pPr marL="0" marR="0" lvl="0" indent="0" algn="ctr" defTabSz="1217930" rtl="0" eaLnBrk="1" fontAlgn="auto" latinLnBrk="0" hangingPunct="1">
              <a:lnSpc>
                <a:spcPct val="100000"/>
              </a:lnSpc>
              <a:spcBef>
                <a:spcPts val="0"/>
              </a:spcBef>
              <a:spcAft>
                <a:spcPts val="0"/>
              </a:spcAft>
              <a:buClrTx/>
              <a:buSzTx/>
              <a:buFontTx/>
              <a:buNone/>
              <a:tabLst/>
              <a:defRPr/>
            </a:pPr>
            <a:endParaRPr kumimoji="0" lang="zh-HK" altLang="en-US" sz="2135" b="0" i="0" u="none" strike="noStrike" kern="0" cap="none" spc="0" normalizeH="0" baseline="0" noProof="0" dirty="0">
              <a:ln>
                <a:noFill/>
              </a:ln>
              <a:solidFill>
                <a:prstClr val="white"/>
              </a:solidFill>
              <a:effectLst/>
              <a:uLnTx/>
              <a:uFillTx/>
              <a:latin typeface="Arial" panose="020B0604020202020204" pitchFamily="34" charset="0"/>
              <a:ea typeface="PMingLiU" panose="02020500000000000000" pitchFamily="18" charset="-120"/>
              <a:cs typeface="Arial" panose="020B0604020202020204" pitchFamily="34" charset="0"/>
            </a:endParaRPr>
          </a:p>
        </p:txBody>
      </p:sp>
      <p:sp>
        <p:nvSpPr>
          <p:cNvPr id="22" name="任意多边形 38" descr="56 anh sang"/>
          <p:cNvSpPr/>
          <p:nvPr/>
        </p:nvSpPr>
        <p:spPr>
          <a:xfrm>
            <a:off x="9026283" y="2880387"/>
            <a:ext cx="2232948" cy="2408162"/>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solidFill>
          <a:ln w="25400" cap="flat" cmpd="sng" algn="ctr">
            <a:solidFill>
              <a:srgbClr val="A2CDD2"/>
            </a:solidFill>
            <a:prstDash val="solid"/>
          </a:ln>
          <a:effectLst/>
        </p:spPr>
        <p:txBody>
          <a:bodyPr lIns="91412" tIns="45706" rIns="91412" bIns="45706" rtlCol="0" anchor="ctr"/>
          <a:lstStyle/>
          <a:p>
            <a:pPr marL="0" marR="0" lvl="0" indent="0" algn="ctr" defTabSz="1217930" rtl="0" eaLnBrk="1" fontAlgn="auto" latinLnBrk="0" hangingPunct="1">
              <a:lnSpc>
                <a:spcPct val="100000"/>
              </a:lnSpc>
              <a:spcBef>
                <a:spcPts val="0"/>
              </a:spcBef>
              <a:spcAft>
                <a:spcPts val="0"/>
              </a:spcAft>
              <a:buClrTx/>
              <a:buSzTx/>
              <a:buFontTx/>
              <a:buNone/>
              <a:tabLst/>
              <a:defRPr/>
            </a:pPr>
            <a:endParaRPr kumimoji="0" lang="zh-HK" altLang="en-US" sz="2135" b="0" i="0" u="none" strike="noStrike" kern="0" cap="none" spc="0" normalizeH="0" baseline="0" noProof="0" dirty="0">
              <a:ln>
                <a:noFill/>
              </a:ln>
              <a:solidFill>
                <a:prstClr val="white"/>
              </a:solidFill>
              <a:effectLst/>
              <a:uLnTx/>
              <a:uFillTx/>
              <a:latin typeface="Arial" panose="020B0604020202020204" pitchFamily="34" charset="0"/>
              <a:ea typeface="PMingLiU" panose="02020500000000000000" pitchFamily="18" charset="-120"/>
              <a:cs typeface="Arial" panose="020B0604020202020204" pitchFamily="34" charset="0"/>
            </a:endParaRPr>
          </a:p>
        </p:txBody>
      </p:sp>
      <p:sp>
        <p:nvSpPr>
          <p:cNvPr id="23" name="椭圆 39" descr="56 anh sang"/>
          <p:cNvSpPr/>
          <p:nvPr/>
        </p:nvSpPr>
        <p:spPr>
          <a:xfrm>
            <a:off x="9780649" y="2517666"/>
            <a:ext cx="724217" cy="725444"/>
          </a:xfrm>
          <a:prstGeom prst="ellipse">
            <a:avLst/>
          </a:prstGeom>
          <a:solidFill>
            <a:srgbClr val="FFC000"/>
          </a:solidFill>
          <a:ln w="25400" cap="flat" cmpd="sng" algn="ctr">
            <a:noFill/>
            <a:prstDash val="solid"/>
          </a:ln>
          <a:effectLst/>
        </p:spPr>
        <p:txBody>
          <a:bodyPr lIns="91412" tIns="45706" rIns="91412" bIns="45706" rtlCol="0" anchor="ctr"/>
          <a:lstStyle/>
          <a:p>
            <a:pPr marL="0" marR="0" lvl="0" indent="0" algn="ctr" defTabSz="1217930" rtl="0" eaLnBrk="1" fontAlgn="auto" latinLnBrk="0" hangingPunct="1">
              <a:lnSpc>
                <a:spcPct val="100000"/>
              </a:lnSpc>
              <a:spcBef>
                <a:spcPts val="0"/>
              </a:spcBef>
              <a:spcAft>
                <a:spcPts val="0"/>
              </a:spcAft>
              <a:buClrTx/>
              <a:buSzTx/>
              <a:buFontTx/>
              <a:buNone/>
              <a:tabLst/>
              <a:defRPr/>
            </a:pPr>
            <a:endParaRPr kumimoji="0" lang="zh-HK" altLang="en-US" sz="2135" b="0" i="0" u="none" strike="noStrike" kern="0" cap="none" spc="0" normalizeH="0" baseline="0" noProof="0" dirty="0">
              <a:ln>
                <a:noFill/>
              </a:ln>
              <a:solidFill>
                <a:prstClr val="white"/>
              </a:solidFill>
              <a:effectLst/>
              <a:uLnTx/>
              <a:uFillTx/>
              <a:latin typeface="Arial" panose="020B0604020202020204" pitchFamily="34" charset="0"/>
              <a:ea typeface="PMingLiU" panose="02020500000000000000" pitchFamily="18" charset="-120"/>
              <a:cs typeface="Arial" panose="020B0604020202020204" pitchFamily="34" charset="0"/>
            </a:endParaRPr>
          </a:p>
        </p:txBody>
      </p:sp>
      <p:sp>
        <p:nvSpPr>
          <p:cNvPr id="24" name="文本框 60" descr="56 anh sang"/>
          <p:cNvSpPr txBox="1"/>
          <p:nvPr/>
        </p:nvSpPr>
        <p:spPr>
          <a:xfrm>
            <a:off x="9597451" y="2003967"/>
            <a:ext cx="1057555" cy="748638"/>
          </a:xfrm>
          <a:prstGeom prst="rect">
            <a:avLst/>
          </a:prstGeom>
          <a:noFill/>
        </p:spPr>
        <p:txBody>
          <a:bodyPr wrap="square" lIns="91412" tIns="45706" rIns="91412" bIns="45706" rtlCol="0">
            <a:spAutoFit/>
          </a:bodyPr>
          <a:lstStyle/>
          <a:p>
            <a:pPr marL="0" marR="0" lvl="0" indent="0" algn="ctr" defTabSz="1217930" rtl="0" eaLnBrk="1" fontAlgn="auto" latinLnBrk="0" hangingPunct="1">
              <a:lnSpc>
                <a:spcPct val="100000"/>
              </a:lnSpc>
              <a:spcBef>
                <a:spcPts val="0"/>
              </a:spcBef>
              <a:spcAft>
                <a:spcPts val="0"/>
              </a:spcAft>
              <a:buClrTx/>
              <a:buSzTx/>
              <a:buFontTx/>
              <a:buNone/>
              <a:tabLst/>
              <a:defRPr/>
            </a:pPr>
            <a:r>
              <a:rPr kumimoji="0" lang="en-US" altLang="zh-HK" sz="4265" b="0" i="0" u="none" strike="noStrike" kern="0" cap="none" spc="0" normalizeH="0" baseline="0" noProof="0" dirty="0">
                <a:ln>
                  <a:noFill/>
                </a:ln>
                <a:solidFill>
                  <a:prstClr val="white"/>
                </a:solidFill>
                <a:effectLst/>
                <a:uLnTx/>
                <a:uFillTx/>
                <a:latin typeface="Arial" panose="020B0604020202020204" pitchFamily="34" charset="0"/>
                <a:ea typeface="张海山锐谐体2.0-授权联系：Samtype@QQ.com" panose="02000000000000000000" pitchFamily="2" charset="-122"/>
                <a:cs typeface="Arial" panose="020B0604020202020204" pitchFamily="34" charset="0"/>
              </a:rPr>
              <a:t>04</a:t>
            </a:r>
            <a:endParaRPr kumimoji="0" lang="zh-HK" altLang="en-US" sz="4265" b="0" i="0" u="none" strike="noStrike" kern="0" cap="none" spc="0" normalizeH="0" baseline="0" noProof="0" dirty="0">
              <a:ln>
                <a:noFill/>
              </a:ln>
              <a:solidFill>
                <a:prstClr val="white"/>
              </a:solidFill>
              <a:effectLst/>
              <a:uLnTx/>
              <a:uFillTx/>
              <a:latin typeface="Arial" panose="020B0604020202020204" pitchFamily="34" charset="0"/>
              <a:ea typeface="张海山锐谐体2.0-授权联系：Samtype@QQ.com" panose="02000000000000000000" pitchFamily="2" charset="-122"/>
              <a:cs typeface="Arial" panose="020B0604020202020204" pitchFamily="34" charset="0"/>
            </a:endParaRPr>
          </a:p>
        </p:txBody>
      </p:sp>
      <p:sp>
        <p:nvSpPr>
          <p:cNvPr id="25" name="Rectangle 24" descr="56 anh sang"/>
          <p:cNvSpPr/>
          <p:nvPr/>
        </p:nvSpPr>
        <p:spPr>
          <a:xfrm>
            <a:off x="4056622" y="864273"/>
            <a:ext cx="457967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srgbClr val="00B050"/>
                </a:solidFill>
                <a:latin typeface="Arial" panose="020B0604020202020204" pitchFamily="34" charset="0"/>
                <a:ea typeface="#9Slide03 Roboto Medium" panose="02000000000000000000" pitchFamily="2" charset="0"/>
                <a:cs typeface="Arial" panose="020B0604020202020204" pitchFamily="34" charset="0"/>
              </a:rPr>
              <a:t>Đặc</a:t>
            </a:r>
            <a:r>
              <a:rPr lang="en-US" sz="3600" dirty="0">
                <a:solidFill>
                  <a:srgbClr val="00B050"/>
                </a:solidFill>
                <a:latin typeface="Arial" panose="020B0604020202020204" pitchFamily="34" charset="0"/>
                <a:ea typeface="#9Slide03 Roboto Medium" panose="02000000000000000000" pitchFamily="2" charset="0"/>
                <a:cs typeface="Arial" panose="020B0604020202020204" pitchFamily="34" charset="0"/>
              </a:rPr>
              <a:t> </a:t>
            </a:r>
            <a:r>
              <a:rPr lang="en-US" sz="3600" dirty="0" err="1">
                <a:solidFill>
                  <a:srgbClr val="00B050"/>
                </a:solidFill>
                <a:latin typeface="Arial" panose="020B0604020202020204" pitchFamily="34" charset="0"/>
                <a:ea typeface="#9Slide03 Roboto Medium" panose="02000000000000000000" pitchFamily="2" charset="0"/>
                <a:cs typeface="Arial" panose="020B0604020202020204" pitchFamily="34" charset="0"/>
              </a:rPr>
              <a:t>điểm</a:t>
            </a:r>
            <a:endParaRPr kumimoji="0" lang="en-US" sz="3600" b="0" i="0" u="none" strike="noStrike" kern="1200" cap="none" spc="0" normalizeH="0" baseline="0" noProof="0" dirty="0">
              <a:ln>
                <a:noFill/>
              </a:ln>
              <a:solidFill>
                <a:srgbClr val="00B050"/>
              </a:solidFill>
              <a:effectLst/>
              <a:uLnTx/>
              <a:uFillTx/>
              <a:latin typeface="Arial" panose="020B0604020202020204" pitchFamily="34" charset="0"/>
              <a:ea typeface="#9Slide03 Roboto Medium" panose="02000000000000000000" pitchFamily="2" charset="0"/>
              <a:cs typeface="Arial" panose="020B0604020202020204" pitchFamily="34" charset="0"/>
            </a:endParaRPr>
          </a:p>
        </p:txBody>
      </p:sp>
      <p:sp>
        <p:nvSpPr>
          <p:cNvPr id="26" name="Hình chữ nhật 23" descr="56 anh sang"/>
          <p:cNvSpPr/>
          <p:nvPr/>
        </p:nvSpPr>
        <p:spPr>
          <a:xfrm>
            <a:off x="4216843" y="3243110"/>
            <a:ext cx="2201780" cy="156966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Gồm</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2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dạng</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tuần</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hoàn</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và</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không</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tuần</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hoàn</a:t>
            </a:r>
            <a:r>
              <a:rPr lang="en-US" sz="2400" dirty="0">
                <a:solidFill>
                  <a:srgbClr val="E7E6E6">
                    <a:lumMod val="25000"/>
                  </a:srgbClr>
                </a:solidFill>
                <a:latin typeface="Arial" panose="020B0604020202020204" pitchFamily="34" charset="0"/>
                <a:ea typeface="#9Slide03 Roboto Medium" panose="02000000000000000000" pitchFamily="2" charset="0"/>
                <a:cs typeface="Arial" panose="020B0604020202020204" pitchFamily="34" charset="0"/>
              </a:rPr>
              <a:t>.</a:t>
            </a:r>
            <a:endParaRPr kumimoji="0" lang="en-US" sz="2400" b="0" i="0" u="none" strike="noStrike" kern="1200" cap="none" spc="0" normalizeH="0" baseline="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endParaRPr>
          </a:p>
        </p:txBody>
      </p:sp>
      <p:sp>
        <p:nvSpPr>
          <p:cNvPr id="27" name="Hình chữ nhật 24" descr="56 anh sang"/>
          <p:cNvSpPr/>
          <p:nvPr/>
        </p:nvSpPr>
        <p:spPr>
          <a:xfrm>
            <a:off x="6690992" y="3189619"/>
            <a:ext cx="2121875" cy="193899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Tín</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hiệu</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tuần</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hoàn</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có</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dạng</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sóng</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lặp</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lại</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sau</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mỗi</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chu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kì</a:t>
            </a:r>
            <a:r>
              <a:rPr lang="en-US" sz="2400" dirty="0">
                <a:solidFill>
                  <a:srgbClr val="E7E6E6">
                    <a:lumMod val="25000"/>
                  </a:srgbClr>
                </a:solidFill>
                <a:latin typeface="Arial" panose="020B0604020202020204" pitchFamily="34" charset="0"/>
                <a:ea typeface="#9Slide03 Roboto Medium" panose="02000000000000000000" pitchFamily="2" charset="0"/>
                <a:cs typeface="Arial" panose="020B0604020202020204" pitchFamily="34" charset="0"/>
              </a:rPr>
              <a:t>.</a:t>
            </a:r>
            <a:endParaRPr kumimoji="0" lang="en-US" sz="2400" b="0" i="0" u="none" strike="noStrike" kern="1200" cap="none" spc="0" normalizeH="0" baseline="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endParaRPr>
          </a:p>
        </p:txBody>
      </p:sp>
      <p:sp>
        <p:nvSpPr>
          <p:cNvPr id="28" name="Hình chữ nhật 25" descr="56 anh sang"/>
          <p:cNvSpPr/>
          <p:nvPr/>
        </p:nvSpPr>
        <p:spPr>
          <a:xfrm>
            <a:off x="9064826" y="3081038"/>
            <a:ext cx="2250678" cy="2278765"/>
          </a:xfrm>
          <a:prstGeom prst="rect">
            <a:avLst/>
          </a:prstGeom>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Tín</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hiệu</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không</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tuần</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hoàn</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không</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có</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sự</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lặp</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lại</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không</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có</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chu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kì</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a:t>
            </a:r>
            <a:endParaRPr kumimoji="0" lang="en-US" sz="2400" b="0" i="0" u="none" strike="noStrike" kern="1200" cap="none" spc="0" normalizeH="0" baseline="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endParaRPr>
          </a:p>
        </p:txBody>
      </p:sp>
      <p:sp>
        <p:nvSpPr>
          <p:cNvPr id="29" name="Rectangle 28" descr="56 anh sang"/>
          <p:cNvSpPr/>
          <p:nvPr/>
        </p:nvSpPr>
        <p:spPr>
          <a:xfrm>
            <a:off x="1853805" y="3315027"/>
            <a:ext cx="2170951" cy="120032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Là</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tín</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hiệu</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liên</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tục</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theo</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thời</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 </a:t>
            </a:r>
            <a:r>
              <a:rPr kumimoji="0" lang="en-US" sz="2400" b="0" i="0" u="none" strike="noStrike" kern="1200" cap="none" spc="0" normalizeH="0" noProof="0" dirty="0" err="1">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gian</a:t>
            </a:r>
            <a:r>
              <a:rPr kumimoji="0" lang="en-US" sz="2400" b="0" i="0" u="none" strike="noStrike" kern="1200" cap="none" spc="0" normalizeH="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rPr>
              <a:t>.</a:t>
            </a:r>
            <a:endParaRPr kumimoji="0" lang="en-US" sz="2400" b="0" i="0" u="none" strike="noStrike" kern="1200" cap="none" spc="0" normalizeH="0" baseline="0" noProof="0" dirty="0">
              <a:ln>
                <a:noFill/>
              </a:ln>
              <a:solidFill>
                <a:srgbClr val="E7E6E6">
                  <a:lumMod val="25000"/>
                </a:srgbClr>
              </a:solidFill>
              <a:effectLst/>
              <a:uLnTx/>
              <a:uFillTx/>
              <a:latin typeface="Arial" panose="020B0604020202020204" pitchFamily="34" charset="0"/>
              <a:ea typeface="#9Slide03 Roboto Medium" panose="02000000000000000000" pitchFamily="2" charset="0"/>
              <a:cs typeface="Arial" panose="020B0604020202020204" pitchFamily="34" charset="0"/>
            </a:endParaRPr>
          </a:p>
        </p:txBody>
      </p:sp>
      <p:sp>
        <p:nvSpPr>
          <p:cNvPr id="30" name="圆角矩形 1" descr="56 anh sang">
            <a:extLst>
              <a:ext uri="{FF2B5EF4-FFF2-40B4-BE49-F238E27FC236}">
                <a16:creationId xmlns:a16="http://schemas.microsoft.com/office/drawing/2014/main" id="{869CDC58-60BF-4BAC-9A6D-0A8A818CE978}"/>
              </a:ext>
            </a:extLst>
          </p:cNvPr>
          <p:cNvSpPr/>
          <p:nvPr/>
        </p:nvSpPr>
        <p:spPr>
          <a:xfrm>
            <a:off x="192157" y="171568"/>
            <a:ext cx="3505442" cy="830339"/>
          </a:xfrm>
          <a:prstGeom prst="roundRect">
            <a:avLst>
              <a:gd name="adj" fmla="val 9976"/>
            </a:avLst>
          </a:prstGeom>
          <a:solidFill>
            <a:srgbClr val="00B7CA"/>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grpSp>
        <p:nvGrpSpPr>
          <p:cNvPr id="31" name="组合 2" descr="56 anh sang">
            <a:extLst>
              <a:ext uri="{FF2B5EF4-FFF2-40B4-BE49-F238E27FC236}">
                <a16:creationId xmlns:a16="http://schemas.microsoft.com/office/drawing/2014/main" id="{6FE35E47-DECE-4729-855C-95B91180BC3B}"/>
              </a:ext>
            </a:extLst>
          </p:cNvPr>
          <p:cNvGrpSpPr/>
          <p:nvPr/>
        </p:nvGrpSpPr>
        <p:grpSpPr>
          <a:xfrm>
            <a:off x="305311" y="463915"/>
            <a:ext cx="158011" cy="158012"/>
            <a:chOff x="4486616" y="3001075"/>
            <a:chExt cx="274695" cy="274699"/>
          </a:xfrm>
        </p:grpSpPr>
        <p:sp>
          <p:nvSpPr>
            <p:cNvPr id="32" name="椭圆 3">
              <a:extLst>
                <a:ext uri="{FF2B5EF4-FFF2-40B4-BE49-F238E27FC236}">
                  <a16:creationId xmlns:a16="http://schemas.microsoft.com/office/drawing/2014/main" id="{0E2576AF-E899-42AB-9894-AE0E870666DF}"/>
                </a:ext>
              </a:extLst>
            </p:cNvPr>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sp>
          <p:nvSpPr>
            <p:cNvPr id="33" name="椭圆 4">
              <a:extLst>
                <a:ext uri="{FF2B5EF4-FFF2-40B4-BE49-F238E27FC236}">
                  <a16:creationId xmlns:a16="http://schemas.microsoft.com/office/drawing/2014/main" id="{825A9B46-8D68-4083-BE9B-E1E6DF297A60}"/>
                </a:ext>
              </a:extLst>
            </p:cNvPr>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grpSp>
      <p:grpSp>
        <p:nvGrpSpPr>
          <p:cNvPr id="34" name="组合 5" descr="56 anh sang">
            <a:extLst>
              <a:ext uri="{FF2B5EF4-FFF2-40B4-BE49-F238E27FC236}">
                <a16:creationId xmlns:a16="http://schemas.microsoft.com/office/drawing/2014/main" id="{46FB83F8-A44F-4829-A4D3-3C4273A01204}"/>
              </a:ext>
            </a:extLst>
          </p:cNvPr>
          <p:cNvGrpSpPr/>
          <p:nvPr/>
        </p:nvGrpSpPr>
        <p:grpSpPr>
          <a:xfrm>
            <a:off x="0" y="492695"/>
            <a:ext cx="384317" cy="61431"/>
            <a:chOff x="4318304" y="3089060"/>
            <a:chExt cx="384317" cy="61430"/>
          </a:xfrm>
        </p:grpSpPr>
        <p:sp>
          <p:nvSpPr>
            <p:cNvPr id="35" name="圆角矩形 6">
              <a:extLst>
                <a:ext uri="{FF2B5EF4-FFF2-40B4-BE49-F238E27FC236}">
                  <a16:creationId xmlns:a16="http://schemas.microsoft.com/office/drawing/2014/main" id="{A0BCFEC8-A2D8-4EF4-8D4C-6176915FCC5C}"/>
                </a:ext>
              </a:extLst>
            </p:cNvPr>
            <p:cNvSpPr/>
            <p:nvPr/>
          </p:nvSpPr>
          <p:spPr>
            <a:xfrm rot="16200000">
              <a:off x="4499257" y="2947128"/>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sp>
          <p:nvSpPr>
            <p:cNvPr id="36" name="圆角矩形 7">
              <a:extLst>
                <a:ext uri="{FF2B5EF4-FFF2-40B4-BE49-F238E27FC236}">
                  <a16:creationId xmlns:a16="http://schemas.microsoft.com/office/drawing/2014/main" id="{568B6E7B-FBB2-4374-8635-A2F333570851}"/>
                </a:ext>
              </a:extLst>
            </p:cNvPr>
            <p:cNvSpPr/>
            <p:nvPr/>
          </p:nvSpPr>
          <p:spPr>
            <a:xfrm rot="16200000">
              <a:off x="4499258" y="2908107"/>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grpSp>
      <p:sp>
        <p:nvSpPr>
          <p:cNvPr id="37" name="文本框 8" descr="56 anh sang">
            <a:extLst>
              <a:ext uri="{FF2B5EF4-FFF2-40B4-BE49-F238E27FC236}">
                <a16:creationId xmlns:a16="http://schemas.microsoft.com/office/drawing/2014/main" id="{3D1CFDE7-FC99-40AD-8600-BBBCB366C4D3}"/>
              </a:ext>
            </a:extLst>
          </p:cNvPr>
          <p:cNvSpPr txBox="1"/>
          <p:nvPr/>
        </p:nvSpPr>
        <p:spPr>
          <a:xfrm>
            <a:off x="203668" y="203142"/>
            <a:ext cx="3635010" cy="584775"/>
          </a:xfrm>
          <a:prstGeom prst="rect">
            <a:avLst/>
          </a:prstGeom>
          <a:noFill/>
        </p:spPr>
        <p:txBody>
          <a:bodyPr wrap="square" rtlCol="0">
            <a:spAutoFit/>
          </a:bodyPr>
          <a:lstStyle/>
          <a:p>
            <a:pPr algn="ctr" defTabSz="914377"/>
            <a:r>
              <a:rPr lang="en-US" altLang="zh-CN" sz="3200" dirty="0" err="1">
                <a:solidFill>
                  <a:prstClr val="white"/>
                </a:solidFill>
                <a:latin typeface="Arial" panose="020B0604020202020204" pitchFamily="34" charset="0"/>
                <a:ea typeface="微软雅黑" panose="020B0503020204020204" pitchFamily="34" charset="-122"/>
                <a:cs typeface="Arial" panose="020B0604020202020204" pitchFamily="34" charset="0"/>
              </a:rPr>
              <a:t>Tín</a:t>
            </a:r>
            <a:r>
              <a:rPr lang="en-US" altLang="zh-CN" sz="3200"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prstClr val="white"/>
                </a:solidFill>
                <a:latin typeface="Arial" panose="020B0604020202020204" pitchFamily="34" charset="0"/>
                <a:ea typeface="微软雅黑" panose="020B0503020204020204" pitchFamily="34" charset="-122"/>
                <a:cs typeface="Arial" panose="020B0604020202020204" pitchFamily="34" charset="0"/>
              </a:rPr>
              <a:t>hiệu</a:t>
            </a:r>
            <a:r>
              <a:rPr lang="en-US" altLang="zh-CN" sz="3200"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prstClr val="white"/>
                </a:solidFill>
                <a:latin typeface="Arial" panose="020B0604020202020204" pitchFamily="34" charset="0"/>
                <a:ea typeface="微软雅黑" panose="020B0503020204020204" pitchFamily="34" charset="-122"/>
                <a:cs typeface="Arial" panose="020B0604020202020204" pitchFamily="34" charset="0"/>
              </a:rPr>
              <a:t>tương</a:t>
            </a:r>
            <a:r>
              <a:rPr lang="en-US" altLang="zh-CN" sz="3200"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prstClr val="white"/>
                </a:solidFill>
                <a:latin typeface="Arial" panose="020B0604020202020204" pitchFamily="34" charset="0"/>
                <a:ea typeface="微软雅黑" panose="020B0503020204020204" pitchFamily="34" charset="-122"/>
                <a:cs typeface="Arial" panose="020B0604020202020204" pitchFamily="34" charset="0"/>
              </a:rPr>
              <a:t>tự</a:t>
            </a:r>
            <a:endParaRPr lang="zh-CN" altLang="en-US" sz="3200" dirty="0">
              <a:solidFill>
                <a:prstClr val="white"/>
              </a:solidFill>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3109135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par>
                              <p:cTn id="11" fill="hold">
                                <p:stCondLst>
                                  <p:cond delay="500"/>
                                </p:stCondLst>
                                <p:childTnLst>
                                  <p:par>
                                    <p:cTn id="12" presetID="2" presetClass="entr" presetSubtype="2" accel="70000" fill="hold" grpId="0" nodeType="afterEffect" p14:presetBounceEnd="50000">
                                      <p:stCondLst>
                                        <p:cond delay="0"/>
                                      </p:stCondLst>
                                      <p:childTnLst>
                                        <p:set>
                                          <p:cBhvr>
                                            <p:cTn id="13" dur="1" fill="hold">
                                              <p:stCondLst>
                                                <p:cond delay="0"/>
                                              </p:stCondLst>
                                            </p:cTn>
                                            <p:tgtEl>
                                              <p:spTgt spid="30"/>
                                            </p:tgtEl>
                                            <p:attrNameLst>
                                              <p:attrName>style.visibility</p:attrName>
                                            </p:attrNameLst>
                                          </p:cBhvr>
                                          <p:to>
                                            <p:strVal val="visible"/>
                                          </p:to>
                                        </p:set>
                                        <p:anim calcmode="lin" valueType="num" p14:bounceEnd="50000">
                                          <p:cBhvr additive="base">
                                            <p:cTn id="14" dur="500" fill="hold"/>
                                            <p:tgtEl>
                                              <p:spTgt spid="30"/>
                                            </p:tgtEl>
                                            <p:attrNameLst>
                                              <p:attrName>ppt_x</p:attrName>
                                            </p:attrNameLst>
                                          </p:cBhvr>
                                          <p:tavLst>
                                            <p:tav tm="0">
                                              <p:val>
                                                <p:strVal val="1+#ppt_w/2"/>
                                              </p:val>
                                            </p:tav>
                                            <p:tav tm="100000">
                                              <p:val>
                                                <p:strVal val="#ppt_x"/>
                                              </p:val>
                                            </p:tav>
                                          </p:tavLst>
                                        </p:anim>
                                        <p:anim calcmode="lin" valueType="num" p14:bounceEnd="50000">
                                          <p:cBhvr additive="base">
                                            <p:cTn id="15" dur="500" fill="hold"/>
                                            <p:tgtEl>
                                              <p:spTgt spid="30"/>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16" presetClass="entr" presetSubtype="37" fill="hold" grpId="0" nodeType="afterEffect">
                                      <p:stCondLst>
                                        <p:cond delay="300"/>
                                      </p:stCondLst>
                                      <p:childTnLst>
                                        <p:set>
                                          <p:cBhvr>
                                            <p:cTn id="18" dur="1" fill="hold">
                                              <p:stCondLst>
                                                <p:cond delay="0"/>
                                              </p:stCondLst>
                                            </p:cTn>
                                            <p:tgtEl>
                                              <p:spTgt spid="37"/>
                                            </p:tgtEl>
                                            <p:attrNameLst>
                                              <p:attrName>style.visibility</p:attrName>
                                            </p:attrNameLst>
                                          </p:cBhvr>
                                          <p:to>
                                            <p:strVal val="visible"/>
                                          </p:to>
                                        </p:set>
                                        <p:animEffect transition="in" filter="barn(outVertical)">
                                          <p:cBhvr>
                                            <p:cTn id="19" dur="700"/>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anim calcmode="lin" valueType="num">
                                          <p:cBhvr>
                                            <p:cTn id="25" dur="1000" fill="hold"/>
                                            <p:tgtEl>
                                              <p:spTgt spid="25"/>
                                            </p:tgtEl>
                                            <p:attrNameLst>
                                              <p:attrName>ppt_x</p:attrName>
                                            </p:attrNameLst>
                                          </p:cBhvr>
                                          <p:tavLst>
                                            <p:tav tm="0">
                                              <p:val>
                                                <p:strVal val="#ppt_x"/>
                                              </p:val>
                                            </p:tav>
                                            <p:tav tm="100000">
                                              <p:val>
                                                <p:strVal val="#ppt_x"/>
                                              </p:val>
                                            </p:tav>
                                          </p:tavLst>
                                        </p:anim>
                                        <p:anim calcmode="lin" valueType="num">
                                          <p:cBhvr>
                                            <p:cTn id="2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barn(inVertical)">
                                          <p:cBhvr>
                                            <p:cTn id="40" dur="5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barn(inVertical)">
                                          <p:cBhvr>
                                            <p:cTn id="45" dur="500"/>
                                            <p:tgtEl>
                                              <p:spTgt spid="16"/>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barn(inVertical)">
                                          <p:cBhvr>
                                            <p:cTn id="48" dur="500"/>
                                            <p:tgtEl>
                                              <p:spTgt spid="13"/>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barn(inVertical)">
                                          <p:cBhvr>
                                            <p:cTn id="51" dur="500"/>
                                            <p:tgtEl>
                                              <p:spTgt spid="26"/>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barn(inVertical)">
                                          <p:cBhvr>
                                            <p:cTn id="54" dur="5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barn(inVertical)">
                                          <p:cBhvr>
                                            <p:cTn id="59" dur="500"/>
                                            <p:tgtEl>
                                              <p:spTgt spid="20"/>
                                            </p:tgtEl>
                                          </p:cBhvr>
                                        </p:animEffect>
                                      </p:childTnLst>
                                    </p:cTn>
                                  </p:par>
                                  <p:par>
                                    <p:cTn id="60" presetID="16" presetClass="entr" presetSubtype="21"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barn(inVertical)">
                                          <p:cBhvr>
                                            <p:cTn id="62" dur="500"/>
                                            <p:tgtEl>
                                              <p:spTgt spid="27"/>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barn(inVertical)">
                                          <p:cBhvr>
                                            <p:cTn id="65" dur="5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barn(inVertical)">
                                          <p:cBhvr>
                                            <p:cTn id="70" dur="500"/>
                                            <p:tgtEl>
                                              <p:spTgt spid="24"/>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barn(inVertical)">
                                          <p:cBhvr>
                                            <p:cTn id="73" dur="500"/>
                                            <p:tgtEl>
                                              <p:spTgt spid="21"/>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barn(inVertical)">
                                          <p:cBhvr>
                                            <p:cTn id="76" dur="500"/>
                                            <p:tgtEl>
                                              <p:spTgt spid="28"/>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barn(inVertical)">
                                          <p:cBhvr>
                                            <p:cTn id="7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p:bldP spid="13" grpId="0" animBg="1"/>
          <p:bldP spid="14" grpId="0" animBg="1"/>
          <p:bldP spid="16" grpId="0"/>
          <p:bldP spid="18" grpId="0" animBg="1"/>
          <p:bldP spid="20" grpId="0"/>
          <p:bldP spid="21" grpId="0" animBg="1"/>
          <p:bldP spid="22" grpId="0" animBg="1"/>
          <p:bldP spid="24" grpId="0"/>
          <p:bldP spid="25" grpId="0"/>
          <p:bldP spid="26" grpId="0"/>
          <p:bldP spid="27" grpId="0"/>
          <p:bldP spid="28" grpId="0"/>
          <p:bldP spid="29" grpId="0"/>
          <p:bldP spid="30" grpId="0" animBg="1"/>
          <p:bldP spid="3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par>
                              <p:cTn id="11" fill="hold">
                                <p:stCondLst>
                                  <p:cond delay="500"/>
                                </p:stCondLst>
                                <p:childTnLst>
                                  <p:par>
                                    <p:cTn id="12" presetID="2" presetClass="entr" presetSubtype="2" accel="70000" fill="hold" grpId="0" nodeType="afterEffect">
                                      <p:stCondLst>
                                        <p:cond delay="0"/>
                                      </p:stCondLst>
                                      <p:childTnLst>
                                        <p:set>
                                          <p:cBhvr>
                                            <p:cTn id="13" dur="1" fill="hold">
                                              <p:stCondLst>
                                                <p:cond delay="0"/>
                                              </p:stCondLst>
                                            </p:cTn>
                                            <p:tgtEl>
                                              <p:spTgt spid="30"/>
                                            </p:tgtEl>
                                            <p:attrNameLst>
                                              <p:attrName>style.visibility</p:attrName>
                                            </p:attrNameLst>
                                          </p:cBhvr>
                                          <p:to>
                                            <p:strVal val="visible"/>
                                          </p:to>
                                        </p:set>
                                        <p:anim calcmode="lin" valueType="num">
                                          <p:cBhvr additive="base">
                                            <p:cTn id="14" dur="500" fill="hold"/>
                                            <p:tgtEl>
                                              <p:spTgt spid="30"/>
                                            </p:tgtEl>
                                            <p:attrNameLst>
                                              <p:attrName>ppt_x</p:attrName>
                                            </p:attrNameLst>
                                          </p:cBhvr>
                                          <p:tavLst>
                                            <p:tav tm="0">
                                              <p:val>
                                                <p:strVal val="1+#ppt_w/2"/>
                                              </p:val>
                                            </p:tav>
                                            <p:tav tm="100000">
                                              <p:val>
                                                <p:strVal val="#ppt_x"/>
                                              </p:val>
                                            </p:tav>
                                          </p:tavLst>
                                        </p:anim>
                                        <p:anim calcmode="lin" valueType="num">
                                          <p:cBhvr additive="base">
                                            <p:cTn id="15" dur="500" fill="hold"/>
                                            <p:tgtEl>
                                              <p:spTgt spid="30"/>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16" presetClass="entr" presetSubtype="37" fill="hold" grpId="0" nodeType="afterEffect">
                                      <p:stCondLst>
                                        <p:cond delay="300"/>
                                      </p:stCondLst>
                                      <p:childTnLst>
                                        <p:set>
                                          <p:cBhvr>
                                            <p:cTn id="18" dur="1" fill="hold">
                                              <p:stCondLst>
                                                <p:cond delay="0"/>
                                              </p:stCondLst>
                                            </p:cTn>
                                            <p:tgtEl>
                                              <p:spTgt spid="37"/>
                                            </p:tgtEl>
                                            <p:attrNameLst>
                                              <p:attrName>style.visibility</p:attrName>
                                            </p:attrNameLst>
                                          </p:cBhvr>
                                          <p:to>
                                            <p:strVal val="visible"/>
                                          </p:to>
                                        </p:set>
                                        <p:animEffect transition="in" filter="barn(outVertical)">
                                          <p:cBhvr>
                                            <p:cTn id="19" dur="700"/>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anim calcmode="lin" valueType="num">
                                          <p:cBhvr>
                                            <p:cTn id="25" dur="1000" fill="hold"/>
                                            <p:tgtEl>
                                              <p:spTgt spid="25"/>
                                            </p:tgtEl>
                                            <p:attrNameLst>
                                              <p:attrName>ppt_x</p:attrName>
                                            </p:attrNameLst>
                                          </p:cBhvr>
                                          <p:tavLst>
                                            <p:tav tm="0">
                                              <p:val>
                                                <p:strVal val="#ppt_x"/>
                                              </p:val>
                                            </p:tav>
                                            <p:tav tm="100000">
                                              <p:val>
                                                <p:strVal val="#ppt_x"/>
                                              </p:val>
                                            </p:tav>
                                          </p:tavLst>
                                        </p:anim>
                                        <p:anim calcmode="lin" valueType="num">
                                          <p:cBhvr>
                                            <p:cTn id="2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barn(inVertical)">
                                          <p:cBhvr>
                                            <p:cTn id="40" dur="5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barn(inVertical)">
                                          <p:cBhvr>
                                            <p:cTn id="45" dur="500"/>
                                            <p:tgtEl>
                                              <p:spTgt spid="16"/>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barn(inVertical)">
                                          <p:cBhvr>
                                            <p:cTn id="48" dur="500"/>
                                            <p:tgtEl>
                                              <p:spTgt spid="13"/>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barn(inVertical)">
                                          <p:cBhvr>
                                            <p:cTn id="51" dur="500"/>
                                            <p:tgtEl>
                                              <p:spTgt spid="26"/>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barn(inVertical)">
                                          <p:cBhvr>
                                            <p:cTn id="54" dur="5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barn(inVertical)">
                                          <p:cBhvr>
                                            <p:cTn id="59" dur="500"/>
                                            <p:tgtEl>
                                              <p:spTgt spid="20"/>
                                            </p:tgtEl>
                                          </p:cBhvr>
                                        </p:animEffect>
                                      </p:childTnLst>
                                    </p:cTn>
                                  </p:par>
                                  <p:par>
                                    <p:cTn id="60" presetID="16" presetClass="entr" presetSubtype="21"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barn(inVertical)">
                                          <p:cBhvr>
                                            <p:cTn id="62" dur="500"/>
                                            <p:tgtEl>
                                              <p:spTgt spid="27"/>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barn(inVertical)">
                                          <p:cBhvr>
                                            <p:cTn id="65" dur="5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barn(inVertical)">
                                          <p:cBhvr>
                                            <p:cTn id="70" dur="500"/>
                                            <p:tgtEl>
                                              <p:spTgt spid="24"/>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barn(inVertical)">
                                          <p:cBhvr>
                                            <p:cTn id="73" dur="500"/>
                                            <p:tgtEl>
                                              <p:spTgt spid="21"/>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barn(inVertical)">
                                          <p:cBhvr>
                                            <p:cTn id="76" dur="500"/>
                                            <p:tgtEl>
                                              <p:spTgt spid="28"/>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barn(inVertical)">
                                          <p:cBhvr>
                                            <p:cTn id="7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p:bldP spid="13" grpId="0" animBg="1"/>
          <p:bldP spid="14" grpId="0" animBg="1"/>
          <p:bldP spid="16" grpId="0"/>
          <p:bldP spid="18" grpId="0" animBg="1"/>
          <p:bldP spid="20" grpId="0"/>
          <p:bldP spid="21" grpId="0" animBg="1"/>
          <p:bldP spid="22" grpId="0" animBg="1"/>
          <p:bldP spid="24" grpId="0"/>
          <p:bldP spid="25" grpId="0"/>
          <p:bldP spid="26" grpId="0"/>
          <p:bldP spid="27" grpId="0"/>
          <p:bldP spid="28" grpId="0"/>
          <p:bldP spid="29" grpId="0"/>
          <p:bldP spid="30" grpId="0" animBg="1"/>
          <p:bldP spid="37" grpId="0"/>
        </p:bldLst>
      </p:timing>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56 anh sang">
            <a:extLst>
              <a:ext uri="{FF2B5EF4-FFF2-40B4-BE49-F238E27FC236}">
                <a16:creationId xmlns:a16="http://schemas.microsoft.com/office/drawing/2014/main" id="{F21A5257-F867-49FE-9CF4-1D4DD4C0B9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831" b="28357"/>
          <a:stretch/>
        </p:blipFill>
        <p:spPr bwMode="auto">
          <a:xfrm>
            <a:off x="5976687" y="419952"/>
            <a:ext cx="4762500" cy="21817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6 anh sang">
            <a:extLst>
              <a:ext uri="{FF2B5EF4-FFF2-40B4-BE49-F238E27FC236}">
                <a16:creationId xmlns:a16="http://schemas.microsoft.com/office/drawing/2014/main" id="{6A8AFA5E-C587-4DA3-8E74-2493E44709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769" y="2565584"/>
            <a:ext cx="5654842" cy="3767538"/>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523;p40" descr="56 anh sang">
            <a:extLst>
              <a:ext uri="{FF2B5EF4-FFF2-40B4-BE49-F238E27FC236}">
                <a16:creationId xmlns:a16="http://schemas.microsoft.com/office/drawing/2014/main" id="{9A4B02F1-7940-4037-835F-5462E3D20CB0}"/>
              </a:ext>
            </a:extLst>
          </p:cNvPr>
          <p:cNvSpPr txBox="1">
            <a:spLocks noGrp="1"/>
          </p:cNvSpPr>
          <p:nvPr/>
        </p:nvSpPr>
        <p:spPr>
          <a:xfrm>
            <a:off x="6561222" y="2885683"/>
            <a:ext cx="5377884" cy="3163434"/>
          </a:xfrm>
          <a:prstGeom prst="rect">
            <a:avLst/>
          </a:prstGeom>
          <a:solidFill>
            <a:schemeClr val="accent5">
              <a:lumMod val="20000"/>
              <a:lumOff val="80000"/>
            </a:schemeClr>
          </a:solidFill>
          <a:ln>
            <a:noFill/>
          </a:ln>
          <a:effectLst>
            <a:glow rad="63500">
              <a:schemeClr val="accent3">
                <a:satMod val="175000"/>
                <a:alpha val="40000"/>
              </a:schemeClr>
            </a:glow>
          </a:effectLst>
          <a:scene3d>
            <a:camera prst="orthographicFront"/>
            <a:lightRig rig="threePt" dir="t"/>
          </a:scene3d>
          <a:sp3d>
            <a:bevelT/>
          </a:sp3d>
        </p:spPr>
        <p:txBody>
          <a:bodyPr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1pPr>
            <a:lvl2pPr marR="0" lvl="1"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2pPr>
            <a:lvl3pPr marR="0" lvl="2"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3pPr>
            <a:lvl4pPr marR="0" lvl="3"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4pPr>
            <a:lvl5pPr marR="0" lvl="4"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5pPr>
            <a:lvl6pPr marR="0" lvl="5"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6pPr>
            <a:lvl7pPr marR="0" lvl="6"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7pPr>
            <a:lvl8pPr marR="0" lvl="7"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8pPr>
            <a:lvl9pPr marR="0" lvl="8"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9pPr>
          </a:lstStyle>
          <a:p>
            <a:pPr algn="ctr"/>
            <a:r>
              <a:rPr lang="en-GB" sz="4000" dirty="0" err="1">
                <a:solidFill>
                  <a:schemeClr val="accent6"/>
                </a:solidFill>
                <a:latin typeface="Arial" panose="020B0604020202020204" pitchFamily="34" charset="0"/>
                <a:cs typeface="Arial" panose="020B0604020202020204" pitchFamily="34" charset="0"/>
              </a:rPr>
              <a:t>Tín</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hiệu</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được</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truyền</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trên</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đường</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dây</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cáp</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đồng</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nối</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điện</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thoại</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cố</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định</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với</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tổng</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đài</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là</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tín</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hiệu</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tương</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tự</a:t>
            </a:r>
            <a:r>
              <a:rPr lang="en-GB" sz="4000" dirty="0">
                <a:solidFill>
                  <a:schemeClr val="accent6"/>
                </a:solidFill>
                <a:latin typeface="Arial" panose="020B0604020202020204" pitchFamily="34" charset="0"/>
                <a:cs typeface="Arial" panose="020B0604020202020204" pitchFamily="34" charset="0"/>
              </a:rPr>
              <a:t>.</a:t>
            </a:r>
            <a:endParaRPr sz="4000"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735647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wipe(down)">
                                      <p:cBhvr>
                                        <p:cTn id="7" dur="500"/>
                                        <p:tgtEl>
                                          <p:spTgt spid="1028"/>
                                        </p:tgtEl>
                                      </p:cBhvr>
                                    </p:animEffect>
                                  </p:childTnLst>
                                </p:cTn>
                              </p:par>
                              <p:par>
                                <p:cTn id="8" presetID="22" presetClass="entr" presetSubtype="4"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wipe(down)">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5306"/>
            <a:ext cx="10515600" cy="1325563"/>
          </a:xfrm>
        </p:spPr>
        <p:txBody>
          <a:bodyPr/>
          <a:lstStyle/>
          <a:p>
            <a:pPr algn="ctr"/>
            <a:r>
              <a:rPr lang="en-US" b="1" dirty="0" err="1">
                <a:solidFill>
                  <a:srgbClr val="FF0000"/>
                </a:solidFill>
                <a:latin typeface="Times New Roman" panose="02020603050405020304" pitchFamily="18" charset="0"/>
                <a:cs typeface="Times New Roman" panose="02020603050405020304" pitchFamily="18" charset="0"/>
              </a:rPr>
              <a:t>Bài</a:t>
            </a:r>
            <a:r>
              <a:rPr lang="en-US" b="1" dirty="0">
                <a:solidFill>
                  <a:srgbClr val="FF0000"/>
                </a:solidFill>
                <a:latin typeface="Times New Roman" panose="02020603050405020304" pitchFamily="18" charset="0"/>
                <a:cs typeface="Times New Roman" panose="02020603050405020304" pitchFamily="18" charset="0"/>
              </a:rPr>
              <a:t> 4: BIẾN ĐIỆU</a:t>
            </a:r>
          </a:p>
        </p:txBody>
      </p:sp>
      <p:sp>
        <p:nvSpPr>
          <p:cNvPr id="3" name="Content Placeholder 2"/>
          <p:cNvSpPr>
            <a:spLocks noGrp="1"/>
          </p:cNvSpPr>
          <p:nvPr>
            <p:ph idx="1"/>
          </p:nvPr>
        </p:nvSpPr>
        <p:spPr>
          <a:xfrm>
            <a:off x="600891" y="1690688"/>
            <a:ext cx="11025051" cy="4486275"/>
          </a:xfrm>
        </p:spPr>
        <p:txBody>
          <a:bodyPr>
            <a:normAutofit fontScale="92500" lnSpcReduction="10000"/>
          </a:bodyPr>
          <a:lstStyle/>
          <a:p>
            <a:r>
              <a:rPr lang="en-US" b="1" dirty="0" err="1">
                <a:latin typeface="Times New Roman" panose="02020603050405020304" pitchFamily="18" charset="0"/>
                <a:cs typeface="Times New Roman" panose="02020603050405020304" pitchFamily="18" charset="0"/>
              </a:rPr>
              <a:t>Khái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niệm</a:t>
            </a:r>
            <a:r>
              <a:rPr lang="en-US" dirty="0">
                <a:latin typeface="Times New Roman" panose="02020603050405020304" pitchFamily="18" charset="0"/>
                <a:cs typeface="Times New Roman" panose="02020603050405020304" pitchFamily="18" charset="0"/>
              </a:rPr>
              <a:t>: </a:t>
            </a:r>
          </a:p>
          <a:p>
            <a:pPr marL="0" indent="0">
              <a:buNone/>
            </a:pP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Biến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điệu</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là</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quá</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trình</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sử</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dụng</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sóng</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điện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từ</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có</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tần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số</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cao</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gọi</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là</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sóng</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mang</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để</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mang</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phát</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các</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tín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hiệu</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có</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tần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số</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thấp</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sóng</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âm</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tần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r>
              <a:rPr lang="en-US" kern="100" spc="-40" dirty="0">
                <a:latin typeface="Times New Roman" panose="02020603050405020304" pitchFamily="18" charset="0"/>
                <a:ea typeface="Calibri" panose="020F0502020204030204" pitchFamily="34" charset="0"/>
                <a:cs typeface="Times New Roman" panose="02020603050405020304" pitchFamily="18" charset="0"/>
              </a:rPr>
              <a:t>        (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Âm</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thanh</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sóng</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cơ</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học</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biến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đổi</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thành</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sóng</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điện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từ</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cùng</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tần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số</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endParaRPr lang="en-US" kern="100" spc="-4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tabLst>
                <a:tab pos="217170" algn="l"/>
              </a:tabLst>
            </a:pPr>
            <a:r>
              <a:rPr lang="en-US" b="1" kern="100" spc="-40" dirty="0" err="1">
                <a:latin typeface="Times New Roman" panose="02020603050405020304" pitchFamily="18" charset="0"/>
                <a:ea typeface="Calibri" panose="020F0502020204030204" pitchFamily="34" charset="0"/>
                <a:cs typeface="Times New Roman" panose="02020603050405020304" pitchFamily="18" charset="0"/>
              </a:rPr>
              <a:t>Các</a:t>
            </a:r>
            <a:r>
              <a:rPr lang="en-US" b="1"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b="1" kern="100" spc="-40" dirty="0" err="1">
                <a:latin typeface="Times New Roman" panose="02020603050405020304" pitchFamily="18" charset="0"/>
                <a:ea typeface="Calibri" panose="020F0502020204030204" pitchFamily="34" charset="0"/>
                <a:cs typeface="Times New Roman" panose="02020603050405020304" pitchFamily="18" charset="0"/>
              </a:rPr>
              <a:t>cách</a:t>
            </a:r>
            <a:r>
              <a:rPr lang="en-US" b="1"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b="1" kern="100" spc="-40" dirty="0" err="1">
                <a:latin typeface="Times New Roman" panose="02020603050405020304" pitchFamily="18" charset="0"/>
                <a:ea typeface="Calibri" panose="020F0502020204030204" pitchFamily="34" charset="0"/>
                <a:cs typeface="Times New Roman" panose="02020603050405020304" pitchFamily="18" charset="0"/>
              </a:rPr>
              <a:t>biến</a:t>
            </a:r>
            <a:r>
              <a:rPr lang="en-US" b="1"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b="1" kern="100" spc="-40" dirty="0" err="1">
                <a:latin typeface="Times New Roman" panose="02020603050405020304" pitchFamily="18" charset="0"/>
                <a:ea typeface="Calibri" panose="020F0502020204030204" pitchFamily="34" charset="0"/>
                <a:cs typeface="Times New Roman" panose="02020603050405020304" pitchFamily="18" charset="0"/>
              </a:rPr>
              <a:t>điệu</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p>
          <a:p>
            <a:pPr marL="0" indent="0" algn="just">
              <a:lnSpc>
                <a:spcPct val="115000"/>
              </a:lnSpc>
              <a:spcAft>
                <a:spcPts val="0"/>
              </a:spcAft>
              <a:buNone/>
              <a:tabLst>
                <a:tab pos="217170" algn="l"/>
              </a:tabLst>
            </a:pPr>
            <a:r>
              <a:rPr lang="en-US" kern="100" spc="-40" dirty="0">
                <a:latin typeface="Times New Roman" panose="02020603050405020304" pitchFamily="18" charset="0"/>
                <a:ea typeface="Calibri" panose="020F0502020204030204" pitchFamily="34" charset="0"/>
                <a:cs typeface="Times New Roman" panose="02020603050405020304" pitchFamily="18" charset="0"/>
              </a:rPr>
              <a:t>                             -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Biến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điệu</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biên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độ</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(AM: Amplitude Modulation).</a:t>
            </a:r>
            <a:endParaRPr lang="en-US"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0"/>
              </a:spcAft>
              <a:buNone/>
              <a:tabLst>
                <a:tab pos="217170" algn="l"/>
              </a:tabLst>
            </a:pPr>
            <a:r>
              <a:rPr lang="en-US" kern="100" spc="-40" dirty="0">
                <a:latin typeface="Times New Roman" panose="02020603050405020304" pitchFamily="18" charset="0"/>
                <a:ea typeface="Calibri" panose="020F0502020204030204" pitchFamily="34" charset="0"/>
                <a:cs typeface="Times New Roman" panose="02020603050405020304" pitchFamily="18" charset="0"/>
              </a:rPr>
              <a:t>                             -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Biến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điệu</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tần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số</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(FM: Frequency Modulation).</a:t>
            </a:r>
            <a:endParaRPr lang="en-US"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kern="100" spc="-40" dirty="0">
                <a:latin typeface="Times New Roman" panose="02020603050405020304" pitchFamily="18" charset="0"/>
                <a:ea typeface="Calibri" panose="020F0502020204030204" pitchFamily="34" charset="0"/>
                <a:cs typeface="Times New Roman" panose="02020603050405020304" pitchFamily="18" charset="0"/>
              </a:rPr>
              <a:t>                             -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Biến</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điệu</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a:t>
            </a:r>
            <a:r>
              <a:rPr lang="en-US" kern="100" spc="-40" dirty="0" err="1">
                <a:latin typeface="Times New Roman" panose="02020603050405020304" pitchFamily="18" charset="0"/>
                <a:ea typeface="Calibri" panose="020F0502020204030204" pitchFamily="34" charset="0"/>
                <a:cs typeface="Times New Roman" panose="02020603050405020304" pitchFamily="18" charset="0"/>
              </a:rPr>
              <a:t>pha</a:t>
            </a:r>
            <a:r>
              <a:rPr lang="en-US" kern="100" spc="-40" dirty="0">
                <a:latin typeface="Times New Roman" panose="02020603050405020304" pitchFamily="18" charset="0"/>
                <a:ea typeface="Calibri" panose="020F0502020204030204" pitchFamily="34" charset="0"/>
                <a:cs typeface="Times New Roman" panose="02020603050405020304" pitchFamily="18" charset="0"/>
              </a:rPr>
              <a:t> (PM: Phase Modulation)</a:t>
            </a:r>
            <a:endParaRPr lang="en-US" dirty="0">
              <a:latin typeface="Times New Roman" panose="02020603050405020304" pitchFamily="18" charset="0"/>
              <a:cs typeface="Times New Roman" panose="02020603050405020304" pitchFamily="18" charset="0"/>
            </a:endParaRPr>
          </a:p>
          <a:p>
            <a:pPr marL="0" indent="0">
              <a:buNone/>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724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additive="base">
                                        <p:cTn id="3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56 anh sang">
            <a:extLst>
              <a:ext uri="{FF2B5EF4-FFF2-40B4-BE49-F238E27FC236}">
                <a16:creationId xmlns:a16="http://schemas.microsoft.com/office/drawing/2014/main" id="{EE69903A-B0C1-4CE9-81A0-42D4D4C6CA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558" y="292368"/>
            <a:ext cx="4366795" cy="379034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56 anh sang">
            <a:extLst>
              <a:ext uri="{FF2B5EF4-FFF2-40B4-BE49-F238E27FC236}">
                <a16:creationId xmlns:a16="http://schemas.microsoft.com/office/drawing/2014/main" id="{F1327CA7-545D-4B59-8F2D-B88B2CA24B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0353" y="1576639"/>
            <a:ext cx="7143750" cy="4667250"/>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523;p40" descr="56 anh sang">
            <a:extLst>
              <a:ext uri="{FF2B5EF4-FFF2-40B4-BE49-F238E27FC236}">
                <a16:creationId xmlns:a16="http://schemas.microsoft.com/office/drawing/2014/main" id="{606E8264-0422-4395-8AD5-EA7071680DE4}"/>
              </a:ext>
            </a:extLst>
          </p:cNvPr>
          <p:cNvSpPr txBox="1">
            <a:spLocks noGrp="1"/>
          </p:cNvSpPr>
          <p:nvPr/>
        </p:nvSpPr>
        <p:spPr>
          <a:xfrm>
            <a:off x="103939" y="4195009"/>
            <a:ext cx="4668253" cy="2587191"/>
          </a:xfrm>
          <a:prstGeom prst="rect">
            <a:avLst/>
          </a:prstGeom>
          <a:solidFill>
            <a:schemeClr val="accent5">
              <a:lumMod val="20000"/>
              <a:lumOff val="80000"/>
            </a:schemeClr>
          </a:solidFill>
          <a:ln>
            <a:noFill/>
          </a:ln>
          <a:effectLst>
            <a:glow rad="63500">
              <a:schemeClr val="accent3">
                <a:satMod val="175000"/>
                <a:alpha val="40000"/>
              </a:schemeClr>
            </a:glow>
          </a:effectLst>
          <a:scene3d>
            <a:camera prst="orthographicFront"/>
            <a:lightRig rig="threePt" dir="t"/>
          </a:scene3d>
          <a:sp3d>
            <a:bevelT/>
          </a:sp3d>
        </p:spPr>
        <p:txBody>
          <a:bodyPr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1pPr>
            <a:lvl2pPr marR="0" lvl="1"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2pPr>
            <a:lvl3pPr marR="0" lvl="2"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3pPr>
            <a:lvl4pPr marR="0" lvl="3"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4pPr>
            <a:lvl5pPr marR="0" lvl="4"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5pPr>
            <a:lvl6pPr marR="0" lvl="5"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6pPr>
            <a:lvl7pPr marR="0" lvl="6"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7pPr>
            <a:lvl8pPr marR="0" lvl="7"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8pPr>
            <a:lvl9pPr marR="0" lvl="8"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9pPr>
          </a:lstStyle>
          <a:p>
            <a:pPr algn="ctr"/>
            <a:r>
              <a:rPr lang="en-GB" sz="4000" dirty="0" err="1">
                <a:solidFill>
                  <a:schemeClr val="accent6"/>
                </a:solidFill>
                <a:latin typeface="Arial" panose="020B0604020202020204" pitchFamily="34" charset="0"/>
                <a:cs typeface="Arial" panose="020B0604020202020204" pitchFamily="34" charset="0"/>
              </a:rPr>
              <a:t>Tín</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hiệu</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truyền</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hình</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đen</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trắng</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phát</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vào</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thập</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niên</a:t>
            </a:r>
            <a:r>
              <a:rPr lang="en-GB" sz="4000" dirty="0">
                <a:solidFill>
                  <a:schemeClr val="accent6"/>
                </a:solidFill>
                <a:latin typeface="Arial" panose="020B0604020202020204" pitchFamily="34" charset="0"/>
                <a:cs typeface="Arial" panose="020B0604020202020204" pitchFamily="34" charset="0"/>
              </a:rPr>
              <a:t> 90 </a:t>
            </a:r>
            <a:r>
              <a:rPr lang="en-GB" sz="4000" dirty="0" err="1">
                <a:solidFill>
                  <a:schemeClr val="accent6"/>
                </a:solidFill>
                <a:latin typeface="Arial" panose="020B0604020202020204" pitchFamily="34" charset="0"/>
                <a:cs typeface="Arial" panose="020B0604020202020204" pitchFamily="34" charset="0"/>
              </a:rPr>
              <a:t>là</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tín</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hiệu</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tương</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tự</a:t>
            </a:r>
            <a:r>
              <a:rPr lang="en-GB" sz="4000" dirty="0">
                <a:solidFill>
                  <a:schemeClr val="accent6"/>
                </a:solidFill>
                <a:latin typeface="Arial" panose="020B0604020202020204" pitchFamily="34" charset="0"/>
                <a:cs typeface="Arial" panose="020B0604020202020204" pitchFamily="34" charset="0"/>
              </a:rPr>
              <a:t>.</a:t>
            </a:r>
            <a:endParaRPr sz="4000" dirty="0">
              <a:solidFill>
                <a:schemeClr val="accent6"/>
              </a:solidFill>
              <a:latin typeface="Arial" panose="020B0604020202020204" pitchFamily="34" charset="0"/>
              <a:cs typeface="Arial" panose="020B0604020202020204" pitchFamily="34" charset="0"/>
            </a:endParaRPr>
          </a:p>
        </p:txBody>
      </p:sp>
      <p:pic>
        <p:nvPicPr>
          <p:cNvPr id="2" name="tín hiệu truyền hình đen trắng năm 90 - Tìm trên Google" descr="56 anh sang">
            <a:hlinkClick r:id="" action="ppaction://media"/>
            <a:extLst>
              <a:ext uri="{FF2B5EF4-FFF2-40B4-BE49-F238E27FC236}">
                <a16:creationId xmlns:a16="http://schemas.microsoft.com/office/drawing/2014/main" id="{2C6F88F3-FD84-4948-920B-FD6E2116742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900236" y="224189"/>
            <a:ext cx="1951037" cy="1096963"/>
          </a:xfrm>
          <a:prstGeom prst="rect">
            <a:avLst/>
          </a:prstGeom>
        </p:spPr>
      </p:pic>
    </p:spTree>
    <p:extLst>
      <p:ext uri="{BB962C8B-B14F-4D97-AF65-F5344CB8AC3E}">
        <p14:creationId xmlns:p14="http://schemas.microsoft.com/office/powerpoint/2010/main" val="203724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randombar(horizontal)">
                                      <p:cBhvr>
                                        <p:cTn id="12" dur="500"/>
                                        <p:tgtEl>
                                          <p:spTgt spid="2050"/>
                                        </p:tgtEl>
                                      </p:cBhvr>
                                    </p:animEffect>
                                  </p:childTnLst>
                                </p:cTn>
                              </p:par>
                              <p:par>
                                <p:cTn id="13" presetID="14" presetClass="entr" presetSubtype="10" fill="hold" nodeType="with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randombar(horizontal)">
                                      <p:cBhvr>
                                        <p:cTn id="15" dur="500"/>
                                        <p:tgtEl>
                                          <p:spTgt spid="205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23" fill="hold" display="0">
                  <p:stCondLst>
                    <p:cond delay="indefinite"/>
                  </p:stCondLst>
                </p:cTn>
                <p:tgtEl>
                  <p:spTgt spid="2"/>
                </p:tgtEl>
              </p:cMediaNode>
            </p:video>
          </p:childTnLst>
        </p:cTn>
      </p:par>
    </p:tnLst>
    <p:bldLst>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Ý nghĩa của hình ảnh này trên tivi là gì- 90% người Việt không biết!" descr="56 anh sang">
            <a:hlinkClick r:id="" action="ppaction://media"/>
            <a:extLst>
              <a:ext uri="{FF2B5EF4-FFF2-40B4-BE49-F238E27FC236}">
                <a16:creationId xmlns:a16="http://schemas.microsoft.com/office/drawing/2014/main" id="{936B33DC-4A9E-4796-AAA7-205597A8BF4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79095" y="0"/>
            <a:ext cx="9480884" cy="5332997"/>
          </a:xfrm>
          <a:prstGeom prst="rect">
            <a:avLst/>
          </a:prstGeom>
        </p:spPr>
      </p:pic>
      <p:sp>
        <p:nvSpPr>
          <p:cNvPr id="4" name="TextBox 3" descr="56 anh sang">
            <a:extLst>
              <a:ext uri="{FF2B5EF4-FFF2-40B4-BE49-F238E27FC236}">
                <a16:creationId xmlns:a16="http://schemas.microsoft.com/office/drawing/2014/main" id="{BEE17945-7D1A-457A-AA63-DBD6E385166B}"/>
              </a:ext>
            </a:extLst>
          </p:cNvPr>
          <p:cNvSpPr txBox="1"/>
          <p:nvPr/>
        </p:nvSpPr>
        <p:spPr>
          <a:xfrm>
            <a:off x="1" y="5332997"/>
            <a:ext cx="12191999" cy="1569660"/>
          </a:xfrm>
          <a:prstGeom prst="rect">
            <a:avLst/>
          </a:prstGeom>
          <a:noFill/>
        </p:spPr>
        <p:txBody>
          <a:bodyPr wrap="square">
            <a:spAutoFit/>
          </a:bodyPr>
          <a:lstStyle/>
          <a:p>
            <a:pPr algn="ctr"/>
            <a:r>
              <a:rPr lang="vi-VN" sz="2400" b="0" i="0" dirty="0">
                <a:solidFill>
                  <a:srgbClr val="222222"/>
                </a:solidFill>
                <a:effectLst/>
              </a:rPr>
              <a:t>Các vạch màu chuẩn SMPTE cùng hàng loạt các thẻ kiểm tra gồm tín hiệu analog của màu đen, màu trắng hoàn toàn và dải màu dưới màu đen. Các màu này đại diện cho mức điện áp thấp nhất được phép để truyền tải tần số thấp trong các chương trình phát sóng theo chuẩn </a:t>
            </a:r>
            <a:r>
              <a:rPr lang="vi-VN" sz="2400" b="0" i="0" u="none" strike="noStrike" dirty="0">
                <a:solidFill>
                  <a:srgbClr val="1E73BE"/>
                </a:solidFill>
                <a:effectLst/>
                <a:hlinkClick r:id="rId6"/>
              </a:rPr>
              <a:t>NTSC</a:t>
            </a:r>
            <a:r>
              <a:rPr lang="vi-VN" sz="2400" b="0" i="0" dirty="0">
                <a:solidFill>
                  <a:srgbClr val="222222"/>
                </a:solidFill>
                <a:effectLst/>
              </a:rPr>
              <a:t>.</a:t>
            </a:r>
          </a:p>
        </p:txBody>
      </p:sp>
    </p:spTree>
    <p:extLst>
      <p:ext uri="{BB962C8B-B14F-4D97-AF65-F5344CB8AC3E}">
        <p14:creationId xmlns:p14="http://schemas.microsoft.com/office/powerpoint/2010/main" val="2096348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87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56 anh sang">
            <a:extLst>
              <a:ext uri="{FF2B5EF4-FFF2-40B4-BE49-F238E27FC236}">
                <a16:creationId xmlns:a16="http://schemas.microsoft.com/office/drawing/2014/main" id="{A6F617FB-213C-4D40-BF73-2D2BAACD687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673" b="21871"/>
          <a:stretch/>
        </p:blipFill>
        <p:spPr bwMode="auto">
          <a:xfrm>
            <a:off x="5334000" y="0"/>
            <a:ext cx="6858000" cy="4283243"/>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523;p40" descr="56 anh sang">
            <a:extLst>
              <a:ext uri="{FF2B5EF4-FFF2-40B4-BE49-F238E27FC236}">
                <a16:creationId xmlns:a16="http://schemas.microsoft.com/office/drawing/2014/main" id="{7FF92193-BBDE-4454-A2B2-20306C7F18B5}"/>
              </a:ext>
            </a:extLst>
          </p:cNvPr>
          <p:cNvSpPr txBox="1">
            <a:spLocks noGrp="1"/>
          </p:cNvSpPr>
          <p:nvPr/>
        </p:nvSpPr>
        <p:spPr>
          <a:xfrm>
            <a:off x="208547" y="2681474"/>
            <a:ext cx="4716379" cy="3887770"/>
          </a:xfrm>
          <a:prstGeom prst="rect">
            <a:avLst/>
          </a:prstGeom>
          <a:solidFill>
            <a:schemeClr val="accent5">
              <a:lumMod val="20000"/>
              <a:lumOff val="80000"/>
            </a:schemeClr>
          </a:solidFill>
          <a:ln>
            <a:noFill/>
          </a:ln>
          <a:effectLst>
            <a:glow rad="63500">
              <a:schemeClr val="accent3">
                <a:satMod val="175000"/>
                <a:alpha val="40000"/>
              </a:schemeClr>
            </a:glow>
          </a:effectLst>
          <a:scene3d>
            <a:camera prst="orthographicFront"/>
            <a:lightRig rig="threePt" dir="t"/>
          </a:scene3d>
          <a:sp3d>
            <a:bevelT/>
          </a:sp3d>
        </p:spPr>
        <p:txBody>
          <a:bodyPr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1pPr>
            <a:lvl2pPr marR="0" lvl="1"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2pPr>
            <a:lvl3pPr marR="0" lvl="2"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3pPr>
            <a:lvl4pPr marR="0" lvl="3"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4pPr>
            <a:lvl5pPr marR="0" lvl="4"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5pPr>
            <a:lvl6pPr marR="0" lvl="5"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6pPr>
            <a:lvl7pPr marR="0" lvl="6"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7pPr>
            <a:lvl8pPr marR="0" lvl="7"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8pPr>
            <a:lvl9pPr marR="0" lvl="8"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9pPr>
          </a:lstStyle>
          <a:p>
            <a:pPr algn="ctr"/>
            <a:r>
              <a:rPr lang="en-GB" sz="4000" dirty="0" err="1">
                <a:solidFill>
                  <a:schemeClr val="accent6"/>
                </a:solidFill>
                <a:latin typeface="Arial" panose="020B0604020202020204" pitchFamily="34" charset="0"/>
                <a:cs typeface="Arial" panose="020B0604020202020204" pitchFamily="34" charset="0"/>
              </a:rPr>
              <a:t>Sóng</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âm</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thanh</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đập</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vào</a:t>
            </a:r>
            <a:r>
              <a:rPr lang="en-GB" sz="4000" dirty="0">
                <a:solidFill>
                  <a:schemeClr val="accent6"/>
                </a:solidFill>
                <a:latin typeface="Arial" panose="020B0604020202020204" pitchFamily="34" charset="0"/>
                <a:cs typeface="Arial" panose="020B0604020202020204" pitchFamily="34" charset="0"/>
              </a:rPr>
              <a:t> micro </a:t>
            </a:r>
            <a:r>
              <a:rPr lang="en-GB" sz="4000" dirty="0" err="1">
                <a:solidFill>
                  <a:schemeClr val="accent6"/>
                </a:solidFill>
                <a:latin typeface="Arial" panose="020B0604020202020204" pitchFamily="34" charset="0"/>
                <a:cs typeface="Arial" panose="020B0604020202020204" pitchFamily="34" charset="0"/>
              </a:rPr>
              <a:t>được</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biến</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đổi</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thành</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tín</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hiệu</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tương</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tự</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có</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điện</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áp</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thay</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đổi</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liên</a:t>
            </a:r>
            <a:r>
              <a:rPr lang="en-GB" sz="4000" dirty="0">
                <a:solidFill>
                  <a:schemeClr val="accent6"/>
                </a:solidFill>
                <a:latin typeface="Arial" panose="020B0604020202020204" pitchFamily="34" charset="0"/>
                <a:cs typeface="Arial" panose="020B0604020202020204" pitchFamily="34" charset="0"/>
              </a:rPr>
              <a:t> </a:t>
            </a:r>
            <a:r>
              <a:rPr lang="en-GB" sz="4000" dirty="0" err="1">
                <a:solidFill>
                  <a:schemeClr val="accent6"/>
                </a:solidFill>
                <a:latin typeface="Arial" panose="020B0604020202020204" pitchFamily="34" charset="0"/>
                <a:cs typeface="Arial" panose="020B0604020202020204" pitchFamily="34" charset="0"/>
              </a:rPr>
              <a:t>tục</a:t>
            </a:r>
            <a:r>
              <a:rPr lang="en-GB" sz="4000" dirty="0">
                <a:solidFill>
                  <a:schemeClr val="accent6"/>
                </a:solidFill>
                <a:latin typeface="Arial" panose="020B0604020202020204" pitchFamily="34" charset="0"/>
                <a:cs typeface="Arial" panose="020B0604020202020204" pitchFamily="34" charset="0"/>
              </a:rPr>
              <a:t>.</a:t>
            </a:r>
            <a:endParaRPr sz="4000" dirty="0">
              <a:solidFill>
                <a:schemeClr val="accent6"/>
              </a:solidFill>
              <a:latin typeface="Arial" panose="020B0604020202020204" pitchFamily="34" charset="0"/>
              <a:cs typeface="Arial" panose="020B0604020202020204" pitchFamily="34" charset="0"/>
            </a:endParaRPr>
          </a:p>
        </p:txBody>
      </p:sp>
      <p:pic>
        <p:nvPicPr>
          <p:cNvPr id="3076" name="Picture 4" descr="56 anh sang">
            <a:extLst>
              <a:ext uri="{FF2B5EF4-FFF2-40B4-BE49-F238E27FC236}">
                <a16:creationId xmlns:a16="http://schemas.microsoft.com/office/drawing/2014/main" id="{CBF32421-9922-4D6D-BB22-74AD36BDC133}"/>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562851" y="4440154"/>
            <a:ext cx="4400298" cy="2257425"/>
          </a:xfrm>
          <a:prstGeom prst="rect">
            <a:avLst/>
          </a:prstGeom>
          <a:noFill/>
          <a:extLst>
            <a:ext uri="{909E8E84-426E-40DD-AFC4-6F175D3DCCD1}">
              <a14:hiddenFill xmlns:a14="http://schemas.microsoft.com/office/drawing/2010/main">
                <a:solidFill>
                  <a:srgbClr val="FFFFFF"/>
                </a:solidFill>
              </a14:hiddenFill>
            </a:ext>
          </a:extLst>
        </p:spPr>
      </p:pic>
      <p:pic>
        <p:nvPicPr>
          <p:cNvPr id="2" name="nguyên lý hoạt động của micro gif - Tìm trên Google" descr="56 anh sang">
            <a:hlinkClick r:id="" action="ppaction://media"/>
            <a:extLst>
              <a:ext uri="{FF2B5EF4-FFF2-40B4-BE49-F238E27FC236}">
                <a16:creationId xmlns:a16="http://schemas.microsoft.com/office/drawing/2014/main" id="{A8FDC754-5FC4-4E00-BA75-72C0A8EAA02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93119" y="268703"/>
            <a:ext cx="2965534" cy="1667360"/>
          </a:xfrm>
          <a:prstGeom prst="rect">
            <a:avLst/>
          </a:prstGeom>
        </p:spPr>
      </p:pic>
    </p:spTree>
    <p:extLst>
      <p:ext uri="{BB962C8B-B14F-4D97-AF65-F5344CB8AC3E}">
        <p14:creationId xmlns:p14="http://schemas.microsoft.com/office/powerpoint/2010/main" val="31140856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barn(inVertical)">
                                      <p:cBhvr>
                                        <p:cTn id="12" dur="500"/>
                                        <p:tgtEl>
                                          <p:spTgt spid="3074"/>
                                        </p:tgtEl>
                                      </p:cBhvr>
                                    </p:animEffect>
                                  </p:childTnLst>
                                </p:cTn>
                              </p:par>
                              <p:par>
                                <p:cTn id="13" presetID="6" presetClass="entr" presetSubtype="16" fill="hold" nodeType="withEffect">
                                  <p:stCondLst>
                                    <p:cond delay="0"/>
                                  </p:stCondLst>
                                  <p:childTnLst>
                                    <p:set>
                                      <p:cBhvr>
                                        <p:cTn id="14" dur="1" fill="hold">
                                          <p:stCondLst>
                                            <p:cond delay="0"/>
                                          </p:stCondLst>
                                        </p:cTn>
                                        <p:tgtEl>
                                          <p:spTgt spid="3076"/>
                                        </p:tgtEl>
                                        <p:attrNameLst>
                                          <p:attrName>style.visibility</p:attrName>
                                        </p:attrNameLst>
                                      </p:cBhvr>
                                      <p:to>
                                        <p:strVal val="visible"/>
                                      </p:to>
                                    </p:set>
                                    <p:animEffect transition="in" filter="circle(in)">
                                      <p:cBhvr>
                                        <p:cTn id="15" dur="2000"/>
                                        <p:tgtEl>
                                          <p:spTgt spid="307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21" fill="hold" display="0">
                  <p:stCondLst>
                    <p:cond delay="indefinite"/>
                  </p:stCondLst>
                </p:cTn>
                <p:tgtEl>
                  <p:spTgt spid="2"/>
                </p:tgtEl>
              </p:cMediaNode>
            </p:video>
          </p:childTnLst>
        </p:cTn>
      </p:par>
    </p:tnLst>
    <p:bldLst>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descr="56 anh sang"/>
          <p:cNvGrpSpPr/>
          <p:nvPr/>
        </p:nvGrpSpPr>
        <p:grpSpPr>
          <a:xfrm>
            <a:off x="2576253" y="2097537"/>
            <a:ext cx="2754423" cy="3446339"/>
            <a:chOff x="3295850" y="1895995"/>
            <a:chExt cx="3725149" cy="4660916"/>
          </a:xfrm>
        </p:grpSpPr>
        <p:sp>
          <p:nvSpPr>
            <p:cNvPr id="3" name="圆角矩形 2"/>
            <p:cNvSpPr/>
            <p:nvPr/>
          </p:nvSpPr>
          <p:spPr>
            <a:xfrm rot="2760000">
              <a:off x="3086007" y="2621919"/>
              <a:ext cx="4660916" cy="3209068"/>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4"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91440" tIns="45720" rIns="91440" bIns="45720" numCol="1" anchor="t" anchorCtr="0" compatLnSpc="1"/>
            <a:lstStyle/>
            <a:p>
              <a:pPr defTabSz="914377"/>
              <a:endParaRPr lang="zh-CN" altLang="en-US" sz="1353">
                <a:solidFill>
                  <a:prstClr val="black"/>
                </a:solidFill>
                <a:latin typeface="Calibri"/>
                <a:ea typeface="宋体" panose="02010600030101010101" pitchFamily="2" charset="-122"/>
              </a:endParaRPr>
            </a:p>
          </p:txBody>
        </p:sp>
        <p:sp>
          <p:nvSpPr>
            <p:cNvPr id="5" name="圆角矩形 4"/>
            <p:cNvSpPr/>
            <p:nvPr/>
          </p:nvSpPr>
          <p:spPr>
            <a:xfrm rot="2760000">
              <a:off x="3371510" y="2878566"/>
              <a:ext cx="3953505"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6"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EC8C8C"/>
                </a:gs>
                <a:gs pos="100000">
                  <a:srgbClr val="E35353"/>
                </a:gs>
              </a:gsLst>
              <a:lin ang="2700000" scaled="1"/>
              <a:tileRect/>
            </a:gradFill>
            <a:ln w="25400">
              <a:gradFill flip="none" rotWithShape="1">
                <a:gsLst>
                  <a:gs pos="0">
                    <a:srgbClr val="E35353"/>
                  </a:gs>
                  <a:gs pos="100000">
                    <a:srgbClr val="F1A9A9"/>
                  </a:gs>
                </a:gsLst>
                <a:lin ang="2700000" scaled="1"/>
                <a:tileRect/>
              </a:gradFill>
            </a:ln>
            <a:effectLst>
              <a:outerShdw blurRad="254000" dist="114300" dir="2700000" algn="tl" rotWithShape="0">
                <a:prstClr val="black">
                  <a:alpha val="25000"/>
                </a:prstClr>
              </a:outerShdw>
            </a:effectLst>
          </p:spPr>
          <p:txBody>
            <a:bodyPr vert="horz" wrap="square" lIns="91440" tIns="45720" rIns="91440" bIns="45720" numCol="1" anchor="t" anchorCtr="0" compatLnSpc="1"/>
            <a:lstStyle/>
            <a:p>
              <a:pPr defTabSz="914377"/>
              <a:endParaRPr lang="zh-CN" altLang="en-US" sz="1353">
                <a:solidFill>
                  <a:prstClr val="black"/>
                </a:solidFill>
                <a:latin typeface="Calibri"/>
                <a:ea typeface="宋体" panose="02010600030101010101" pitchFamily="2" charset="-122"/>
              </a:endParaRPr>
            </a:p>
          </p:txBody>
        </p:sp>
      </p:grpSp>
      <p:sp>
        <p:nvSpPr>
          <p:cNvPr id="7" name="圆角矩形 6" descr="56 anh sang"/>
          <p:cNvSpPr/>
          <p:nvPr/>
        </p:nvSpPr>
        <p:spPr>
          <a:xfrm>
            <a:off x="4585693" y="2625991"/>
            <a:ext cx="5193268" cy="1001440"/>
          </a:xfrm>
          <a:prstGeom prst="roundRect">
            <a:avLst>
              <a:gd name="adj" fmla="val 9976"/>
            </a:avLst>
          </a:prstGeom>
          <a:solidFill>
            <a:srgbClr val="E8797A"/>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nvGrpSpPr>
          <p:cNvPr id="8" name="组合 7" descr="56 anh sang"/>
          <p:cNvGrpSpPr/>
          <p:nvPr/>
        </p:nvGrpSpPr>
        <p:grpSpPr>
          <a:xfrm>
            <a:off x="4628213" y="3059419"/>
            <a:ext cx="158011" cy="158012"/>
            <a:chOff x="4486616" y="3001075"/>
            <a:chExt cx="274695" cy="274699"/>
          </a:xfrm>
        </p:grpSpPr>
        <p:sp>
          <p:nvSpPr>
            <p:cNvPr id="9" name="椭圆 8"/>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10" name="椭圆 9"/>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grpSp>
        <p:nvGrpSpPr>
          <p:cNvPr id="11" name="组合 10" descr="56 anh sang"/>
          <p:cNvGrpSpPr/>
          <p:nvPr/>
        </p:nvGrpSpPr>
        <p:grpSpPr>
          <a:xfrm>
            <a:off x="4228873" y="3059419"/>
            <a:ext cx="158011" cy="158012"/>
            <a:chOff x="4486616" y="3001075"/>
            <a:chExt cx="274695" cy="274699"/>
          </a:xfrm>
        </p:grpSpPr>
        <p:sp>
          <p:nvSpPr>
            <p:cNvPr id="12" name="椭圆 11"/>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13" name="椭圆 12"/>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grpSp>
        <p:nvGrpSpPr>
          <p:cNvPr id="14" name="组合 13" descr="56 anh sang"/>
          <p:cNvGrpSpPr/>
          <p:nvPr/>
        </p:nvGrpSpPr>
        <p:grpSpPr>
          <a:xfrm>
            <a:off x="4317619" y="3104302"/>
            <a:ext cx="384317" cy="61431"/>
            <a:chOff x="4317617" y="3104300"/>
            <a:chExt cx="384317" cy="61430"/>
          </a:xfrm>
        </p:grpSpPr>
        <p:sp>
          <p:nvSpPr>
            <p:cNvPr id="15" name="圆角矩形 14"/>
            <p:cNvSpPr/>
            <p:nvPr/>
          </p:nvSpPr>
          <p:spPr>
            <a:xfrm rot="16200000">
              <a:off x="4498570" y="2962368"/>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16" name="圆角矩形 15"/>
            <p:cNvSpPr/>
            <p:nvPr/>
          </p:nvSpPr>
          <p:spPr>
            <a:xfrm rot="16200000">
              <a:off x="4498571" y="2923347"/>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grpSp>
        <p:nvGrpSpPr>
          <p:cNvPr id="17" name="组合 16" descr="56 anh sang"/>
          <p:cNvGrpSpPr/>
          <p:nvPr/>
        </p:nvGrpSpPr>
        <p:grpSpPr>
          <a:xfrm>
            <a:off x="4675145" y="2805032"/>
            <a:ext cx="1282540" cy="666786"/>
            <a:chOff x="4803277" y="2816849"/>
            <a:chExt cx="1066895" cy="666785"/>
          </a:xfrm>
        </p:grpSpPr>
        <p:sp>
          <p:nvSpPr>
            <p:cNvPr id="18" name="椭圆 17"/>
            <p:cNvSpPr/>
            <p:nvPr/>
          </p:nvSpPr>
          <p:spPr>
            <a:xfrm>
              <a:off x="5055353" y="2884106"/>
              <a:ext cx="562742" cy="5627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3733">
                <a:solidFill>
                  <a:prstClr val="white"/>
                </a:solidFill>
                <a:latin typeface="#9Slide03 Arima Madurai Black" panose="00000A00000000000000" pitchFamily="2" charset="0"/>
                <a:ea typeface="宋体" panose="02010600030101010101" pitchFamily="2" charset="-122"/>
                <a:cs typeface="#9Slide03 Arima Madurai Black" panose="00000A00000000000000" pitchFamily="2" charset="0"/>
              </a:endParaRPr>
            </a:p>
          </p:txBody>
        </p:sp>
        <p:sp>
          <p:nvSpPr>
            <p:cNvPr id="19" name="文本框 18"/>
            <p:cNvSpPr txBox="1"/>
            <p:nvPr/>
          </p:nvSpPr>
          <p:spPr>
            <a:xfrm>
              <a:off x="4803277" y="2816849"/>
              <a:ext cx="1066895" cy="666785"/>
            </a:xfrm>
            <a:prstGeom prst="rect">
              <a:avLst/>
            </a:prstGeom>
            <a:noFill/>
          </p:spPr>
          <p:txBody>
            <a:bodyPr wrap="square" rtlCol="0">
              <a:spAutoFit/>
            </a:bodyPr>
            <a:lstStyle/>
            <a:p>
              <a:pPr algn="ctr" defTabSz="914377"/>
              <a:r>
                <a:rPr lang="en-US" altLang="zh-CN" sz="3733" dirty="0">
                  <a:solidFill>
                    <a:srgbClr val="E8797A"/>
                  </a:solidFill>
                  <a:latin typeface="#9Slide03 Arima Madurai Black" panose="00000A00000000000000" pitchFamily="2" charset="0"/>
                  <a:ea typeface="宋体" panose="02010600030101010101" pitchFamily="2" charset="-122"/>
                  <a:cs typeface="#9Slide03 Arima Madurai Black" panose="00000A00000000000000" pitchFamily="2" charset="0"/>
                </a:rPr>
                <a:t>02</a:t>
              </a:r>
              <a:endParaRPr lang="zh-CN" altLang="en-US" sz="3733" dirty="0">
                <a:solidFill>
                  <a:srgbClr val="E8797A"/>
                </a:solidFill>
                <a:latin typeface="#9Slide03 Arima Madurai Black" panose="00000A00000000000000" pitchFamily="2" charset="0"/>
                <a:ea typeface="宋体" panose="02010600030101010101" pitchFamily="2" charset="-122"/>
                <a:cs typeface="#9Slide03 Arima Madurai Black" panose="00000A00000000000000" pitchFamily="2" charset="0"/>
              </a:endParaRPr>
            </a:p>
          </p:txBody>
        </p:sp>
      </p:grpSp>
      <p:sp>
        <p:nvSpPr>
          <p:cNvPr id="25" name="文本框 24" descr="56 anh sang"/>
          <p:cNvSpPr txBox="1"/>
          <p:nvPr/>
        </p:nvSpPr>
        <p:spPr>
          <a:xfrm>
            <a:off x="5654657" y="2736861"/>
            <a:ext cx="3506545" cy="748988"/>
          </a:xfrm>
          <a:prstGeom prst="rect">
            <a:avLst/>
          </a:prstGeom>
          <a:noFill/>
        </p:spPr>
        <p:txBody>
          <a:bodyPr wrap="square" rtlCol="0">
            <a:spAutoFit/>
          </a:bodyPr>
          <a:lstStyle/>
          <a:p>
            <a:pPr algn="ctr" defTabSz="914377"/>
            <a:r>
              <a:rPr lang="en-US" altLang="zh-CN" sz="4267" dirty="0">
                <a:solidFill>
                  <a:prstClr val="white"/>
                </a:solidFill>
                <a:latin typeface="#9Slide03 Arima Madurai Black" panose="00000A00000000000000" pitchFamily="2" charset="0"/>
                <a:ea typeface="造字工房悦黑体验版细体" pitchFamily="50" charset="-122"/>
                <a:cs typeface="#9Slide03 Arima Madurai Black" panose="00000A00000000000000" pitchFamily="2" charset="0"/>
              </a:rPr>
              <a:t>TÍN HIỆU SỐ</a:t>
            </a:r>
            <a:endParaRPr lang="zh-CN" altLang="en-US" sz="4267" dirty="0">
              <a:solidFill>
                <a:prstClr val="white"/>
              </a:solidFill>
              <a:latin typeface="#9Slide03 Arima Madurai Black" panose="00000A00000000000000" pitchFamily="2" charset="0"/>
              <a:ea typeface="造字工房悦黑体验版细体" pitchFamily="50" charset="-122"/>
              <a:cs typeface="#9Slide03 Arima Madurai Black" panose="00000A00000000000000" pitchFamily="2" charset="0"/>
            </a:endParaRPr>
          </a:p>
        </p:txBody>
      </p:sp>
      <p:sp>
        <p:nvSpPr>
          <p:cNvPr id="30" name="KSO_Shape" descr="56 anh sang"/>
          <p:cNvSpPr/>
          <p:nvPr/>
        </p:nvSpPr>
        <p:spPr>
          <a:xfrm>
            <a:off x="3215831" y="2861425"/>
            <a:ext cx="742971" cy="71201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914377" eaLnBrk="1" fontAlgn="auto" hangingPunct="1">
              <a:spcBef>
                <a:spcPts val="0"/>
              </a:spcBef>
              <a:spcAft>
                <a:spcPts val="0"/>
              </a:spcAft>
              <a:defRPr/>
            </a:pPr>
            <a:endParaRPr lang="zh-CN" altLang="en-US">
              <a:solidFill>
                <a:srgbClr val="FFFFFF"/>
              </a:solidFill>
              <a:latin typeface="Calibri"/>
              <a:ea typeface="宋体" panose="02010600030101010101" pitchFamily="2" charset="-122"/>
            </a:endParaRPr>
          </a:p>
        </p:txBody>
      </p:sp>
    </p:spTree>
    <p:extLst>
      <p:ext uri="{BB962C8B-B14F-4D97-AF65-F5344CB8AC3E}">
        <p14:creationId xmlns:p14="http://schemas.microsoft.com/office/powerpoint/2010/main" val="791481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 fill="hold"/>
                                            <p:tgtEl>
                                              <p:spTgt spid="2"/>
                                            </p:tgtEl>
                                            <p:attrNameLst>
                                              <p:attrName>ppt_w</p:attrName>
                                            </p:attrNameLst>
                                          </p:cBhvr>
                                          <p:tavLst>
                                            <p:tav tm="0">
                                              <p:val>
                                                <p:fltVal val="0"/>
                                              </p:val>
                                            </p:tav>
                                            <p:tav tm="100000">
                                              <p:val>
                                                <p:strVal val="#ppt_w"/>
                                              </p:val>
                                            </p:tav>
                                          </p:tavLst>
                                        </p:anim>
                                        <p:anim calcmode="lin" valueType="num">
                                          <p:cBhvr>
                                            <p:cTn id="8" dur="300" fill="hold"/>
                                            <p:tgtEl>
                                              <p:spTgt spid="2"/>
                                            </p:tgtEl>
                                            <p:attrNameLst>
                                              <p:attrName>ppt_h</p:attrName>
                                            </p:attrNameLst>
                                          </p:cBhvr>
                                          <p:tavLst>
                                            <p:tav tm="0">
                                              <p:val>
                                                <p:fltVal val="0"/>
                                              </p:val>
                                            </p:tav>
                                            <p:tav tm="100000">
                                              <p:val>
                                                <p:strVal val="#ppt_h"/>
                                              </p:val>
                                            </p:tav>
                                          </p:tavLst>
                                        </p:anim>
                                        <p:animEffect transition="in" filter="fade">
                                          <p:cBhvr>
                                            <p:cTn id="9" dur="300"/>
                                            <p:tgtEl>
                                              <p:spTgt spid="2"/>
                                            </p:tgtEl>
                                          </p:cBhvr>
                                        </p:animEffect>
                                      </p:childTnLst>
                                    </p:cTn>
                                  </p:par>
                                </p:childTnLst>
                              </p:cTn>
                            </p:par>
                            <p:par>
                              <p:cTn id="10" fill="hold">
                                <p:stCondLst>
                                  <p:cond delay="300"/>
                                </p:stCondLst>
                                <p:childTnLst>
                                  <p:par>
                                    <p:cTn id="11" presetID="32" presetClass="emph" presetSubtype="0" fill="hold" nodeType="afterEffect">
                                      <p:stCondLst>
                                        <p:cond delay="0"/>
                                      </p:stCondLst>
                                      <p:childTnLst>
                                        <p:animRot by="120000">
                                          <p:cBhvr>
                                            <p:cTn id="12" dur="50" fill="hold">
                                              <p:stCondLst>
                                                <p:cond delay="0"/>
                                              </p:stCondLst>
                                            </p:cTn>
                                            <p:tgtEl>
                                              <p:spTgt spid="2"/>
                                            </p:tgtEl>
                                            <p:attrNameLst>
                                              <p:attrName>r</p:attrName>
                                            </p:attrNameLst>
                                          </p:cBhvr>
                                        </p:animRot>
                                        <p:animRot by="-240000">
                                          <p:cBhvr>
                                            <p:cTn id="13" dur="100" fill="hold">
                                              <p:stCondLst>
                                                <p:cond delay="100"/>
                                              </p:stCondLst>
                                            </p:cTn>
                                            <p:tgtEl>
                                              <p:spTgt spid="2"/>
                                            </p:tgtEl>
                                            <p:attrNameLst>
                                              <p:attrName>r</p:attrName>
                                            </p:attrNameLst>
                                          </p:cBhvr>
                                        </p:animRot>
                                        <p:animRot by="240000">
                                          <p:cBhvr>
                                            <p:cTn id="14" dur="100" fill="hold">
                                              <p:stCondLst>
                                                <p:cond delay="200"/>
                                              </p:stCondLst>
                                            </p:cTn>
                                            <p:tgtEl>
                                              <p:spTgt spid="2"/>
                                            </p:tgtEl>
                                            <p:attrNameLst>
                                              <p:attrName>r</p:attrName>
                                            </p:attrNameLst>
                                          </p:cBhvr>
                                        </p:animRot>
                                        <p:animRot by="-240000">
                                          <p:cBhvr>
                                            <p:cTn id="15" dur="100" fill="hold">
                                              <p:stCondLst>
                                                <p:cond delay="300"/>
                                              </p:stCondLst>
                                            </p:cTn>
                                            <p:tgtEl>
                                              <p:spTgt spid="2"/>
                                            </p:tgtEl>
                                            <p:attrNameLst>
                                              <p:attrName>r</p:attrName>
                                            </p:attrNameLst>
                                          </p:cBhvr>
                                        </p:animRot>
                                        <p:animRot by="120000">
                                          <p:cBhvr>
                                            <p:cTn id="16" dur="100" fill="hold">
                                              <p:stCondLst>
                                                <p:cond delay="400"/>
                                              </p:stCondLst>
                                            </p:cTn>
                                            <p:tgtEl>
                                              <p:spTgt spid="2"/>
                                            </p:tgtEl>
                                            <p:attrNameLst>
                                              <p:attrName>r</p:attrName>
                                            </p:attrNameLst>
                                          </p:cBhvr>
                                        </p:animRot>
                                      </p:childTnLst>
                                    </p:cTn>
                                  </p:par>
                                </p:childTnLst>
                              </p:cTn>
                            </p:par>
                            <p:par>
                              <p:cTn id="17" fill="hold">
                                <p:stCondLst>
                                  <p:cond delay="800"/>
                                </p:stCondLst>
                                <p:childTnLst>
                                  <p:par>
                                    <p:cTn id="18" presetID="37" presetClass="entr" presetSubtype="0" fill="hold" grpId="0" nodeType="after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900" decel="100000" fill="hold"/>
                                            <p:tgtEl>
                                              <p:spTgt spid="30"/>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childTnLst>
                              </p:cTn>
                            </p:par>
                            <p:par>
                              <p:cTn id="24" fill="hold">
                                <p:stCondLst>
                                  <p:cond delay="1800"/>
                                </p:stCondLst>
                                <p:childTnLst>
                                  <p:par>
                                    <p:cTn id="25" presetID="1"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1800"/>
                                </p:stCondLst>
                                <p:childTnLst>
                                  <p:par>
                                    <p:cTn id="28" presetID="22" presetClass="entr" presetSubtype="8"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2300"/>
                                </p:stCondLst>
                                <p:childTnLst>
                                  <p:par>
                                    <p:cTn id="32" presetID="1" presetClass="entr" presetSubtype="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childTnLst>
                                    </p:cTn>
                                  </p:par>
                                </p:childTnLst>
                              </p:cTn>
                            </p:par>
                            <p:par>
                              <p:cTn id="34" fill="hold">
                                <p:stCondLst>
                                  <p:cond delay="2300"/>
                                </p:stCondLst>
                                <p:childTnLst>
                                  <p:par>
                                    <p:cTn id="35" presetID="2" presetClass="entr" presetSubtype="2" accel="70000" fill="hold" grpId="0" nodeType="afterEffect" p14:presetBounceEnd="50000">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14:bounceEnd="50000">
                                          <p:cBhvr additive="base">
                                            <p:cTn id="37" dur="500" fill="hold"/>
                                            <p:tgtEl>
                                              <p:spTgt spid="7"/>
                                            </p:tgtEl>
                                            <p:attrNameLst>
                                              <p:attrName>ppt_x</p:attrName>
                                            </p:attrNameLst>
                                          </p:cBhvr>
                                          <p:tavLst>
                                            <p:tav tm="0">
                                              <p:val>
                                                <p:strVal val="1+#ppt_w/2"/>
                                              </p:val>
                                            </p:tav>
                                            <p:tav tm="100000">
                                              <p:val>
                                                <p:strVal val="#ppt_x"/>
                                              </p:val>
                                            </p:tav>
                                          </p:tavLst>
                                        </p:anim>
                                        <p:anim calcmode="lin" valueType="num" p14:bounceEnd="50000">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2800"/>
                                </p:stCondLst>
                                <p:childTnLst>
                                  <p:par>
                                    <p:cTn id="40" presetID="53" presetClass="entr" presetSubtype="16"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200" fill="hold"/>
                                            <p:tgtEl>
                                              <p:spTgt spid="17"/>
                                            </p:tgtEl>
                                            <p:attrNameLst>
                                              <p:attrName>ppt_w</p:attrName>
                                            </p:attrNameLst>
                                          </p:cBhvr>
                                          <p:tavLst>
                                            <p:tav tm="0">
                                              <p:val>
                                                <p:fltVal val="0"/>
                                              </p:val>
                                            </p:tav>
                                            <p:tav tm="100000">
                                              <p:val>
                                                <p:strVal val="#ppt_w"/>
                                              </p:val>
                                            </p:tav>
                                          </p:tavLst>
                                        </p:anim>
                                        <p:anim calcmode="lin" valueType="num">
                                          <p:cBhvr>
                                            <p:cTn id="43" dur="200" fill="hold"/>
                                            <p:tgtEl>
                                              <p:spTgt spid="17"/>
                                            </p:tgtEl>
                                            <p:attrNameLst>
                                              <p:attrName>ppt_h</p:attrName>
                                            </p:attrNameLst>
                                          </p:cBhvr>
                                          <p:tavLst>
                                            <p:tav tm="0">
                                              <p:val>
                                                <p:fltVal val="0"/>
                                              </p:val>
                                            </p:tav>
                                            <p:tav tm="100000">
                                              <p:val>
                                                <p:strVal val="#ppt_h"/>
                                              </p:val>
                                            </p:tav>
                                          </p:tavLst>
                                        </p:anim>
                                        <p:animEffect transition="in" filter="fade">
                                          <p:cBhvr>
                                            <p:cTn id="44" dur="200"/>
                                            <p:tgtEl>
                                              <p:spTgt spid="17"/>
                                            </p:tgtEl>
                                          </p:cBhvr>
                                        </p:animEffect>
                                      </p:childTnLst>
                                    </p:cTn>
                                  </p:par>
                                </p:childTnLst>
                              </p:cTn>
                            </p:par>
                            <p:par>
                              <p:cTn id="45" fill="hold">
                                <p:stCondLst>
                                  <p:cond delay="3000"/>
                                </p:stCondLst>
                                <p:childTnLst>
                                  <p:par>
                                    <p:cTn id="46" presetID="26" presetClass="emph" presetSubtype="0" fill="hold" nodeType="afterEffect">
                                      <p:stCondLst>
                                        <p:cond delay="0"/>
                                      </p:stCondLst>
                                      <p:childTnLst>
                                        <p:animEffect transition="out" filter="fade">
                                          <p:cBhvr>
                                            <p:cTn id="47" dur="400" tmFilter="0, 0; .2, .5; .8, .5; 1, 0"/>
                                            <p:tgtEl>
                                              <p:spTgt spid="17"/>
                                            </p:tgtEl>
                                          </p:cBhvr>
                                        </p:animEffect>
                                        <p:animScale>
                                          <p:cBhvr>
                                            <p:cTn id="48" dur="200" autoRev="1" fill="hold"/>
                                            <p:tgtEl>
                                              <p:spTgt spid="17"/>
                                            </p:tgtEl>
                                          </p:cBhvr>
                                          <p:by x="105000" y="105000"/>
                                        </p:animScale>
                                      </p:childTnLst>
                                    </p:cTn>
                                  </p:par>
                                </p:childTnLst>
                              </p:cTn>
                            </p:par>
                            <p:par>
                              <p:cTn id="49" fill="hold">
                                <p:stCondLst>
                                  <p:cond delay="3400"/>
                                </p:stCondLst>
                                <p:childTnLst>
                                  <p:par>
                                    <p:cTn id="50" presetID="16" presetClass="entr" presetSubtype="37" fill="hold" grpId="0" nodeType="afterEffect">
                                      <p:stCondLst>
                                        <p:cond delay="300"/>
                                      </p:stCondLst>
                                      <p:childTnLst>
                                        <p:set>
                                          <p:cBhvr>
                                            <p:cTn id="51" dur="1" fill="hold">
                                              <p:stCondLst>
                                                <p:cond delay="0"/>
                                              </p:stCondLst>
                                            </p:cTn>
                                            <p:tgtEl>
                                              <p:spTgt spid="25"/>
                                            </p:tgtEl>
                                            <p:attrNameLst>
                                              <p:attrName>style.visibility</p:attrName>
                                            </p:attrNameLst>
                                          </p:cBhvr>
                                          <p:to>
                                            <p:strVal val="visible"/>
                                          </p:to>
                                        </p:set>
                                        <p:animEffect transition="in" filter="barn(outVertical)">
                                          <p:cBhvr>
                                            <p:cTn id="5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5" grpId="0"/>
          <p:bldP spid="3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 fill="hold"/>
                                            <p:tgtEl>
                                              <p:spTgt spid="2"/>
                                            </p:tgtEl>
                                            <p:attrNameLst>
                                              <p:attrName>ppt_w</p:attrName>
                                            </p:attrNameLst>
                                          </p:cBhvr>
                                          <p:tavLst>
                                            <p:tav tm="0">
                                              <p:val>
                                                <p:fltVal val="0"/>
                                              </p:val>
                                            </p:tav>
                                            <p:tav tm="100000">
                                              <p:val>
                                                <p:strVal val="#ppt_w"/>
                                              </p:val>
                                            </p:tav>
                                          </p:tavLst>
                                        </p:anim>
                                        <p:anim calcmode="lin" valueType="num">
                                          <p:cBhvr>
                                            <p:cTn id="8" dur="300" fill="hold"/>
                                            <p:tgtEl>
                                              <p:spTgt spid="2"/>
                                            </p:tgtEl>
                                            <p:attrNameLst>
                                              <p:attrName>ppt_h</p:attrName>
                                            </p:attrNameLst>
                                          </p:cBhvr>
                                          <p:tavLst>
                                            <p:tav tm="0">
                                              <p:val>
                                                <p:fltVal val="0"/>
                                              </p:val>
                                            </p:tav>
                                            <p:tav tm="100000">
                                              <p:val>
                                                <p:strVal val="#ppt_h"/>
                                              </p:val>
                                            </p:tav>
                                          </p:tavLst>
                                        </p:anim>
                                        <p:animEffect transition="in" filter="fade">
                                          <p:cBhvr>
                                            <p:cTn id="9" dur="300"/>
                                            <p:tgtEl>
                                              <p:spTgt spid="2"/>
                                            </p:tgtEl>
                                          </p:cBhvr>
                                        </p:animEffect>
                                      </p:childTnLst>
                                    </p:cTn>
                                  </p:par>
                                </p:childTnLst>
                              </p:cTn>
                            </p:par>
                            <p:par>
                              <p:cTn id="10" fill="hold">
                                <p:stCondLst>
                                  <p:cond delay="300"/>
                                </p:stCondLst>
                                <p:childTnLst>
                                  <p:par>
                                    <p:cTn id="11" presetID="32" presetClass="emph" presetSubtype="0" fill="hold" nodeType="afterEffect">
                                      <p:stCondLst>
                                        <p:cond delay="0"/>
                                      </p:stCondLst>
                                      <p:childTnLst>
                                        <p:animRot by="120000">
                                          <p:cBhvr>
                                            <p:cTn id="12" dur="50" fill="hold">
                                              <p:stCondLst>
                                                <p:cond delay="0"/>
                                              </p:stCondLst>
                                            </p:cTn>
                                            <p:tgtEl>
                                              <p:spTgt spid="2"/>
                                            </p:tgtEl>
                                            <p:attrNameLst>
                                              <p:attrName>r</p:attrName>
                                            </p:attrNameLst>
                                          </p:cBhvr>
                                        </p:animRot>
                                        <p:animRot by="-240000">
                                          <p:cBhvr>
                                            <p:cTn id="13" dur="100" fill="hold">
                                              <p:stCondLst>
                                                <p:cond delay="100"/>
                                              </p:stCondLst>
                                            </p:cTn>
                                            <p:tgtEl>
                                              <p:spTgt spid="2"/>
                                            </p:tgtEl>
                                            <p:attrNameLst>
                                              <p:attrName>r</p:attrName>
                                            </p:attrNameLst>
                                          </p:cBhvr>
                                        </p:animRot>
                                        <p:animRot by="240000">
                                          <p:cBhvr>
                                            <p:cTn id="14" dur="100" fill="hold">
                                              <p:stCondLst>
                                                <p:cond delay="200"/>
                                              </p:stCondLst>
                                            </p:cTn>
                                            <p:tgtEl>
                                              <p:spTgt spid="2"/>
                                            </p:tgtEl>
                                            <p:attrNameLst>
                                              <p:attrName>r</p:attrName>
                                            </p:attrNameLst>
                                          </p:cBhvr>
                                        </p:animRot>
                                        <p:animRot by="-240000">
                                          <p:cBhvr>
                                            <p:cTn id="15" dur="100" fill="hold">
                                              <p:stCondLst>
                                                <p:cond delay="300"/>
                                              </p:stCondLst>
                                            </p:cTn>
                                            <p:tgtEl>
                                              <p:spTgt spid="2"/>
                                            </p:tgtEl>
                                            <p:attrNameLst>
                                              <p:attrName>r</p:attrName>
                                            </p:attrNameLst>
                                          </p:cBhvr>
                                        </p:animRot>
                                        <p:animRot by="120000">
                                          <p:cBhvr>
                                            <p:cTn id="16" dur="100" fill="hold">
                                              <p:stCondLst>
                                                <p:cond delay="400"/>
                                              </p:stCondLst>
                                            </p:cTn>
                                            <p:tgtEl>
                                              <p:spTgt spid="2"/>
                                            </p:tgtEl>
                                            <p:attrNameLst>
                                              <p:attrName>r</p:attrName>
                                            </p:attrNameLst>
                                          </p:cBhvr>
                                        </p:animRot>
                                      </p:childTnLst>
                                    </p:cTn>
                                  </p:par>
                                </p:childTnLst>
                              </p:cTn>
                            </p:par>
                            <p:par>
                              <p:cTn id="17" fill="hold">
                                <p:stCondLst>
                                  <p:cond delay="800"/>
                                </p:stCondLst>
                                <p:childTnLst>
                                  <p:par>
                                    <p:cTn id="18" presetID="37" presetClass="entr" presetSubtype="0" fill="hold" grpId="0" nodeType="after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900" decel="100000" fill="hold"/>
                                            <p:tgtEl>
                                              <p:spTgt spid="30"/>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childTnLst>
                              </p:cTn>
                            </p:par>
                            <p:par>
                              <p:cTn id="24" fill="hold">
                                <p:stCondLst>
                                  <p:cond delay="1800"/>
                                </p:stCondLst>
                                <p:childTnLst>
                                  <p:par>
                                    <p:cTn id="25" presetID="1"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1800"/>
                                </p:stCondLst>
                                <p:childTnLst>
                                  <p:par>
                                    <p:cTn id="28" presetID="22" presetClass="entr" presetSubtype="8"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2300"/>
                                </p:stCondLst>
                                <p:childTnLst>
                                  <p:par>
                                    <p:cTn id="32" presetID="1" presetClass="entr" presetSubtype="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childTnLst>
                                    </p:cTn>
                                  </p:par>
                                </p:childTnLst>
                              </p:cTn>
                            </p:par>
                            <p:par>
                              <p:cTn id="34" fill="hold">
                                <p:stCondLst>
                                  <p:cond delay="2300"/>
                                </p:stCondLst>
                                <p:childTnLst>
                                  <p:par>
                                    <p:cTn id="35" presetID="2" presetClass="entr" presetSubtype="2" accel="70000"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1+#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2800"/>
                                </p:stCondLst>
                                <p:childTnLst>
                                  <p:par>
                                    <p:cTn id="40" presetID="53" presetClass="entr" presetSubtype="16"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200" fill="hold"/>
                                            <p:tgtEl>
                                              <p:spTgt spid="17"/>
                                            </p:tgtEl>
                                            <p:attrNameLst>
                                              <p:attrName>ppt_w</p:attrName>
                                            </p:attrNameLst>
                                          </p:cBhvr>
                                          <p:tavLst>
                                            <p:tav tm="0">
                                              <p:val>
                                                <p:fltVal val="0"/>
                                              </p:val>
                                            </p:tav>
                                            <p:tav tm="100000">
                                              <p:val>
                                                <p:strVal val="#ppt_w"/>
                                              </p:val>
                                            </p:tav>
                                          </p:tavLst>
                                        </p:anim>
                                        <p:anim calcmode="lin" valueType="num">
                                          <p:cBhvr>
                                            <p:cTn id="43" dur="200" fill="hold"/>
                                            <p:tgtEl>
                                              <p:spTgt spid="17"/>
                                            </p:tgtEl>
                                            <p:attrNameLst>
                                              <p:attrName>ppt_h</p:attrName>
                                            </p:attrNameLst>
                                          </p:cBhvr>
                                          <p:tavLst>
                                            <p:tav tm="0">
                                              <p:val>
                                                <p:fltVal val="0"/>
                                              </p:val>
                                            </p:tav>
                                            <p:tav tm="100000">
                                              <p:val>
                                                <p:strVal val="#ppt_h"/>
                                              </p:val>
                                            </p:tav>
                                          </p:tavLst>
                                        </p:anim>
                                        <p:animEffect transition="in" filter="fade">
                                          <p:cBhvr>
                                            <p:cTn id="44" dur="200"/>
                                            <p:tgtEl>
                                              <p:spTgt spid="17"/>
                                            </p:tgtEl>
                                          </p:cBhvr>
                                        </p:animEffect>
                                      </p:childTnLst>
                                    </p:cTn>
                                  </p:par>
                                </p:childTnLst>
                              </p:cTn>
                            </p:par>
                            <p:par>
                              <p:cTn id="45" fill="hold">
                                <p:stCondLst>
                                  <p:cond delay="3000"/>
                                </p:stCondLst>
                                <p:childTnLst>
                                  <p:par>
                                    <p:cTn id="46" presetID="26" presetClass="emph" presetSubtype="0" fill="hold" nodeType="afterEffect">
                                      <p:stCondLst>
                                        <p:cond delay="0"/>
                                      </p:stCondLst>
                                      <p:childTnLst>
                                        <p:animEffect transition="out" filter="fade">
                                          <p:cBhvr>
                                            <p:cTn id="47" dur="400" tmFilter="0, 0; .2, .5; .8, .5; 1, 0"/>
                                            <p:tgtEl>
                                              <p:spTgt spid="17"/>
                                            </p:tgtEl>
                                          </p:cBhvr>
                                        </p:animEffect>
                                        <p:animScale>
                                          <p:cBhvr>
                                            <p:cTn id="48" dur="200" autoRev="1" fill="hold"/>
                                            <p:tgtEl>
                                              <p:spTgt spid="17"/>
                                            </p:tgtEl>
                                          </p:cBhvr>
                                          <p:by x="105000" y="105000"/>
                                        </p:animScale>
                                      </p:childTnLst>
                                    </p:cTn>
                                  </p:par>
                                </p:childTnLst>
                              </p:cTn>
                            </p:par>
                            <p:par>
                              <p:cTn id="49" fill="hold">
                                <p:stCondLst>
                                  <p:cond delay="3400"/>
                                </p:stCondLst>
                                <p:childTnLst>
                                  <p:par>
                                    <p:cTn id="50" presetID="16" presetClass="entr" presetSubtype="37" fill="hold" grpId="0" nodeType="afterEffect">
                                      <p:stCondLst>
                                        <p:cond delay="300"/>
                                      </p:stCondLst>
                                      <p:childTnLst>
                                        <p:set>
                                          <p:cBhvr>
                                            <p:cTn id="51" dur="1" fill="hold">
                                              <p:stCondLst>
                                                <p:cond delay="0"/>
                                              </p:stCondLst>
                                            </p:cTn>
                                            <p:tgtEl>
                                              <p:spTgt spid="25"/>
                                            </p:tgtEl>
                                            <p:attrNameLst>
                                              <p:attrName>style.visibility</p:attrName>
                                            </p:attrNameLst>
                                          </p:cBhvr>
                                          <p:to>
                                            <p:strVal val="visible"/>
                                          </p:to>
                                        </p:set>
                                        <p:animEffect transition="in" filter="barn(outVertical)">
                                          <p:cBhvr>
                                            <p:cTn id="5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5" grpId="0"/>
          <p:bldP spid="30" grpId="0" animBg="1"/>
        </p:bldLst>
      </p:timing>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descr="56 anh sang"/>
          <p:cNvSpPr/>
          <p:nvPr/>
        </p:nvSpPr>
        <p:spPr>
          <a:xfrm>
            <a:off x="192157" y="171568"/>
            <a:ext cx="4518832" cy="830339"/>
          </a:xfrm>
          <a:prstGeom prst="roundRect">
            <a:avLst>
              <a:gd name="adj" fmla="val 9976"/>
            </a:avLst>
          </a:prstGeom>
          <a:solidFill>
            <a:srgbClr val="00B7CA"/>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3" name="组合 2" descr="56 anh sang"/>
          <p:cNvGrpSpPr/>
          <p:nvPr/>
        </p:nvGrpSpPr>
        <p:grpSpPr>
          <a:xfrm>
            <a:off x="305311" y="463915"/>
            <a:ext cx="158011" cy="158012"/>
            <a:chOff x="4486616" y="3001075"/>
            <a:chExt cx="274695" cy="274699"/>
          </a:xfrm>
        </p:grpSpPr>
        <p:sp>
          <p:nvSpPr>
            <p:cNvPr id="4" name="椭圆 3"/>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 name="椭圆 4"/>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6" name="组合 5" descr="56 anh sang"/>
          <p:cNvGrpSpPr/>
          <p:nvPr/>
        </p:nvGrpSpPr>
        <p:grpSpPr>
          <a:xfrm>
            <a:off x="0" y="492695"/>
            <a:ext cx="384317" cy="61431"/>
            <a:chOff x="4318304" y="3089060"/>
            <a:chExt cx="384317" cy="61430"/>
          </a:xfrm>
        </p:grpSpPr>
        <p:sp>
          <p:nvSpPr>
            <p:cNvPr id="7" name="圆角矩形 6"/>
            <p:cNvSpPr/>
            <p:nvPr/>
          </p:nvSpPr>
          <p:spPr>
            <a:xfrm rot="16200000">
              <a:off x="4499257" y="2947128"/>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8" name="圆角矩形 7"/>
            <p:cNvSpPr/>
            <p:nvPr/>
          </p:nvSpPr>
          <p:spPr>
            <a:xfrm rot="16200000">
              <a:off x="4499258" y="2908107"/>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9" name="文本框 8" descr="56 anh sang"/>
          <p:cNvSpPr txBox="1"/>
          <p:nvPr/>
        </p:nvSpPr>
        <p:spPr>
          <a:xfrm>
            <a:off x="-189811" y="299788"/>
            <a:ext cx="5435280" cy="58477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white"/>
                </a:solidFill>
                <a:effectLst/>
                <a:uLnTx/>
                <a:uFillTx/>
                <a:latin typeface="#9Slide03 Arima Madurai Black" panose="00000A00000000000000" pitchFamily="2" charset="0"/>
                <a:ea typeface="微软雅黑" panose="020B0503020204020204" pitchFamily="34" charset="-122"/>
                <a:cs typeface="#9Slide03 Arima Madurai Black" panose="00000A00000000000000" pitchFamily="2" charset="0"/>
              </a:rPr>
              <a:t>Tìm hiểu về </a:t>
            </a:r>
            <a:r>
              <a:rPr kumimoji="0" lang="en-US" altLang="zh-CN" sz="3200" b="0" i="0" u="none" strike="noStrike" kern="1200" cap="none" spc="0" normalizeH="0" baseline="0" noProof="0" dirty="0" err="1">
                <a:ln>
                  <a:noFill/>
                </a:ln>
                <a:solidFill>
                  <a:prstClr val="white"/>
                </a:solidFill>
                <a:effectLst/>
                <a:uLnTx/>
                <a:uFillTx/>
                <a:latin typeface="#9Slide03 Arima Madurai Black" panose="00000A00000000000000" pitchFamily="2" charset="0"/>
                <a:ea typeface="微软雅黑" panose="020B0503020204020204" pitchFamily="34" charset="-122"/>
                <a:cs typeface="#9Slide03 Arima Madurai Black" panose="00000A00000000000000" pitchFamily="2" charset="0"/>
              </a:rPr>
              <a:t>tín</a:t>
            </a:r>
            <a:r>
              <a:rPr kumimoji="0" lang="en-US" altLang="zh-CN" sz="3200" b="0" i="0" u="none" strike="noStrike" kern="1200" cap="none" spc="0" normalizeH="0" noProof="0" dirty="0">
                <a:ln>
                  <a:noFill/>
                </a:ln>
                <a:solidFill>
                  <a:prstClr val="white"/>
                </a:solidFill>
                <a:effectLst/>
                <a:uLnTx/>
                <a:uFillTx/>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kumimoji="0" lang="en-US" altLang="zh-CN" sz="3200" b="0" i="0" u="none" strike="noStrike" kern="1200" cap="none" spc="0" normalizeH="0" noProof="0" dirty="0" err="1">
                <a:ln>
                  <a:noFill/>
                </a:ln>
                <a:solidFill>
                  <a:prstClr val="white"/>
                </a:solidFill>
                <a:effectLst/>
                <a:uLnTx/>
                <a:uFillTx/>
                <a:latin typeface="#9Slide03 Arima Madurai Black" panose="00000A00000000000000" pitchFamily="2" charset="0"/>
                <a:ea typeface="微软雅黑" panose="020B0503020204020204" pitchFamily="34" charset="-122"/>
                <a:cs typeface="#9Slide03 Arima Madurai Black" panose="00000A00000000000000" pitchFamily="2" charset="0"/>
              </a:rPr>
              <a:t>hiệu</a:t>
            </a:r>
            <a:r>
              <a:rPr kumimoji="0" lang="en-US" altLang="zh-CN" sz="3200" b="0" i="0" u="none" strike="noStrike" kern="1200" cap="none" spc="0" normalizeH="0" noProof="0" dirty="0">
                <a:ln>
                  <a:noFill/>
                </a:ln>
                <a:solidFill>
                  <a:prstClr val="white"/>
                </a:solidFill>
                <a:effectLst/>
                <a:uLnTx/>
                <a:uFillTx/>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kumimoji="0" lang="en-US" altLang="zh-CN" sz="3200" b="0" i="0" u="none" strike="noStrike" kern="1200" cap="none" spc="0" normalizeH="0" noProof="0" dirty="0" err="1">
                <a:ln>
                  <a:noFill/>
                </a:ln>
                <a:solidFill>
                  <a:prstClr val="white"/>
                </a:solidFill>
                <a:effectLst/>
                <a:uLnTx/>
                <a:uFillTx/>
                <a:latin typeface="#9Slide03 Arima Madurai Black" panose="00000A00000000000000" pitchFamily="2" charset="0"/>
                <a:ea typeface="微软雅黑" panose="020B0503020204020204" pitchFamily="34" charset="-122"/>
                <a:cs typeface="#9Slide03 Arima Madurai Black" panose="00000A00000000000000" pitchFamily="2" charset="0"/>
              </a:rPr>
              <a:t>số</a:t>
            </a:r>
            <a:endParaRPr kumimoji="0" lang="zh-CN" altLang="en-US" sz="3200" b="0" i="0" u="none" strike="noStrike" kern="1200" cap="none" spc="0" normalizeH="0" baseline="0" noProof="0" dirty="0">
              <a:ln>
                <a:noFill/>
              </a:ln>
              <a:solidFill>
                <a:prstClr val="white"/>
              </a:solidFill>
              <a:effectLst/>
              <a:uLnTx/>
              <a:uFillTx/>
              <a:latin typeface="#9Slide03 Arima Madurai Black" panose="00000A00000000000000" pitchFamily="2" charset="0"/>
              <a:ea typeface="微软雅黑" panose="020B0503020204020204" pitchFamily="34" charset="-122"/>
              <a:cs typeface="#9Slide03 Arima Madurai Black" panose="00000A00000000000000" pitchFamily="2" charset="0"/>
            </a:endParaRPr>
          </a:p>
        </p:txBody>
      </p:sp>
      <p:sp>
        <p:nvSpPr>
          <p:cNvPr id="11" name="TextBox 10" descr="56 anh sang"/>
          <p:cNvSpPr txBox="1"/>
          <p:nvPr/>
        </p:nvSpPr>
        <p:spPr>
          <a:xfrm>
            <a:off x="5885855" y="381797"/>
            <a:ext cx="5618464" cy="58477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9Slide03 Arima Madurai Bold" panose="00000800000000000000" pitchFamily="2" charset="0"/>
                <a:ea typeface="+mn-ea"/>
                <a:cs typeface="#9Slide03 Arima Madurai Bold" panose="00000800000000000000" pitchFamily="2" charset="0"/>
              </a:rPr>
              <a:t>Tín</a:t>
            </a:r>
            <a:r>
              <a:rPr kumimoji="0" lang="en-US" sz="3200" b="0" i="0" u="none" strike="noStrike" kern="1200" cap="none" spc="0" normalizeH="0" baseline="0" noProof="0" dirty="0">
                <a:ln>
                  <a:noFill/>
                </a:ln>
                <a:solidFill>
                  <a:srgbClr val="FF0000"/>
                </a:solidFill>
                <a:effectLst/>
                <a:uLnTx/>
                <a:uFillTx/>
                <a:latin typeface="#9Slide03 Arima Madurai Bold" panose="00000800000000000000" pitchFamily="2" charset="0"/>
                <a:ea typeface="+mn-ea"/>
                <a:cs typeface="#9Slide03 Arima Madurai Bold" panose="00000800000000000000" pitchFamily="2" charset="0"/>
              </a:rPr>
              <a:t> </a:t>
            </a:r>
            <a:r>
              <a:rPr kumimoji="0" lang="en-US" sz="3200" b="0" i="0" u="none" strike="noStrike" kern="1200" cap="none" spc="0" normalizeH="0" baseline="0" noProof="0" dirty="0" err="1">
                <a:ln>
                  <a:noFill/>
                </a:ln>
                <a:solidFill>
                  <a:srgbClr val="FF0000"/>
                </a:solidFill>
                <a:effectLst/>
                <a:uLnTx/>
                <a:uFillTx/>
                <a:latin typeface="#9Slide03 Arima Madurai Bold" panose="00000800000000000000" pitchFamily="2" charset="0"/>
                <a:ea typeface="+mn-ea"/>
                <a:cs typeface="#9Slide03 Arima Madurai Bold" panose="00000800000000000000" pitchFamily="2" charset="0"/>
              </a:rPr>
              <a:t>hiệu</a:t>
            </a:r>
            <a:r>
              <a:rPr kumimoji="0" lang="en-US" sz="3200" b="0" i="0" u="none" strike="noStrike" kern="1200" cap="none" spc="0" normalizeH="0" baseline="0" noProof="0" dirty="0">
                <a:ln>
                  <a:noFill/>
                </a:ln>
                <a:solidFill>
                  <a:srgbClr val="FF0000"/>
                </a:solidFill>
                <a:effectLst/>
                <a:uLnTx/>
                <a:uFillTx/>
                <a:latin typeface="#9Slide03 Arima Madurai Bold" panose="00000800000000000000" pitchFamily="2" charset="0"/>
                <a:ea typeface="+mn-ea"/>
                <a:cs typeface="#9Slide03 Arima Madurai Bold" panose="00000800000000000000" pitchFamily="2" charset="0"/>
              </a:rPr>
              <a:t> </a:t>
            </a:r>
            <a:r>
              <a:rPr kumimoji="0" lang="en-US" sz="3200" b="0" i="0" u="none" strike="noStrike" kern="1200" cap="none" spc="0" normalizeH="0" baseline="0" noProof="0" dirty="0" err="1">
                <a:ln>
                  <a:noFill/>
                </a:ln>
                <a:solidFill>
                  <a:srgbClr val="FF0000"/>
                </a:solidFill>
                <a:effectLst/>
                <a:uLnTx/>
                <a:uFillTx/>
                <a:latin typeface="#9Slide03 Arima Madurai Bold" panose="00000800000000000000" pitchFamily="2" charset="0"/>
                <a:ea typeface="+mn-ea"/>
                <a:cs typeface="#9Slide03 Arima Madurai Bold" panose="00000800000000000000" pitchFamily="2" charset="0"/>
              </a:rPr>
              <a:t>số</a:t>
            </a:r>
            <a:r>
              <a:rPr kumimoji="0" lang="en-US" sz="3200" b="0" i="0" u="none" strike="noStrike" kern="1200" cap="none" spc="0" normalizeH="0" baseline="0" noProof="0" dirty="0">
                <a:ln>
                  <a:noFill/>
                </a:ln>
                <a:solidFill>
                  <a:srgbClr val="FF0000"/>
                </a:solidFill>
                <a:effectLst/>
                <a:uLnTx/>
                <a:uFillTx/>
                <a:latin typeface="#9Slide03 Arima Madurai Bold" panose="00000800000000000000" pitchFamily="2" charset="0"/>
                <a:ea typeface="+mn-ea"/>
                <a:cs typeface="#9Slide03 Arima Madurai Bold" panose="00000800000000000000" pitchFamily="2" charset="0"/>
              </a:rPr>
              <a:t> </a:t>
            </a:r>
            <a:r>
              <a:rPr kumimoji="0" lang="en-US" sz="3200" b="0" i="0" u="none" strike="noStrike" kern="1200" cap="none" spc="0" normalizeH="0" baseline="0" noProof="0" dirty="0" err="1">
                <a:ln>
                  <a:noFill/>
                </a:ln>
                <a:solidFill>
                  <a:srgbClr val="FF0000"/>
                </a:solidFill>
                <a:effectLst/>
                <a:uLnTx/>
                <a:uFillTx/>
                <a:latin typeface="#9Slide03 Arima Madurai Bold" panose="00000800000000000000" pitchFamily="2" charset="0"/>
                <a:ea typeface="+mn-ea"/>
                <a:cs typeface="#9Slide03 Arima Madurai Bold" panose="00000800000000000000" pitchFamily="2" charset="0"/>
              </a:rPr>
              <a:t>là</a:t>
            </a:r>
            <a:r>
              <a:rPr kumimoji="0" lang="en-US" sz="3200" b="0" i="0" u="none" strike="noStrike" kern="1200" cap="none" spc="0" normalizeH="0" baseline="0" noProof="0" dirty="0">
                <a:ln>
                  <a:noFill/>
                </a:ln>
                <a:solidFill>
                  <a:srgbClr val="FF0000"/>
                </a:solidFill>
                <a:effectLst/>
                <a:uLnTx/>
                <a:uFillTx/>
                <a:latin typeface="#9Slide03 Arima Madurai Bold" panose="00000800000000000000" pitchFamily="2" charset="0"/>
                <a:ea typeface="+mn-ea"/>
                <a:cs typeface="#9Slide03 Arima Madurai Bold" panose="00000800000000000000" pitchFamily="2" charset="0"/>
              </a:rPr>
              <a:t> </a:t>
            </a:r>
            <a:r>
              <a:rPr kumimoji="0" lang="en-US" sz="3200" b="0" i="0" u="none" strike="noStrike" kern="1200" cap="none" spc="0" normalizeH="0" baseline="0" noProof="0" dirty="0" err="1">
                <a:ln>
                  <a:noFill/>
                </a:ln>
                <a:solidFill>
                  <a:srgbClr val="FF0000"/>
                </a:solidFill>
                <a:effectLst/>
                <a:uLnTx/>
                <a:uFillTx/>
                <a:latin typeface="#9Slide03 Arima Madurai Bold" panose="00000800000000000000" pitchFamily="2" charset="0"/>
                <a:ea typeface="+mn-ea"/>
                <a:cs typeface="#9Slide03 Arima Madurai Bold" panose="00000800000000000000" pitchFamily="2" charset="0"/>
              </a:rPr>
              <a:t>gì</a:t>
            </a:r>
            <a:r>
              <a:rPr kumimoji="0" lang="en-US" sz="3200" b="0" i="0" u="none" strike="noStrike" kern="1200" cap="none" spc="0" normalizeH="0" baseline="0" noProof="0" dirty="0">
                <a:ln>
                  <a:noFill/>
                </a:ln>
                <a:solidFill>
                  <a:srgbClr val="FF0000"/>
                </a:solidFill>
                <a:effectLst/>
                <a:uLnTx/>
                <a:uFillTx/>
                <a:latin typeface="#9Slide03 Arima Madurai Bold" panose="00000800000000000000" pitchFamily="2" charset="0"/>
                <a:ea typeface="+mn-ea"/>
                <a:cs typeface="#9Slide03 Arima Madurai Bold" panose="00000800000000000000" pitchFamily="2" charset="0"/>
              </a:rPr>
              <a:t>?</a:t>
            </a:r>
          </a:p>
        </p:txBody>
      </p:sp>
      <p:pic>
        <p:nvPicPr>
          <p:cNvPr id="12" name="What is Digital-" descr="56 anh sang">
            <a:hlinkClick r:id="" action="ppaction://media"/>
            <a:extLst>
              <a:ext uri="{FF2B5EF4-FFF2-40B4-BE49-F238E27FC236}">
                <a16:creationId xmlns:a16="http://schemas.microsoft.com/office/drawing/2014/main" id="{6C34E3DD-A359-4B04-862B-CBAD2C0EE55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45981" y="1130127"/>
            <a:ext cx="10100038" cy="5681272"/>
          </a:xfrm>
          <a:prstGeom prst="rect">
            <a:avLst/>
          </a:prstGeom>
        </p:spPr>
      </p:pic>
    </p:spTree>
    <p:extLst>
      <p:ext uri="{BB962C8B-B14F-4D97-AF65-F5344CB8AC3E}">
        <p14:creationId xmlns:p14="http://schemas.microsoft.com/office/powerpoint/2010/main" val="12210893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89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2"/>
                                        </p:tgtEl>
                                      </p:cBhvr>
                                    </p:cmd>
                                  </p:childTnLst>
                                </p:cTn>
                              </p:par>
                            </p:childTnLst>
                          </p:cTn>
                        </p:par>
                      </p:childTnLst>
                    </p:cTn>
                  </p:par>
                </p:childTnLst>
              </p:cTn>
              <p:nextCondLst>
                <p:cond evt="onClick" delay="0">
                  <p:tgtEl>
                    <p:spTgt spid="12"/>
                  </p:tgtEl>
                </p:cond>
              </p:nextCondLst>
            </p:seq>
            <p:video>
              <p:cMediaNode vol="80000">
                <p:cTn id="12" fill="hold" display="0">
                  <p:stCondLst>
                    <p:cond delay="indefinite"/>
                  </p:stCondLst>
                </p:cTn>
                <p:tgtEl>
                  <p:spTgt spid="12"/>
                </p:tgtEl>
              </p:cMediaNode>
            </p:vide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4" descr="56 anh sang"/>
          <p:cNvSpPr>
            <a:spLocks noChangeArrowheads="1"/>
          </p:cNvSpPr>
          <p:nvPr/>
        </p:nvSpPr>
        <p:spPr bwMode="gray">
          <a:xfrm>
            <a:off x="281213" y="1132825"/>
            <a:ext cx="8281760" cy="1245877"/>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ln>
          <a:effectLst>
            <a:outerShdw dist="135003" dir="2928844" algn="ctr" rotWithShape="0">
              <a:srgbClr val="000000">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pSp>
        <p:nvGrpSpPr>
          <p:cNvPr id="8" name="Group 5" descr="56 anh sang"/>
          <p:cNvGrpSpPr/>
          <p:nvPr/>
        </p:nvGrpSpPr>
        <p:grpSpPr bwMode="auto">
          <a:xfrm>
            <a:off x="209326" y="1247577"/>
            <a:ext cx="1676623" cy="1019106"/>
            <a:chOff x="861" y="1092"/>
            <a:chExt cx="1027" cy="746"/>
          </a:xfrm>
        </p:grpSpPr>
        <p:sp>
          <p:nvSpPr>
            <p:cNvPr id="10" name="AutoShape 6"/>
            <p:cNvSpPr>
              <a:spLocks noChangeArrowheads="1"/>
            </p:cNvSpPr>
            <p:nvPr/>
          </p:nvSpPr>
          <p:spPr bwMode="gray">
            <a:xfrm>
              <a:off x="999" y="1092"/>
              <a:ext cx="768" cy="746"/>
            </a:xfrm>
            <a:prstGeom prst="roundRect">
              <a:avLst>
                <a:gd name="adj" fmla="val 11921"/>
              </a:avLst>
            </a:prstGeom>
            <a:gradFill rotWithShape="1">
              <a:gsLst>
                <a:gs pos="0">
                  <a:schemeClr val="accent1"/>
                </a:gs>
                <a:gs pos="100000">
                  <a:schemeClr val="accent1">
                    <a:gamma/>
                    <a:shade val="69804"/>
                    <a:invGamma/>
                  </a:schemeClr>
                </a:gs>
              </a:gsLst>
              <a:lin ang="5400000" scaled="1"/>
            </a:gradFill>
            <a:ln w="381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 name="Freeform 7"/>
            <p:cNvSpPr/>
            <p:nvPr/>
          </p:nvSpPr>
          <p:spPr bwMode="gray">
            <a:xfrm>
              <a:off x="1047" y="1140"/>
              <a:ext cx="383" cy="373"/>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 name="Text Box 8"/>
            <p:cNvSpPr txBox="1">
              <a:spLocks noChangeArrowheads="1"/>
            </p:cNvSpPr>
            <p:nvPr/>
          </p:nvSpPr>
          <p:spPr bwMode="gray">
            <a:xfrm>
              <a:off x="861" y="1193"/>
              <a:ext cx="1027" cy="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0" fontAlgn="auto" latinLnBrk="0" hangingPunct="0">
                <a:lnSpc>
                  <a:spcPct val="100000"/>
                </a:lnSpc>
                <a:spcBef>
                  <a:spcPts val="0"/>
                </a:spcBef>
                <a:spcAft>
                  <a:spcPts val="0"/>
                </a:spcAft>
                <a:buClrTx/>
                <a:buSzTx/>
                <a:buFontTx/>
                <a:buNone/>
                <a:defRPr/>
              </a:pPr>
              <a:r>
                <a:rPr lang="en-US" sz="2400" b="1" dirty="0" err="1">
                  <a:solidFill>
                    <a:prstClr val="white"/>
                  </a:solidFill>
                  <a:latin typeface="Arial" panose="020B0604020202020204" pitchFamily="34" charset="0"/>
                  <a:cs typeface="Arial" panose="020B0604020202020204" pitchFamily="34" charset="0"/>
                </a:rPr>
                <a:t>Định</a:t>
              </a:r>
              <a:r>
                <a:rPr lang="en-US" sz="2400" b="1" dirty="0">
                  <a:solidFill>
                    <a:prstClr val="white"/>
                  </a:solidFill>
                  <a:latin typeface="Arial" panose="020B0604020202020204" pitchFamily="34" charset="0"/>
                  <a:cs typeface="Arial" panose="020B0604020202020204" pitchFamily="34" charset="0"/>
                </a:rPr>
                <a:t> </a:t>
              </a:r>
              <a:r>
                <a:rPr lang="en-US" sz="2400" b="1" dirty="0" err="1">
                  <a:solidFill>
                    <a:prstClr val="white"/>
                  </a:solidFill>
                  <a:latin typeface="Arial" panose="020B0604020202020204" pitchFamily="34" charset="0"/>
                  <a:cs typeface="Arial" panose="020B0604020202020204" pitchFamily="34" charset="0"/>
                </a:rPr>
                <a:t>nghĩa</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sp>
        <p:nvSpPr>
          <p:cNvPr id="9" name="Text Box 9" descr="56 anh sang"/>
          <p:cNvSpPr txBox="1">
            <a:spLocks noChangeArrowheads="1"/>
          </p:cNvSpPr>
          <p:nvPr/>
        </p:nvSpPr>
        <p:spPr bwMode="gray">
          <a:xfrm>
            <a:off x="1688410" y="1376411"/>
            <a:ext cx="65857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0" fontAlgn="auto" latinLnBrk="0" hangingPunct="0">
              <a:lnSpc>
                <a:spcPct val="100000"/>
              </a:lnSpc>
              <a:spcBef>
                <a:spcPts val="0"/>
              </a:spcBef>
              <a:spcAft>
                <a:spcPts val="0"/>
              </a:spcAft>
              <a:buClrTx/>
              <a:buSzTx/>
              <a:buFontTx/>
              <a:buNone/>
              <a:defRPr/>
            </a:pPr>
            <a:r>
              <a:rPr kumimoji="0" lang="en-US" sz="2400" b="1" i="1"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Là</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tín</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hiệu</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rời</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rạc</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theo</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thời</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gian</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và</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thường</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được</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biểu</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diễn</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dưới</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dạng</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xung</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vuông</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a:t>
            </a:r>
            <a:endParaRPr kumimoji="0" lang="en-US" sz="2400" b="1" i="1"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4" name="AutoShape 11" descr="56 anh sang"/>
          <p:cNvSpPr>
            <a:spLocks noChangeArrowheads="1"/>
          </p:cNvSpPr>
          <p:nvPr/>
        </p:nvSpPr>
        <p:spPr bwMode="gray">
          <a:xfrm>
            <a:off x="250455" y="2605040"/>
            <a:ext cx="8338911" cy="1245877"/>
          </a:xfrm>
          <a:prstGeom prst="roundRect">
            <a:avLst>
              <a:gd name="adj" fmla="val 10889"/>
            </a:avLst>
          </a:prstGeom>
          <a:gradFill rotWithShape="1">
            <a:gsLst>
              <a:gs pos="0">
                <a:srgbClr val="DDDDDD"/>
              </a:gs>
              <a:gs pos="50000">
                <a:srgbClr val="DDDDDD">
                  <a:gamma/>
                  <a:tint val="39216"/>
                  <a:invGamma/>
                </a:srgbClr>
              </a:gs>
              <a:gs pos="100000">
                <a:srgbClr val="DDDDDD"/>
              </a:gs>
            </a:gsLst>
            <a:lin ang="2700000" scaled="1"/>
          </a:gradFill>
          <a:ln w="38100">
            <a:solidFill>
              <a:srgbClr val="FFFFFF"/>
            </a:solidFill>
            <a:round/>
          </a:ln>
          <a:effectLst>
            <a:outerShdw dist="135003" dir="2928844" algn="ctr" rotWithShape="0">
              <a:srgbClr val="000000">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pSp>
        <p:nvGrpSpPr>
          <p:cNvPr id="15" name="Group 12" descr="56 anh sang"/>
          <p:cNvGrpSpPr/>
          <p:nvPr/>
        </p:nvGrpSpPr>
        <p:grpSpPr bwMode="auto">
          <a:xfrm>
            <a:off x="403841" y="2675883"/>
            <a:ext cx="1284569" cy="1019106"/>
            <a:chOff x="999" y="2100"/>
            <a:chExt cx="768" cy="746"/>
          </a:xfrm>
        </p:grpSpPr>
        <p:sp>
          <p:nvSpPr>
            <p:cNvPr id="17" name="AutoShape 13"/>
            <p:cNvSpPr>
              <a:spLocks noChangeArrowheads="1"/>
            </p:cNvSpPr>
            <p:nvPr/>
          </p:nvSpPr>
          <p:spPr bwMode="gray">
            <a:xfrm>
              <a:off x="999" y="2100"/>
              <a:ext cx="768" cy="746"/>
            </a:xfrm>
            <a:prstGeom prst="roundRect">
              <a:avLst>
                <a:gd name="adj" fmla="val 11921"/>
              </a:avLst>
            </a:prstGeom>
            <a:gradFill rotWithShape="1">
              <a:gsLst>
                <a:gs pos="0">
                  <a:schemeClr val="hlink">
                    <a:gamma/>
                    <a:tint val="72549"/>
                    <a:invGamma/>
                  </a:schemeClr>
                </a:gs>
                <a:gs pos="100000">
                  <a:schemeClr val="hlink"/>
                </a:gs>
              </a:gsLst>
              <a:lin ang="5400000" scaled="1"/>
            </a:gradFill>
            <a:ln w="381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 name="Freeform 14"/>
            <p:cNvSpPr/>
            <p:nvPr/>
          </p:nvSpPr>
          <p:spPr bwMode="gray">
            <a:xfrm>
              <a:off x="1047" y="2148"/>
              <a:ext cx="383" cy="373"/>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2353"/>
                    <a:invGamma/>
                  </a:schemeClr>
                </a:gs>
                <a:gs pos="100000">
                  <a:schemeClr val="hlink">
                    <a:alpha val="0"/>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 name="Text Box 15"/>
            <p:cNvSpPr txBox="1">
              <a:spLocks noChangeArrowheads="1"/>
            </p:cNvSpPr>
            <p:nvPr/>
          </p:nvSpPr>
          <p:spPr bwMode="gray">
            <a:xfrm>
              <a:off x="1018" y="2172"/>
              <a:ext cx="615" cy="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0" fontAlgn="auto" latinLnBrk="0" hangingPunct="0">
                <a:lnSpc>
                  <a:spcPct val="100000"/>
                </a:lnSpc>
                <a:spcBef>
                  <a:spcPts val="0"/>
                </a:spcBef>
                <a:spcAft>
                  <a:spcPts val="0"/>
                </a:spcAft>
                <a:buClrTx/>
                <a:buSzTx/>
                <a:buFontTx/>
                <a:buNone/>
                <a:defRPr/>
              </a:pPr>
              <a:r>
                <a:rPr lang="en-US" sz="2400" b="1" dirty="0" err="1">
                  <a:solidFill>
                    <a:prstClr val="white"/>
                  </a:solidFill>
                  <a:latin typeface="Arial" panose="020B0604020202020204" pitchFamily="34" charset="0"/>
                  <a:cs typeface="Arial" panose="020B0604020202020204" pitchFamily="34" charset="0"/>
                </a:rPr>
                <a:t>Đặc</a:t>
              </a:r>
              <a:r>
                <a:rPr lang="en-US" sz="2400" b="1" dirty="0">
                  <a:solidFill>
                    <a:prstClr val="white"/>
                  </a:solidFill>
                  <a:latin typeface="Arial" panose="020B0604020202020204" pitchFamily="34" charset="0"/>
                  <a:cs typeface="Arial" panose="020B0604020202020204" pitchFamily="34" charset="0"/>
                </a:rPr>
                <a:t> </a:t>
              </a:r>
              <a:r>
                <a:rPr lang="en-US" sz="2400" b="1" dirty="0" err="1">
                  <a:solidFill>
                    <a:prstClr val="white"/>
                  </a:solidFill>
                  <a:latin typeface="Arial" panose="020B0604020202020204" pitchFamily="34" charset="0"/>
                  <a:cs typeface="Arial" panose="020B0604020202020204" pitchFamily="34" charset="0"/>
                </a:rPr>
                <a:t>điểm</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sp>
        <p:nvSpPr>
          <p:cNvPr id="16" name="Text Box 16" descr="56 anh sang"/>
          <p:cNvSpPr txBox="1">
            <a:spLocks noChangeArrowheads="1"/>
          </p:cNvSpPr>
          <p:nvPr/>
        </p:nvSpPr>
        <p:spPr bwMode="gray">
          <a:xfrm>
            <a:off x="1634360" y="2807092"/>
            <a:ext cx="670001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2400" b="1" i="1"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Chỉ</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nhận</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một</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số</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hữu</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hạn</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các</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giá</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trị</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mức</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điện</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áp</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trong</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một</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khoảng</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thời</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gian</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a:t>
            </a:r>
            <a:endParaRPr kumimoji="0" lang="en-US" sz="2400" b="1" i="1"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21" name="AutoShape 18" descr="56 anh sang"/>
          <p:cNvSpPr>
            <a:spLocks noChangeArrowheads="1"/>
          </p:cNvSpPr>
          <p:nvPr/>
        </p:nvSpPr>
        <p:spPr bwMode="gray">
          <a:xfrm>
            <a:off x="281853" y="4000737"/>
            <a:ext cx="8338911" cy="1245877"/>
          </a:xfrm>
          <a:prstGeom prst="roundRect">
            <a:avLst>
              <a:gd name="adj" fmla="val 10889"/>
            </a:avLst>
          </a:prstGeom>
          <a:gradFill rotWithShape="1">
            <a:gsLst>
              <a:gs pos="0">
                <a:srgbClr val="DDDDDD"/>
              </a:gs>
              <a:gs pos="50000">
                <a:srgbClr val="DDDDDD">
                  <a:gamma/>
                  <a:tint val="48627"/>
                  <a:invGamma/>
                </a:srgbClr>
              </a:gs>
              <a:gs pos="100000">
                <a:srgbClr val="DDDDDD"/>
              </a:gs>
            </a:gsLst>
            <a:lin ang="2700000" scaled="1"/>
          </a:gradFill>
          <a:ln w="38100">
            <a:solidFill>
              <a:srgbClr val="FFFFFF"/>
            </a:solidFill>
            <a:round/>
          </a:ln>
          <a:effectLst>
            <a:outerShdw dist="135003" dir="2928844" algn="ctr" rotWithShape="0">
              <a:srgbClr val="000000">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pSp>
        <p:nvGrpSpPr>
          <p:cNvPr id="22" name="Group 19" descr="56 anh sang"/>
          <p:cNvGrpSpPr/>
          <p:nvPr/>
        </p:nvGrpSpPr>
        <p:grpSpPr bwMode="auto">
          <a:xfrm>
            <a:off x="404484" y="4115485"/>
            <a:ext cx="1182595" cy="1019105"/>
            <a:chOff x="999" y="3120"/>
            <a:chExt cx="839" cy="746"/>
          </a:xfrm>
        </p:grpSpPr>
        <p:sp>
          <p:nvSpPr>
            <p:cNvPr id="24" name="AutoShape 20"/>
            <p:cNvSpPr>
              <a:spLocks noChangeArrowheads="1"/>
            </p:cNvSpPr>
            <p:nvPr/>
          </p:nvSpPr>
          <p:spPr bwMode="gray">
            <a:xfrm>
              <a:off x="999" y="3120"/>
              <a:ext cx="839" cy="746"/>
            </a:xfrm>
            <a:prstGeom prst="roundRect">
              <a:avLst>
                <a:gd name="adj" fmla="val 11921"/>
              </a:avLst>
            </a:prstGeom>
            <a:gradFill rotWithShape="1">
              <a:gsLst>
                <a:gs pos="0">
                  <a:schemeClr val="folHlink">
                    <a:gamma/>
                    <a:tint val="63529"/>
                    <a:invGamma/>
                  </a:schemeClr>
                </a:gs>
                <a:gs pos="100000">
                  <a:schemeClr val="folHlink"/>
                </a:gs>
              </a:gsLst>
              <a:lin ang="5400000" scaled="1"/>
            </a:gradFill>
            <a:ln w="381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5" name="Freeform 21"/>
            <p:cNvSpPr/>
            <p:nvPr/>
          </p:nvSpPr>
          <p:spPr bwMode="gray">
            <a:xfrm>
              <a:off x="1047" y="3168"/>
              <a:ext cx="383" cy="373"/>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folHlink">
                    <a:gamma/>
                    <a:tint val="48627"/>
                    <a:invGamma/>
                  </a:schemeClr>
                </a:gs>
                <a:gs pos="100000">
                  <a:schemeClr val="folHlink">
                    <a:alpha val="0"/>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6" name="Text Box 22"/>
            <p:cNvSpPr txBox="1">
              <a:spLocks noChangeArrowheads="1"/>
            </p:cNvSpPr>
            <p:nvPr/>
          </p:nvSpPr>
          <p:spPr bwMode="gray">
            <a:xfrm>
              <a:off x="1018" y="3178"/>
              <a:ext cx="743" cy="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Mã</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hóa</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sp>
        <p:nvSpPr>
          <p:cNvPr id="29" name="AutoShape 11" descr="56 anh sang"/>
          <p:cNvSpPr>
            <a:spLocks noChangeArrowheads="1"/>
          </p:cNvSpPr>
          <p:nvPr/>
        </p:nvSpPr>
        <p:spPr bwMode="gray">
          <a:xfrm>
            <a:off x="281213" y="5428015"/>
            <a:ext cx="8338911" cy="1245877"/>
          </a:xfrm>
          <a:prstGeom prst="roundRect">
            <a:avLst>
              <a:gd name="adj" fmla="val 10889"/>
            </a:avLst>
          </a:prstGeom>
          <a:gradFill rotWithShape="1">
            <a:gsLst>
              <a:gs pos="0">
                <a:srgbClr val="DDDDDD"/>
              </a:gs>
              <a:gs pos="50000">
                <a:srgbClr val="DDDDDD">
                  <a:gamma/>
                  <a:tint val="39216"/>
                  <a:invGamma/>
                </a:srgbClr>
              </a:gs>
              <a:gs pos="100000">
                <a:srgbClr val="DDDDDD"/>
              </a:gs>
            </a:gsLst>
            <a:lin ang="2700000" scaled="1"/>
          </a:gradFill>
          <a:ln w="38100">
            <a:solidFill>
              <a:srgbClr val="FFFFFF"/>
            </a:solidFill>
            <a:round/>
          </a:ln>
          <a:effectLst>
            <a:outerShdw dist="135003" dir="2928844" algn="ctr" rotWithShape="0">
              <a:srgbClr val="000000">
                <a:alpha val="50000"/>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pSp>
        <p:nvGrpSpPr>
          <p:cNvPr id="30" name="Group 12" descr="56 anh sang"/>
          <p:cNvGrpSpPr/>
          <p:nvPr/>
        </p:nvGrpSpPr>
        <p:grpSpPr bwMode="auto">
          <a:xfrm>
            <a:off x="403842" y="5542768"/>
            <a:ext cx="1172728" cy="1019106"/>
            <a:chOff x="999" y="2100"/>
            <a:chExt cx="832" cy="746"/>
          </a:xfrm>
        </p:grpSpPr>
        <p:sp>
          <p:nvSpPr>
            <p:cNvPr id="31" name="AutoShape 13"/>
            <p:cNvSpPr>
              <a:spLocks noChangeArrowheads="1"/>
            </p:cNvSpPr>
            <p:nvPr/>
          </p:nvSpPr>
          <p:spPr bwMode="gray">
            <a:xfrm>
              <a:off x="999" y="2100"/>
              <a:ext cx="768" cy="746"/>
            </a:xfrm>
            <a:prstGeom prst="roundRect">
              <a:avLst>
                <a:gd name="adj" fmla="val 11921"/>
              </a:avLst>
            </a:prstGeom>
            <a:gradFill rotWithShape="1">
              <a:gsLst>
                <a:gs pos="0">
                  <a:schemeClr val="hlink">
                    <a:gamma/>
                    <a:tint val="72549"/>
                    <a:invGamma/>
                  </a:schemeClr>
                </a:gs>
                <a:gs pos="100000">
                  <a:schemeClr val="hlink"/>
                </a:gs>
              </a:gsLst>
              <a:lin ang="5400000" scaled="1"/>
            </a:gradFill>
            <a:ln w="38100">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2" name="Freeform 14"/>
            <p:cNvSpPr/>
            <p:nvPr/>
          </p:nvSpPr>
          <p:spPr bwMode="gray">
            <a:xfrm>
              <a:off x="1047" y="2148"/>
              <a:ext cx="383" cy="373"/>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2353"/>
                    <a:invGamma/>
                  </a:schemeClr>
                </a:gs>
                <a:gs pos="100000">
                  <a:schemeClr val="hlink">
                    <a:alpha val="0"/>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3" name="Text Box 15"/>
            <p:cNvSpPr txBox="1">
              <a:spLocks noChangeArrowheads="1"/>
            </p:cNvSpPr>
            <p:nvPr/>
          </p:nvSpPr>
          <p:spPr bwMode="gray">
            <a:xfrm>
              <a:off x="1018" y="2172"/>
              <a:ext cx="813" cy="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Quy</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ước</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sp>
        <p:nvSpPr>
          <p:cNvPr id="34" name="Text Box 16" descr="56 anh sang"/>
          <p:cNvSpPr txBox="1">
            <a:spLocks noChangeArrowheads="1"/>
          </p:cNvSpPr>
          <p:nvPr/>
        </p:nvSpPr>
        <p:spPr bwMode="gray">
          <a:xfrm>
            <a:off x="1574107" y="5517729"/>
            <a:ext cx="711367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lvl="0" indent="-342900" eaLnBrk="0" hangingPunct="0">
              <a:buFontTx/>
              <a:buChar char="-"/>
              <a:defRPr/>
            </a:pPr>
            <a:r>
              <a:rPr lang="en-US" sz="2400" b="1" i="1" dirty="0">
                <a:solidFill>
                  <a:srgbClr val="002060"/>
                </a:solidFill>
                <a:latin typeface="Arial" panose="020B0604020202020204" pitchFamily="34" charset="0"/>
                <a:cs typeface="Arial" panose="020B0604020202020204" pitchFamily="34" charset="0"/>
              </a:rPr>
              <a:t>1 </a:t>
            </a:r>
            <a:r>
              <a:rPr lang="en-US" sz="2400" b="1" i="1" dirty="0" err="1">
                <a:solidFill>
                  <a:srgbClr val="002060"/>
                </a:solidFill>
                <a:latin typeface="Arial" panose="020B0604020202020204" pitchFamily="34" charset="0"/>
                <a:cs typeface="Arial" panose="020B0604020202020204" pitchFamily="34" charset="0"/>
              </a:rPr>
              <a:t>điện</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áp</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có</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thể</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có</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nhiều</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hơn</a:t>
            </a:r>
            <a:r>
              <a:rPr lang="en-US" sz="2400" b="1" i="1" dirty="0">
                <a:solidFill>
                  <a:srgbClr val="002060"/>
                </a:solidFill>
                <a:latin typeface="Arial" panose="020B0604020202020204" pitchFamily="34" charset="0"/>
                <a:cs typeface="Arial" panose="020B0604020202020204" pitchFamily="34" charset="0"/>
              </a:rPr>
              <a:t> 2 </a:t>
            </a:r>
            <a:r>
              <a:rPr lang="en-US" sz="2400" b="1" i="1" dirty="0" err="1">
                <a:solidFill>
                  <a:srgbClr val="002060"/>
                </a:solidFill>
                <a:latin typeface="Arial" panose="020B0604020202020204" pitchFamily="34" charset="0"/>
                <a:cs typeface="Arial" panose="020B0604020202020204" pitchFamily="34" charset="0"/>
              </a:rPr>
              <a:t>giá</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trị</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điện</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áp</a:t>
            </a:r>
            <a:r>
              <a:rPr lang="en-US" sz="2400" b="1" i="1" dirty="0">
                <a:solidFill>
                  <a:srgbClr val="002060"/>
                </a:solidFill>
                <a:latin typeface="Arial" panose="020B0604020202020204" pitchFamily="34" charset="0"/>
                <a:cs typeface="Arial" panose="020B0604020202020204" pitchFamily="34" charset="0"/>
              </a:rPr>
              <a:t> ( </a:t>
            </a:r>
            <a:r>
              <a:rPr lang="en-US" sz="2400" b="1" i="1" dirty="0" err="1">
                <a:solidFill>
                  <a:srgbClr val="002060"/>
                </a:solidFill>
                <a:latin typeface="Arial" panose="020B0604020202020204" pitchFamily="34" charset="0"/>
                <a:cs typeface="Arial" panose="020B0604020202020204" pitchFamily="34" charset="0"/>
              </a:rPr>
              <a:t>mức</a:t>
            </a:r>
            <a:r>
              <a:rPr lang="en-US" sz="2400" b="1" i="1" dirty="0">
                <a:solidFill>
                  <a:srgbClr val="002060"/>
                </a:solidFill>
                <a:latin typeface="Arial" panose="020B0604020202020204" pitchFamily="34" charset="0"/>
                <a:cs typeface="Arial" panose="020B0604020202020204" pitchFamily="34" charset="0"/>
              </a:rPr>
              <a:t>).</a:t>
            </a:r>
          </a:p>
          <a:p>
            <a:pPr marL="342900" lvl="0" indent="-342900" eaLnBrk="0" hangingPunct="0">
              <a:buFontTx/>
              <a:buChar char="-"/>
              <a:defRPr/>
            </a:pPr>
            <a:r>
              <a:rPr lang="en-US" sz="2400" b="1" i="1" dirty="0">
                <a:solidFill>
                  <a:srgbClr val="002060"/>
                </a:solidFill>
                <a:latin typeface="Arial" panose="020B0604020202020204" pitchFamily="34" charset="0"/>
                <a:cs typeface="Arial" panose="020B0604020202020204" pitchFamily="34" charset="0"/>
              </a:rPr>
              <a:t>Ta </a:t>
            </a:r>
            <a:r>
              <a:rPr lang="en-US" sz="2400" b="1" i="1" dirty="0" err="1">
                <a:solidFill>
                  <a:srgbClr val="002060"/>
                </a:solidFill>
                <a:latin typeface="Arial" panose="020B0604020202020204" pitchFamily="34" charset="0"/>
                <a:cs typeface="Arial" panose="020B0604020202020204" pitchFamily="34" charset="0"/>
              </a:rPr>
              <a:t>có</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thể</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gửi</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nhiều</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hơn</a:t>
            </a:r>
            <a:r>
              <a:rPr lang="en-US" sz="2400" b="1" i="1" dirty="0">
                <a:solidFill>
                  <a:srgbClr val="002060"/>
                </a:solidFill>
                <a:latin typeface="Arial" panose="020B0604020202020204" pitchFamily="34" charset="0"/>
                <a:cs typeface="Arial" panose="020B0604020202020204" pitchFamily="34" charset="0"/>
              </a:rPr>
              <a:t> 1 bit.</a:t>
            </a:r>
          </a:p>
        </p:txBody>
      </p:sp>
      <p:sp>
        <p:nvSpPr>
          <p:cNvPr id="35" name="圆角矩形 1" descr="56 anh sang">
            <a:extLst>
              <a:ext uri="{FF2B5EF4-FFF2-40B4-BE49-F238E27FC236}">
                <a16:creationId xmlns:a16="http://schemas.microsoft.com/office/drawing/2014/main" id="{B0B24C57-B90F-4DE7-8D93-E70D3F55C75B}"/>
              </a:ext>
            </a:extLst>
          </p:cNvPr>
          <p:cNvSpPr/>
          <p:nvPr/>
        </p:nvSpPr>
        <p:spPr>
          <a:xfrm>
            <a:off x="192157" y="171568"/>
            <a:ext cx="2486875" cy="830339"/>
          </a:xfrm>
          <a:prstGeom prst="roundRect">
            <a:avLst>
              <a:gd name="adj" fmla="val 9976"/>
            </a:avLst>
          </a:prstGeom>
          <a:solidFill>
            <a:srgbClr val="00B7CA"/>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grpSp>
        <p:nvGrpSpPr>
          <p:cNvPr id="38" name="组合 2" descr="56 anh sang">
            <a:extLst>
              <a:ext uri="{FF2B5EF4-FFF2-40B4-BE49-F238E27FC236}">
                <a16:creationId xmlns:a16="http://schemas.microsoft.com/office/drawing/2014/main" id="{E67CA981-68E4-44C6-83F3-C16AB51C0F24}"/>
              </a:ext>
            </a:extLst>
          </p:cNvPr>
          <p:cNvGrpSpPr/>
          <p:nvPr/>
        </p:nvGrpSpPr>
        <p:grpSpPr>
          <a:xfrm>
            <a:off x="305311" y="463915"/>
            <a:ext cx="158011" cy="158012"/>
            <a:chOff x="4486616" y="3001075"/>
            <a:chExt cx="274695" cy="274699"/>
          </a:xfrm>
        </p:grpSpPr>
        <p:sp>
          <p:nvSpPr>
            <p:cNvPr id="39" name="椭圆 3">
              <a:extLst>
                <a:ext uri="{FF2B5EF4-FFF2-40B4-BE49-F238E27FC236}">
                  <a16:creationId xmlns:a16="http://schemas.microsoft.com/office/drawing/2014/main" id="{89901BD3-19DF-4AEE-A443-2DFCC6CC4B56}"/>
                </a:ext>
              </a:extLst>
            </p:cNvPr>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sp>
          <p:nvSpPr>
            <p:cNvPr id="40" name="椭圆 4">
              <a:extLst>
                <a:ext uri="{FF2B5EF4-FFF2-40B4-BE49-F238E27FC236}">
                  <a16:creationId xmlns:a16="http://schemas.microsoft.com/office/drawing/2014/main" id="{4954F989-43C4-4F65-932E-28BBB1AEFA1C}"/>
                </a:ext>
              </a:extLst>
            </p:cNvPr>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grpSp>
      <p:grpSp>
        <p:nvGrpSpPr>
          <p:cNvPr id="41" name="组合 5" descr="56 anh sang">
            <a:extLst>
              <a:ext uri="{FF2B5EF4-FFF2-40B4-BE49-F238E27FC236}">
                <a16:creationId xmlns:a16="http://schemas.microsoft.com/office/drawing/2014/main" id="{B43E326A-D269-4B40-AD99-BD411027010F}"/>
              </a:ext>
            </a:extLst>
          </p:cNvPr>
          <p:cNvGrpSpPr/>
          <p:nvPr/>
        </p:nvGrpSpPr>
        <p:grpSpPr>
          <a:xfrm>
            <a:off x="0" y="492695"/>
            <a:ext cx="384317" cy="61431"/>
            <a:chOff x="4318304" y="3089060"/>
            <a:chExt cx="384317" cy="61430"/>
          </a:xfrm>
        </p:grpSpPr>
        <p:sp>
          <p:nvSpPr>
            <p:cNvPr id="42" name="圆角矩形 6">
              <a:extLst>
                <a:ext uri="{FF2B5EF4-FFF2-40B4-BE49-F238E27FC236}">
                  <a16:creationId xmlns:a16="http://schemas.microsoft.com/office/drawing/2014/main" id="{807581F6-5682-4FBA-AE04-C96AF32A7C91}"/>
                </a:ext>
              </a:extLst>
            </p:cNvPr>
            <p:cNvSpPr/>
            <p:nvPr/>
          </p:nvSpPr>
          <p:spPr>
            <a:xfrm rot="16200000">
              <a:off x="4499257" y="2947128"/>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sp>
          <p:nvSpPr>
            <p:cNvPr id="43" name="圆角矩形 7">
              <a:extLst>
                <a:ext uri="{FF2B5EF4-FFF2-40B4-BE49-F238E27FC236}">
                  <a16:creationId xmlns:a16="http://schemas.microsoft.com/office/drawing/2014/main" id="{66F5287E-10A5-46D5-AFCE-B8F3446FA03A}"/>
                </a:ext>
              </a:extLst>
            </p:cNvPr>
            <p:cNvSpPr/>
            <p:nvPr/>
          </p:nvSpPr>
          <p:spPr>
            <a:xfrm rot="16200000">
              <a:off x="4499258" y="2908107"/>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grpSp>
      <p:sp>
        <p:nvSpPr>
          <p:cNvPr id="44" name="文本框 8" descr="56 anh sang">
            <a:extLst>
              <a:ext uri="{FF2B5EF4-FFF2-40B4-BE49-F238E27FC236}">
                <a16:creationId xmlns:a16="http://schemas.microsoft.com/office/drawing/2014/main" id="{EFA6801D-C122-4D27-8968-048C04CB0677}"/>
              </a:ext>
            </a:extLst>
          </p:cNvPr>
          <p:cNvSpPr txBox="1"/>
          <p:nvPr/>
        </p:nvSpPr>
        <p:spPr>
          <a:xfrm>
            <a:off x="-1253360" y="203400"/>
            <a:ext cx="5435280" cy="584775"/>
          </a:xfrm>
          <a:prstGeom prst="rect">
            <a:avLst/>
          </a:prstGeom>
          <a:noFill/>
        </p:spPr>
        <p:txBody>
          <a:bodyPr wrap="square" rtlCol="0">
            <a:spAutoFit/>
          </a:bodyPr>
          <a:lstStyle/>
          <a:p>
            <a:pPr algn="ctr" defTabSz="914377"/>
            <a:r>
              <a:rPr lang="en-US" altLang="zh-CN" sz="3200" dirty="0" err="1">
                <a:solidFill>
                  <a:prstClr val="white"/>
                </a:solidFill>
                <a:latin typeface="Arial" panose="020B0604020202020204" pitchFamily="34" charset="0"/>
                <a:ea typeface="微软雅黑" panose="020B0503020204020204" pitchFamily="34" charset="-122"/>
                <a:cs typeface="Arial" panose="020B0604020202020204" pitchFamily="34" charset="0"/>
              </a:rPr>
              <a:t>Tín</a:t>
            </a:r>
            <a:r>
              <a:rPr lang="en-US" altLang="zh-CN" sz="3200"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prstClr val="white"/>
                </a:solidFill>
                <a:latin typeface="Arial" panose="020B0604020202020204" pitchFamily="34" charset="0"/>
                <a:ea typeface="微软雅黑" panose="020B0503020204020204" pitchFamily="34" charset="-122"/>
                <a:cs typeface="Arial" panose="020B0604020202020204" pitchFamily="34" charset="0"/>
              </a:rPr>
              <a:t>hiệu</a:t>
            </a:r>
            <a:r>
              <a:rPr lang="en-US" altLang="zh-CN" sz="3200"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prstClr val="white"/>
                </a:solidFill>
                <a:latin typeface="Arial" panose="020B0604020202020204" pitchFamily="34" charset="0"/>
                <a:ea typeface="微软雅黑" panose="020B0503020204020204" pitchFamily="34" charset="-122"/>
                <a:cs typeface="Arial" panose="020B0604020202020204" pitchFamily="34" charset="0"/>
              </a:rPr>
              <a:t>số</a:t>
            </a:r>
            <a:endParaRPr lang="zh-CN" altLang="en-US" sz="3200" dirty="0">
              <a:solidFill>
                <a:prstClr val="white"/>
              </a:solidFill>
              <a:latin typeface="Arial" panose="020B0604020202020204" pitchFamily="34" charset="0"/>
              <a:ea typeface="微软雅黑" panose="020B0503020204020204" pitchFamily="34" charset="-122"/>
              <a:cs typeface="Arial" panose="020B0604020202020204" pitchFamily="34" charset="0"/>
            </a:endParaRPr>
          </a:p>
        </p:txBody>
      </p:sp>
      <p:pic>
        <p:nvPicPr>
          <p:cNvPr id="4098" name="Picture 2" descr="56 anh sang">
            <a:extLst>
              <a:ext uri="{FF2B5EF4-FFF2-40B4-BE49-F238E27FC236}">
                <a16:creationId xmlns:a16="http://schemas.microsoft.com/office/drawing/2014/main" id="{FC7C380A-C031-4A25-8F1A-44A1177C02A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r="10617"/>
          <a:stretch/>
        </p:blipFill>
        <p:spPr bwMode="auto">
          <a:xfrm>
            <a:off x="8844359" y="1078028"/>
            <a:ext cx="3116048" cy="225876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56 anh sang">
            <a:extLst>
              <a:ext uri="{FF2B5EF4-FFF2-40B4-BE49-F238E27FC236}">
                <a16:creationId xmlns:a16="http://schemas.microsoft.com/office/drawing/2014/main" id="{FE4C2EF4-7002-4CC9-B032-20BE376F1688}"/>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897924" y="4049506"/>
            <a:ext cx="3294076" cy="2462442"/>
          </a:xfrm>
          <a:prstGeom prst="rect">
            <a:avLst/>
          </a:prstGeom>
          <a:noFill/>
          <a:extLst>
            <a:ext uri="{909E8E84-426E-40DD-AFC4-6F175D3DCCD1}">
              <a14:hiddenFill xmlns:a14="http://schemas.microsoft.com/office/drawing/2010/main">
                <a:solidFill>
                  <a:srgbClr val="FFFFFF"/>
                </a:solidFill>
              </a14:hiddenFill>
            </a:ext>
          </a:extLst>
        </p:spPr>
      </p:pic>
      <p:sp>
        <p:nvSpPr>
          <p:cNvPr id="45" name="Text Box 16" descr="56 anh sang">
            <a:extLst>
              <a:ext uri="{FF2B5EF4-FFF2-40B4-BE49-F238E27FC236}">
                <a16:creationId xmlns:a16="http://schemas.microsoft.com/office/drawing/2014/main" id="{A169216A-46D7-479E-AFA6-E38519B37FB5}"/>
              </a:ext>
            </a:extLst>
          </p:cNvPr>
          <p:cNvSpPr txBox="1">
            <a:spLocks noChangeArrowheads="1"/>
          </p:cNvSpPr>
          <p:nvPr/>
        </p:nvSpPr>
        <p:spPr bwMode="gray">
          <a:xfrm>
            <a:off x="1554017" y="4164678"/>
            <a:ext cx="703534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marR="0" lvl="0" indent="-342900" algn="l" defTabSz="914400" rtl="0" eaLnBrk="0" fontAlgn="auto" latinLnBrk="0" hangingPunct="0">
              <a:lnSpc>
                <a:spcPct val="100000"/>
              </a:lnSpc>
              <a:spcBef>
                <a:spcPts val="0"/>
              </a:spcBef>
              <a:spcAft>
                <a:spcPts val="0"/>
              </a:spcAft>
              <a:buClrTx/>
              <a:buSzTx/>
              <a:buFontTx/>
              <a:buChar char="-"/>
              <a:defRPr/>
            </a:pPr>
            <a:r>
              <a:rPr kumimoji="0" lang="en-US" sz="2400" b="1" i="1"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Bit </a:t>
            </a:r>
            <a:r>
              <a:rPr kumimoji="0" lang="en-US" sz="2400" b="1" i="1"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là</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đơn</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vị</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nhỏ</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nhất</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để</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biểu</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diễn</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1"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thông</a:t>
            </a:r>
            <a:r>
              <a:rPr kumimoji="0" lang="en-US" sz="2400" b="1" i="1"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tin</a:t>
            </a:r>
          </a:p>
          <a:p>
            <a:pPr marL="342900" marR="0" lvl="0" indent="-342900" algn="l" defTabSz="914400" rtl="0" eaLnBrk="0" fontAlgn="auto" latinLnBrk="0" hangingPunct="0">
              <a:lnSpc>
                <a:spcPct val="100000"/>
              </a:lnSpc>
              <a:spcBef>
                <a:spcPts val="0"/>
              </a:spcBef>
              <a:spcAft>
                <a:spcPts val="0"/>
              </a:spcAft>
              <a:buClrTx/>
              <a:buSzTx/>
              <a:buFontTx/>
              <a:buChar char="-"/>
              <a:defRPr/>
            </a:pPr>
            <a:r>
              <a:rPr lang="en-US" sz="2400" b="1" i="1" baseline="0" dirty="0" err="1">
                <a:solidFill>
                  <a:srgbClr val="002060"/>
                </a:solidFill>
                <a:latin typeface="Arial" panose="020B0604020202020204" pitchFamily="34" charset="0"/>
                <a:cs typeface="Arial" panose="020B0604020202020204" pitchFamily="34" charset="0"/>
              </a:rPr>
              <a:t>Mỗi</a:t>
            </a:r>
            <a:r>
              <a:rPr lang="en-US" sz="2400" b="1" i="1" baseline="0" dirty="0">
                <a:solidFill>
                  <a:srgbClr val="002060"/>
                </a:solidFill>
                <a:latin typeface="Arial" panose="020B0604020202020204" pitchFamily="34" charset="0"/>
                <a:cs typeface="Arial" panose="020B0604020202020204" pitchFamily="34" charset="0"/>
              </a:rPr>
              <a:t> bit</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là</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một</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chữ</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số</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nhị</a:t>
            </a:r>
            <a:r>
              <a:rPr lang="en-US" sz="2400" b="1" i="1" dirty="0">
                <a:solidFill>
                  <a:srgbClr val="002060"/>
                </a:solidFill>
                <a:latin typeface="Arial" panose="020B0604020202020204" pitchFamily="34" charset="0"/>
                <a:cs typeface="Arial" panose="020B0604020202020204" pitchFamily="34" charset="0"/>
              </a:rPr>
              <a:t> </a:t>
            </a:r>
            <a:r>
              <a:rPr lang="en-US" sz="2400" b="1" i="1" dirty="0" err="1">
                <a:solidFill>
                  <a:srgbClr val="002060"/>
                </a:solidFill>
                <a:latin typeface="Arial" panose="020B0604020202020204" pitchFamily="34" charset="0"/>
                <a:cs typeface="Arial" panose="020B0604020202020204" pitchFamily="34" charset="0"/>
              </a:rPr>
              <a:t>phân</a:t>
            </a:r>
            <a:r>
              <a:rPr lang="en-US" sz="2400" b="1" i="1" dirty="0">
                <a:solidFill>
                  <a:srgbClr val="002060"/>
                </a:solidFill>
                <a:latin typeface="Arial" panose="020B0604020202020204" pitchFamily="34" charset="0"/>
                <a:cs typeface="Arial" panose="020B0604020202020204" pitchFamily="34" charset="0"/>
              </a:rPr>
              <a:t> 0 </a:t>
            </a:r>
            <a:r>
              <a:rPr lang="en-US" sz="2400" b="1" i="1" dirty="0" err="1">
                <a:solidFill>
                  <a:srgbClr val="002060"/>
                </a:solidFill>
                <a:latin typeface="Arial" panose="020B0604020202020204" pitchFamily="34" charset="0"/>
                <a:cs typeface="Arial" panose="020B0604020202020204" pitchFamily="34" charset="0"/>
              </a:rPr>
              <a:t>hoặc</a:t>
            </a:r>
            <a:r>
              <a:rPr lang="en-US" sz="2400" b="1" i="1" dirty="0">
                <a:solidFill>
                  <a:srgbClr val="002060"/>
                </a:solidFill>
                <a:latin typeface="Arial" panose="020B0604020202020204" pitchFamily="34" charset="0"/>
                <a:cs typeface="Arial" panose="020B0604020202020204" pitchFamily="34" charset="0"/>
              </a:rPr>
              <a:t> 1</a:t>
            </a:r>
            <a:endParaRPr kumimoji="0" lang="en-US" sz="2400" b="1" i="1"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4009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000"/>
                                        <p:tgtEl>
                                          <p:spTgt spid="2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barn(inVertical)">
                                      <p:cBhvr>
                                        <p:cTn id="35" dur="500"/>
                                        <p:tgtEl>
                                          <p:spTgt spid="4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1000"/>
                                        <p:tgtEl>
                                          <p:spTgt spid="3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1000"/>
                                        <p:tgtEl>
                                          <p:spTgt spid="3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4" grpId="0" animBg="1"/>
      <p:bldP spid="16" grpId="0"/>
      <p:bldP spid="21" grpId="0" animBg="1"/>
      <p:bldP spid="29" grpId="0" animBg="1"/>
      <p:bldP spid="34" grpId="0"/>
      <p:bldP spid="4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56 anh sang">
            <a:extLst>
              <a:ext uri="{FF2B5EF4-FFF2-40B4-BE49-F238E27FC236}">
                <a16:creationId xmlns:a16="http://schemas.microsoft.com/office/drawing/2014/main" id="{55E3BD4D-6234-45A9-AD12-863C5DDC942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3553" y="1077218"/>
            <a:ext cx="4037498" cy="242597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56 anh sang">
            <a:extLst>
              <a:ext uri="{FF2B5EF4-FFF2-40B4-BE49-F238E27FC236}">
                <a16:creationId xmlns:a16="http://schemas.microsoft.com/office/drawing/2014/main" id="{EFE61AD4-8321-4BDF-8AB7-91DC893A29D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356643" y="1580321"/>
            <a:ext cx="4853594" cy="273264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56 anh sang">
            <a:extLst>
              <a:ext uri="{FF2B5EF4-FFF2-40B4-BE49-F238E27FC236}">
                <a16:creationId xmlns:a16="http://schemas.microsoft.com/office/drawing/2014/main" id="{86F70282-6146-4DD4-A452-8D6D1ACD74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1763" y="4164494"/>
            <a:ext cx="4541079" cy="2554357"/>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8" descr="56 anh sang">
            <a:extLst>
              <a:ext uri="{FF2B5EF4-FFF2-40B4-BE49-F238E27FC236}">
                <a16:creationId xmlns:a16="http://schemas.microsoft.com/office/drawing/2014/main" id="{E230E901-0A65-46ED-840C-11AD7E5C9295}"/>
              </a:ext>
            </a:extLst>
          </p:cNvPr>
          <p:cNvSpPr txBox="1"/>
          <p:nvPr/>
        </p:nvSpPr>
        <p:spPr>
          <a:xfrm>
            <a:off x="775962" y="0"/>
            <a:ext cx="5435280" cy="1077218"/>
          </a:xfrm>
          <a:prstGeom prst="rect">
            <a:avLst/>
          </a:prstGeom>
          <a:noFill/>
        </p:spPr>
        <p:txBody>
          <a:bodyPr wrap="square" rtlCol="0">
            <a:spAutoFit/>
          </a:bodyPr>
          <a:lstStyle/>
          <a:p>
            <a:pPr algn="ctr" defTabSz="914377"/>
            <a:r>
              <a:rPr lang="en-US" altLang="zh-CN" sz="3200" dirty="0" err="1">
                <a:solidFill>
                  <a:srgbClr val="FF0000"/>
                </a:solidFill>
                <a:latin typeface="Arial" panose="020B0604020202020204" pitchFamily="34" charset="0"/>
                <a:ea typeface="微软雅黑" panose="020B0503020204020204" pitchFamily="34" charset="-122"/>
                <a:cs typeface="Arial" panose="020B0604020202020204" pitchFamily="34" charset="0"/>
              </a:rPr>
              <a:t>Điều</a:t>
            </a:r>
            <a:r>
              <a:rPr lang="en-US" altLang="zh-CN" sz="3200"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srgbClr val="FF0000"/>
                </a:solidFill>
                <a:latin typeface="Arial" panose="020B0604020202020204" pitchFamily="34" charset="0"/>
                <a:ea typeface="微软雅黑" panose="020B0503020204020204" pitchFamily="34" charset="-122"/>
                <a:cs typeface="Arial" panose="020B0604020202020204" pitchFamily="34" charset="0"/>
              </a:rPr>
              <a:t>chỉnh</a:t>
            </a:r>
            <a:r>
              <a:rPr lang="en-US" altLang="zh-CN" sz="3200"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srgbClr val="FF0000"/>
                </a:solidFill>
                <a:latin typeface="Arial" panose="020B0604020202020204" pitchFamily="34" charset="0"/>
                <a:ea typeface="微软雅黑" panose="020B0503020204020204" pitchFamily="34" charset="-122"/>
                <a:cs typeface="Arial" panose="020B0604020202020204" pitchFamily="34" charset="0"/>
              </a:rPr>
              <a:t>âm</a:t>
            </a:r>
            <a:r>
              <a:rPr lang="en-US" altLang="zh-CN" sz="3200"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srgbClr val="FF0000"/>
                </a:solidFill>
                <a:latin typeface="Arial" panose="020B0604020202020204" pitchFamily="34" charset="0"/>
                <a:ea typeface="微软雅黑" panose="020B0503020204020204" pitchFamily="34" charset="-122"/>
                <a:cs typeface="Arial" panose="020B0604020202020204" pitchFamily="34" charset="0"/>
              </a:rPr>
              <a:t>thanh</a:t>
            </a:r>
            <a:r>
              <a:rPr lang="en-US" altLang="zh-CN" sz="3200"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srgbClr val="FF0000"/>
                </a:solidFill>
                <a:latin typeface="Arial" panose="020B0604020202020204" pitchFamily="34" charset="0"/>
                <a:ea typeface="微软雅黑" panose="020B0503020204020204" pitchFamily="34" charset="-122"/>
                <a:cs typeface="Arial" panose="020B0604020202020204" pitchFamily="34" charset="0"/>
              </a:rPr>
              <a:t>trong</a:t>
            </a:r>
            <a:r>
              <a:rPr lang="en-US" altLang="zh-CN" sz="3200"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srgbClr val="FF0000"/>
                </a:solidFill>
                <a:latin typeface="Arial" panose="020B0604020202020204" pitchFamily="34" charset="0"/>
                <a:ea typeface="微软雅黑" panose="020B0503020204020204" pitchFamily="34" charset="-122"/>
                <a:cs typeface="Arial" panose="020B0604020202020204" pitchFamily="34" charset="0"/>
              </a:rPr>
              <a:t>loa</a:t>
            </a:r>
            <a:r>
              <a:rPr lang="en-US" altLang="zh-CN" sz="3200"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srgbClr val="FF0000"/>
                </a:solidFill>
                <a:latin typeface="Arial" panose="020B0604020202020204" pitchFamily="34" charset="0"/>
                <a:ea typeface="微软雅黑" panose="020B0503020204020204" pitchFamily="34" charset="-122"/>
                <a:cs typeface="Arial" panose="020B0604020202020204" pitchFamily="34" charset="0"/>
              </a:rPr>
              <a:t>máy</a:t>
            </a:r>
            <a:r>
              <a:rPr lang="en-US" altLang="zh-CN" sz="3200"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srgbClr val="FF0000"/>
                </a:solidFill>
                <a:latin typeface="Arial" panose="020B0604020202020204" pitchFamily="34" charset="0"/>
                <a:ea typeface="微软雅黑" panose="020B0503020204020204" pitchFamily="34" charset="-122"/>
                <a:cs typeface="Arial" panose="020B0604020202020204" pitchFamily="34" charset="0"/>
              </a:rPr>
              <a:t>tính</a:t>
            </a:r>
            <a:endParaRPr lang="zh-CN" altLang="en-US" sz="3200" dirty="0">
              <a:solidFill>
                <a:srgbClr val="FF0000"/>
              </a:solidFill>
              <a:latin typeface="Arial" panose="020B0604020202020204" pitchFamily="34" charset="0"/>
              <a:ea typeface="微软雅黑" panose="020B0503020204020204" pitchFamily="34" charset="-122"/>
              <a:cs typeface="Arial" panose="020B0604020202020204" pitchFamily="34" charset="0"/>
            </a:endParaRPr>
          </a:p>
        </p:txBody>
      </p:sp>
      <p:sp>
        <p:nvSpPr>
          <p:cNvPr id="8" name="文本框 8" descr="56 anh sang">
            <a:extLst>
              <a:ext uri="{FF2B5EF4-FFF2-40B4-BE49-F238E27FC236}">
                <a16:creationId xmlns:a16="http://schemas.microsoft.com/office/drawing/2014/main" id="{F98FC729-A23A-4F54-A17F-ADD7EE3E9A36}"/>
              </a:ext>
            </a:extLst>
          </p:cNvPr>
          <p:cNvSpPr txBox="1"/>
          <p:nvPr/>
        </p:nvSpPr>
        <p:spPr>
          <a:xfrm>
            <a:off x="5980758" y="995546"/>
            <a:ext cx="5435280" cy="584775"/>
          </a:xfrm>
          <a:prstGeom prst="rect">
            <a:avLst/>
          </a:prstGeom>
          <a:noFill/>
        </p:spPr>
        <p:txBody>
          <a:bodyPr wrap="square" rtlCol="0">
            <a:spAutoFit/>
          </a:bodyPr>
          <a:lstStyle/>
          <a:p>
            <a:pPr algn="ctr" defTabSz="914377"/>
            <a:r>
              <a:rPr lang="en-US" altLang="zh-CN" sz="3200" dirty="0" err="1">
                <a:solidFill>
                  <a:srgbClr val="FF0000"/>
                </a:solidFill>
                <a:latin typeface="Arial" panose="020B0604020202020204" pitchFamily="34" charset="0"/>
                <a:ea typeface="微软雅黑" panose="020B0503020204020204" pitchFamily="34" charset="-122"/>
                <a:cs typeface="Arial" panose="020B0604020202020204" pitchFamily="34" charset="0"/>
              </a:rPr>
              <a:t>điều</a:t>
            </a:r>
            <a:r>
              <a:rPr lang="en-US" altLang="zh-CN" sz="3200"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srgbClr val="FF0000"/>
                </a:solidFill>
                <a:latin typeface="Arial" panose="020B0604020202020204" pitchFamily="34" charset="0"/>
                <a:ea typeface="微软雅黑" panose="020B0503020204020204" pitchFamily="34" charset="-122"/>
                <a:cs typeface="Arial" panose="020B0604020202020204" pitchFamily="34" charset="0"/>
              </a:rPr>
              <a:t>chỉnh</a:t>
            </a:r>
            <a:r>
              <a:rPr lang="en-US" altLang="zh-CN" sz="3200"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srgbClr val="FF0000"/>
                </a:solidFill>
                <a:latin typeface="Arial" panose="020B0604020202020204" pitchFamily="34" charset="0"/>
                <a:ea typeface="微软雅黑" panose="020B0503020204020204" pitchFamily="34" charset="-122"/>
                <a:cs typeface="Arial" panose="020B0604020202020204" pitchFamily="34" charset="0"/>
              </a:rPr>
              <a:t>âm</a:t>
            </a:r>
            <a:r>
              <a:rPr lang="en-US" altLang="zh-CN" sz="3200"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srgbClr val="FF0000"/>
                </a:solidFill>
                <a:latin typeface="Arial" panose="020B0604020202020204" pitchFamily="34" charset="0"/>
                <a:ea typeface="微软雅黑" panose="020B0503020204020204" pitchFamily="34" charset="-122"/>
                <a:cs typeface="Arial" panose="020B0604020202020204" pitchFamily="34" charset="0"/>
              </a:rPr>
              <a:t>thanh</a:t>
            </a:r>
            <a:r>
              <a:rPr lang="en-US" altLang="zh-CN" sz="3200"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srgbClr val="FF0000"/>
                </a:solidFill>
                <a:latin typeface="Arial" panose="020B0604020202020204" pitchFamily="34" charset="0"/>
                <a:ea typeface="微软雅黑" panose="020B0503020204020204" pitchFamily="34" charset="-122"/>
                <a:cs typeface="Arial" panose="020B0604020202020204" pitchFamily="34" charset="0"/>
              </a:rPr>
              <a:t>ti</a:t>
            </a:r>
            <a:r>
              <a:rPr lang="en-US" altLang="zh-CN" sz="3200" dirty="0">
                <a:solidFill>
                  <a:srgbClr val="FF0000"/>
                </a:solidFill>
                <a:latin typeface="Arial" panose="020B0604020202020204" pitchFamily="34" charset="0"/>
                <a:ea typeface="微软雅黑" panose="020B0503020204020204" pitchFamily="34" charset="-122"/>
                <a:cs typeface="Arial" panose="020B0604020202020204" pitchFamily="34" charset="0"/>
              </a:rPr>
              <a:t> vi</a:t>
            </a:r>
            <a:endParaRPr lang="zh-CN" altLang="en-US" sz="3200" dirty="0">
              <a:solidFill>
                <a:srgbClr val="FF0000"/>
              </a:solidFill>
              <a:latin typeface="Arial" panose="020B0604020202020204" pitchFamily="34" charset="0"/>
              <a:ea typeface="微软雅黑" panose="020B0503020204020204" pitchFamily="34" charset="-122"/>
              <a:cs typeface="Arial" panose="020B0604020202020204" pitchFamily="34" charset="0"/>
            </a:endParaRPr>
          </a:p>
        </p:txBody>
      </p:sp>
      <p:sp>
        <p:nvSpPr>
          <p:cNvPr id="11" name="文本框 8" descr="56 anh sang">
            <a:extLst>
              <a:ext uri="{FF2B5EF4-FFF2-40B4-BE49-F238E27FC236}">
                <a16:creationId xmlns:a16="http://schemas.microsoft.com/office/drawing/2014/main" id="{0A92207C-E009-4EA3-9C7B-68C9D57C1685}"/>
              </a:ext>
            </a:extLst>
          </p:cNvPr>
          <p:cNvSpPr txBox="1"/>
          <p:nvPr/>
        </p:nvSpPr>
        <p:spPr>
          <a:xfrm>
            <a:off x="5399388" y="4974261"/>
            <a:ext cx="6016650" cy="1569660"/>
          </a:xfrm>
          <a:prstGeom prst="rect">
            <a:avLst/>
          </a:prstGeom>
          <a:noFill/>
        </p:spPr>
        <p:txBody>
          <a:bodyPr wrap="square" rtlCol="0">
            <a:spAutoFit/>
          </a:bodyPr>
          <a:lstStyle/>
          <a:p>
            <a:pPr algn="ctr" defTabSz="914377"/>
            <a:r>
              <a:rPr lang="vi-VN" altLang="zh-CN" sz="3200" dirty="0">
                <a:solidFill>
                  <a:srgbClr val="FF0000"/>
                </a:solidFill>
                <a:latin typeface="Arial" panose="020B0604020202020204" pitchFamily="34" charset="0"/>
                <a:ea typeface="微软雅黑" panose="020B0503020204020204" pitchFamily="34" charset="-122"/>
                <a:cs typeface="Arial" panose="020B0604020202020204" pitchFamily="34" charset="0"/>
              </a:rPr>
              <a:t>có thể tăng âm lượng lớn lên hoặc nhỏ đi trong máy nghe nhạc….</a:t>
            </a:r>
            <a:endParaRPr lang="zh-CN" altLang="en-US" sz="3200" dirty="0">
              <a:solidFill>
                <a:srgbClr val="FF0000"/>
              </a:solidFill>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203026068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circle(in)">
                                      <p:cBhvr>
                                        <p:cTn id="12" dur="2000"/>
                                        <p:tgtEl>
                                          <p:spTgt spid="512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124"/>
                                        </p:tgtEl>
                                        <p:attrNameLst>
                                          <p:attrName>style.visibility</p:attrName>
                                        </p:attrNameLst>
                                      </p:cBhvr>
                                      <p:to>
                                        <p:strVal val="visible"/>
                                      </p:to>
                                    </p:set>
                                    <p:animEffect transition="in" filter="randombar(horizontal)">
                                      <p:cBhvr>
                                        <p:cTn id="17" dur="500"/>
                                        <p:tgtEl>
                                          <p:spTgt spid="5124"/>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5126"/>
                                        </p:tgtEl>
                                        <p:attrNameLst>
                                          <p:attrName>style.visibility</p:attrName>
                                        </p:attrNameLst>
                                      </p:cBhvr>
                                      <p:to>
                                        <p:strVal val="visible"/>
                                      </p:to>
                                    </p:set>
                                    <p:animEffect transition="in" filter="circle(in)">
                                      <p:cBhvr>
                                        <p:cTn id="25" dur="2000"/>
                                        <p:tgtEl>
                                          <p:spTgt spid="5126"/>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circle(in)">
                                      <p:cBhvr>
                                        <p:cTn id="28"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ự khác nhau giữa tín hiệu Analog và Digital - Học Nghề Kỹ Sư Điện &amp; Điện Tử" descr="56 anh sang">
            <a:hlinkClick r:id="" action="ppaction://media"/>
            <a:extLst>
              <a:ext uri="{FF2B5EF4-FFF2-40B4-BE49-F238E27FC236}">
                <a16:creationId xmlns:a16="http://schemas.microsoft.com/office/drawing/2014/main" id="{1E4E9B67-D5BC-4920-BC7F-41ECD8BB360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81538" y="357807"/>
            <a:ext cx="9730409" cy="5473355"/>
          </a:xfrm>
          <a:prstGeom prst="rect">
            <a:avLst/>
          </a:prstGeom>
        </p:spPr>
      </p:pic>
      <p:sp>
        <p:nvSpPr>
          <p:cNvPr id="4" name="文本框 8" descr="56 anh sang">
            <a:extLst>
              <a:ext uri="{FF2B5EF4-FFF2-40B4-BE49-F238E27FC236}">
                <a16:creationId xmlns:a16="http://schemas.microsoft.com/office/drawing/2014/main" id="{14A23F1A-6142-49C6-9872-7BB05FB3F9AF}"/>
              </a:ext>
            </a:extLst>
          </p:cNvPr>
          <p:cNvSpPr txBox="1"/>
          <p:nvPr/>
        </p:nvSpPr>
        <p:spPr>
          <a:xfrm>
            <a:off x="3529102" y="5780782"/>
            <a:ext cx="5435280" cy="1077218"/>
          </a:xfrm>
          <a:prstGeom prst="rect">
            <a:avLst/>
          </a:prstGeom>
          <a:noFill/>
        </p:spPr>
        <p:txBody>
          <a:bodyPr wrap="square" rtlCol="0">
            <a:spAutoFit/>
          </a:bodyPr>
          <a:lstStyle/>
          <a:p>
            <a:pPr algn="ctr" defTabSz="914377"/>
            <a:r>
              <a:rPr lang="en-US" altLang="zh-CN" sz="3200" dirty="0" err="1">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Phân</a:t>
            </a:r>
            <a:r>
              <a:rPr lang="en-US" altLang="zh-CN" sz="3200" dirty="0">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biệt</a:t>
            </a:r>
            <a:r>
              <a:rPr lang="en-US" altLang="zh-CN" sz="3200" dirty="0">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tín</a:t>
            </a:r>
            <a:r>
              <a:rPr lang="en-US" altLang="zh-CN" sz="3200" dirty="0">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hiệu</a:t>
            </a:r>
            <a:r>
              <a:rPr lang="en-US" altLang="zh-CN" sz="3200" dirty="0">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tương</a:t>
            </a:r>
            <a:r>
              <a:rPr lang="en-US" altLang="zh-CN" sz="3200" dirty="0">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tự</a:t>
            </a:r>
            <a:r>
              <a:rPr lang="en-US" altLang="zh-CN" sz="3200" dirty="0">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và</a:t>
            </a:r>
            <a:r>
              <a:rPr lang="en-US" altLang="zh-CN" sz="3200" dirty="0">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tín</a:t>
            </a:r>
            <a:r>
              <a:rPr lang="en-US" altLang="zh-CN" sz="3200" dirty="0">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hiệu</a:t>
            </a:r>
            <a:r>
              <a:rPr lang="en-US" altLang="zh-CN" sz="3200" dirty="0">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rPr>
              <a:t>số</a:t>
            </a:r>
            <a:endParaRPr lang="zh-CN" altLang="en-US" sz="3200" dirty="0">
              <a:solidFill>
                <a:srgbClr val="FF0000"/>
              </a:solidFill>
              <a:latin typeface="#9Slide03 Arima Madurai Black" panose="00000A00000000000000" pitchFamily="2" charset="0"/>
              <a:ea typeface="微软雅黑" panose="020B0503020204020204" pitchFamily="34" charset="-122"/>
              <a:cs typeface="#9Slide03 Arima Madurai Black" panose="00000A00000000000000" pitchFamily="2" charset="0"/>
            </a:endParaRPr>
          </a:p>
        </p:txBody>
      </p:sp>
    </p:spTree>
    <p:extLst>
      <p:ext uri="{BB962C8B-B14F-4D97-AF65-F5344CB8AC3E}">
        <p14:creationId xmlns:p14="http://schemas.microsoft.com/office/powerpoint/2010/main" val="3310329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7022" fill="hold"/>
                                        <p:tgtEl>
                                          <p:spTgt spid="3"/>
                                        </p:tgtEl>
                                      </p:cBhvr>
                                    </p:cmd>
                                  </p:childTnLst>
                                </p:cTn>
                              </p:par>
                            </p:childTnLst>
                          </p:cTn>
                        </p:par>
                        <p:par>
                          <p:cTn id="7" fill="hold">
                            <p:stCondLst>
                              <p:cond delay="287022"/>
                            </p:stCondLst>
                            <p:childTnLst>
                              <p:par>
                                <p:cTn id="8" presetID="16" presetClass="entr" presetSubtype="37" fill="hold" grpId="0" nodeType="afterEffect">
                                  <p:stCondLst>
                                    <p:cond delay="300"/>
                                  </p:stCondLst>
                                  <p:childTnLst>
                                    <p:set>
                                      <p:cBhvr>
                                        <p:cTn id="9" dur="1" fill="hold">
                                          <p:stCondLst>
                                            <p:cond delay="0"/>
                                          </p:stCondLst>
                                        </p:cTn>
                                        <p:tgtEl>
                                          <p:spTgt spid="4"/>
                                        </p:tgtEl>
                                        <p:attrNameLst>
                                          <p:attrName>style.visibility</p:attrName>
                                        </p:attrNameLst>
                                      </p:cBhvr>
                                      <p:to>
                                        <p:strVal val="visible"/>
                                      </p:to>
                                    </p:set>
                                    <p:animEffect transition="in" filter="barn(outVertical)">
                                      <p:cBhvr>
                                        <p:cTn id="10"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2" descr="56 anh sang">
            <a:extLst>
              <a:ext uri="{FF2B5EF4-FFF2-40B4-BE49-F238E27FC236}">
                <a16:creationId xmlns:a16="http://schemas.microsoft.com/office/drawing/2014/main" id="{580A50C7-14A0-48FF-8A16-C3550319BD40}"/>
              </a:ext>
            </a:extLst>
          </p:cNvPr>
          <p:cNvGraphicFramePr>
            <a:graphicFrameLocks noGrp="1"/>
          </p:cNvGraphicFramePr>
          <p:nvPr/>
        </p:nvGraphicFramePr>
        <p:xfrm>
          <a:off x="1" y="0"/>
          <a:ext cx="12192000" cy="6858000"/>
        </p:xfrm>
        <a:graphic>
          <a:graphicData uri="http://schemas.openxmlformats.org/drawingml/2006/table">
            <a:tbl>
              <a:tblPr firstRow="1" bandRow="1">
                <a:tableStyleId>{0505E3EF-67EA-436B-97B2-0124C06EBD24}</a:tableStyleId>
              </a:tblPr>
              <a:tblGrid>
                <a:gridCol w="6013173">
                  <a:extLst>
                    <a:ext uri="{9D8B030D-6E8A-4147-A177-3AD203B41FA5}">
                      <a16:colId xmlns:a16="http://schemas.microsoft.com/office/drawing/2014/main" val="2286681926"/>
                    </a:ext>
                  </a:extLst>
                </a:gridCol>
                <a:gridCol w="6178827">
                  <a:extLst>
                    <a:ext uri="{9D8B030D-6E8A-4147-A177-3AD203B41FA5}">
                      <a16:colId xmlns:a16="http://schemas.microsoft.com/office/drawing/2014/main" val="3553801168"/>
                    </a:ext>
                  </a:extLst>
                </a:gridCol>
              </a:tblGrid>
              <a:tr h="639738">
                <a:tc>
                  <a:txBody>
                    <a:bodyPr/>
                    <a:lstStyle/>
                    <a:p>
                      <a:pPr algn="ctr"/>
                      <a:r>
                        <a:rPr lang="en-US" sz="3200" dirty="0" err="1">
                          <a:latin typeface="Arial" panose="020B0604020202020204" pitchFamily="34" charset="0"/>
                          <a:cs typeface="Arial" panose="020B0604020202020204" pitchFamily="34" charset="0"/>
                        </a:rPr>
                        <a:t>Tín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hiệu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tương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tự</a:t>
                      </a:r>
                      <a:endParaRPr lang="en-US" sz="3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US" sz="3200" dirty="0" err="1">
                          <a:latin typeface="Arial" panose="020B0604020202020204" pitchFamily="34" charset="0"/>
                          <a:cs typeface="Arial" panose="020B0604020202020204" pitchFamily="34" charset="0"/>
                        </a:rPr>
                        <a:t>Tín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hiệu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số</a:t>
                      </a:r>
                      <a:endParaRPr lang="en-US" sz="3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392066229"/>
                  </a:ext>
                </a:extLst>
              </a:tr>
              <a:tr h="1229944">
                <a:tc>
                  <a:txBody>
                    <a:bodyPr/>
                    <a:lstStyle/>
                    <a:p>
                      <a:pPr algn="ctr"/>
                      <a:r>
                        <a:rPr lang="vi-VN" sz="2400" dirty="0">
                          <a:latin typeface="Arial" panose="020B0604020202020204" pitchFamily="34" charset="0"/>
                          <a:cs typeface="Arial" panose="020B0604020202020204" pitchFamily="34" charset="0"/>
                        </a:rPr>
                        <a:t>Một tín hiệu tương tự đại diện cho một </a:t>
                      </a:r>
                      <a:r>
                        <a:rPr lang="vi-VN" sz="2400" b="1" dirty="0">
                          <a:latin typeface="Arial" panose="020B0604020202020204" pitchFamily="34" charset="0"/>
                          <a:cs typeface="Arial" panose="020B0604020202020204" pitchFamily="34" charset="0"/>
                        </a:rPr>
                        <a:t>sóng liên tụ</a:t>
                      </a:r>
                      <a:r>
                        <a:rPr lang="vi-VN" sz="2400" dirty="0">
                          <a:latin typeface="Arial" panose="020B0604020202020204" pitchFamily="34" charset="0"/>
                          <a:cs typeface="Arial" panose="020B0604020202020204" pitchFamily="34" charset="0"/>
                        </a:rPr>
                        <a:t>c thay đổi liên tục trong một khoảng thời gian.</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i="0" kern="1200" dirty="0" err="1">
                          <a:solidFill>
                            <a:schemeClr val="dk1"/>
                          </a:solidFill>
                          <a:effectLst/>
                          <a:latin typeface="Arial" panose="020B0604020202020204" pitchFamily="34" charset="0"/>
                          <a:ea typeface="+mn-ea"/>
                          <a:cs typeface="Arial" panose="020B0604020202020204" pitchFamily="34" charset="0"/>
                        </a:rPr>
                        <a:t>Tín</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hiệu</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số</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đại</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diện</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cho</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một</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1" i="0" kern="1200" dirty="0" err="1">
                          <a:solidFill>
                            <a:schemeClr val="dk1"/>
                          </a:solidFill>
                          <a:effectLst/>
                          <a:latin typeface="Arial" panose="020B0604020202020204" pitchFamily="34" charset="0"/>
                          <a:ea typeface="+mn-ea"/>
                          <a:cs typeface="Arial" panose="020B0604020202020204" pitchFamily="34" charset="0"/>
                        </a:rPr>
                        <a:t>sóng</a:t>
                      </a:r>
                      <a:r>
                        <a:rPr lang="en-US" sz="2400" b="1" i="0" kern="1200" dirty="0">
                          <a:solidFill>
                            <a:schemeClr val="dk1"/>
                          </a:solidFill>
                          <a:effectLst/>
                          <a:latin typeface="Arial" panose="020B0604020202020204" pitchFamily="34" charset="0"/>
                          <a:ea typeface="+mn-ea"/>
                          <a:cs typeface="Arial" panose="020B0604020202020204" pitchFamily="34" charset="0"/>
                        </a:rPr>
                        <a:t> </a:t>
                      </a:r>
                      <a:r>
                        <a:rPr lang="en-US" sz="2400" b="1" i="0" kern="1200" dirty="0" err="1">
                          <a:solidFill>
                            <a:schemeClr val="dk1"/>
                          </a:solidFill>
                          <a:effectLst/>
                          <a:latin typeface="Arial" panose="020B0604020202020204" pitchFamily="34" charset="0"/>
                          <a:ea typeface="+mn-ea"/>
                          <a:cs typeface="Arial" panose="020B0604020202020204" pitchFamily="34" charset="0"/>
                        </a:rPr>
                        <a:t>không</a:t>
                      </a:r>
                      <a:r>
                        <a:rPr lang="en-US" sz="2400" b="1" i="0" kern="1200" dirty="0">
                          <a:solidFill>
                            <a:schemeClr val="dk1"/>
                          </a:solidFill>
                          <a:effectLst/>
                          <a:latin typeface="Arial" panose="020B0604020202020204" pitchFamily="34" charset="0"/>
                          <a:ea typeface="+mn-ea"/>
                          <a:cs typeface="Arial" panose="020B0604020202020204" pitchFamily="34" charset="0"/>
                        </a:rPr>
                        <a:t> </a:t>
                      </a:r>
                      <a:r>
                        <a:rPr lang="en-US" sz="2400" b="1" i="0" kern="1200" dirty="0" err="1">
                          <a:solidFill>
                            <a:schemeClr val="dk1"/>
                          </a:solidFill>
                          <a:effectLst/>
                          <a:latin typeface="Arial" panose="020B0604020202020204" pitchFamily="34" charset="0"/>
                          <a:ea typeface="+mn-ea"/>
                          <a:cs typeface="Arial" panose="020B0604020202020204" pitchFamily="34" charset="0"/>
                        </a:rPr>
                        <a:t>liên</a:t>
                      </a:r>
                      <a:r>
                        <a:rPr lang="en-US" sz="2400" b="1" i="0" kern="1200" dirty="0">
                          <a:solidFill>
                            <a:schemeClr val="dk1"/>
                          </a:solidFill>
                          <a:effectLst/>
                          <a:latin typeface="Arial" panose="020B0604020202020204" pitchFamily="34" charset="0"/>
                          <a:ea typeface="+mn-ea"/>
                          <a:cs typeface="Arial" panose="020B0604020202020204" pitchFamily="34" charset="0"/>
                        </a:rPr>
                        <a:t> </a:t>
                      </a:r>
                      <a:r>
                        <a:rPr lang="en-US" sz="2400" b="1" i="0" kern="1200" dirty="0" err="1">
                          <a:solidFill>
                            <a:schemeClr val="dk1"/>
                          </a:solidFill>
                          <a:effectLst/>
                          <a:latin typeface="Arial" panose="020B0604020202020204" pitchFamily="34" charset="0"/>
                          <a:ea typeface="+mn-ea"/>
                          <a:cs typeface="Arial" panose="020B0604020202020204" pitchFamily="34" charset="0"/>
                        </a:rPr>
                        <a:t>tục</a:t>
                      </a:r>
                      <a:r>
                        <a:rPr lang="en-US" sz="2400" b="1"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mang</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thông</a:t>
                      </a:r>
                      <a:r>
                        <a:rPr lang="en-US" sz="2400" b="0" i="0" kern="1200" dirty="0">
                          <a:solidFill>
                            <a:schemeClr val="dk1"/>
                          </a:solidFill>
                          <a:effectLst/>
                          <a:latin typeface="Arial" panose="020B0604020202020204" pitchFamily="34" charset="0"/>
                          <a:ea typeface="+mn-ea"/>
                          <a:cs typeface="Arial" panose="020B0604020202020204" pitchFamily="34" charset="0"/>
                        </a:rPr>
                        <a:t> tin ở </a:t>
                      </a:r>
                      <a:r>
                        <a:rPr lang="en-US" sz="2400" b="0" i="0" kern="1200" dirty="0" err="1">
                          <a:solidFill>
                            <a:schemeClr val="dk1"/>
                          </a:solidFill>
                          <a:effectLst/>
                          <a:latin typeface="Arial" panose="020B0604020202020204" pitchFamily="34" charset="0"/>
                          <a:ea typeface="+mn-ea"/>
                          <a:cs typeface="Arial" panose="020B0604020202020204" pitchFamily="34" charset="0"/>
                        </a:rPr>
                        <a:t>định</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dạng</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nhị</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phân</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và</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có</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các</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giá</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trị</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riêng</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biệt</a:t>
                      </a:r>
                      <a:r>
                        <a:rPr lang="en-US" sz="2400" b="0" i="0" kern="1200" dirty="0">
                          <a:solidFill>
                            <a:schemeClr val="dk1"/>
                          </a:solidFill>
                          <a:effectLst/>
                          <a:latin typeface="Arial" panose="020B0604020202020204" pitchFamily="34" charset="0"/>
                          <a:ea typeface="+mn-ea"/>
                          <a:cs typeface="Arial" panose="020B0604020202020204" pitchFamily="34" charset="0"/>
                        </a:rPr>
                        <a:t>.</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4375541"/>
                  </a:ext>
                </a:extLst>
              </a:tr>
              <a:tr h="838465">
                <a:tc>
                  <a:txBody>
                    <a:bodyPr/>
                    <a:lstStyle/>
                    <a:p>
                      <a:pPr algn="ctr"/>
                      <a:r>
                        <a:rPr lang="en-US" sz="2400" dirty="0" err="1">
                          <a:latin typeface="Arial" panose="020B0604020202020204" pitchFamily="34" charset="0"/>
                          <a:cs typeface="Arial" panose="020B0604020202020204" pitchFamily="34" charset="0"/>
                        </a:rPr>
                        <a:t>Được</a:t>
                      </a:r>
                      <a:r>
                        <a:rPr lang="en-US" sz="2400" dirty="0">
                          <a:latin typeface="Arial" panose="020B0604020202020204" pitchFamily="34" charset="0"/>
                          <a:cs typeface="Arial" panose="020B0604020202020204" pitchFamily="34" charset="0"/>
                        </a:rPr>
                        <a:t> </a:t>
                      </a:r>
                      <a:r>
                        <a:rPr lang="vi-VN" sz="2400" dirty="0">
                          <a:latin typeface="Arial" panose="020B0604020202020204" pitchFamily="34" charset="0"/>
                          <a:cs typeface="Arial" panose="020B0604020202020204" pitchFamily="34" charset="0"/>
                        </a:rPr>
                        <a:t>biểu thị bằng sóng hình sin liên tục</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i="0" kern="1200" dirty="0" err="1">
                          <a:solidFill>
                            <a:schemeClr val="dk1"/>
                          </a:solidFill>
                          <a:effectLst/>
                          <a:latin typeface="Arial" panose="020B0604020202020204" pitchFamily="34" charset="0"/>
                          <a:ea typeface="+mn-ea"/>
                          <a:cs typeface="Arial" panose="020B0604020202020204" pitchFamily="34" charset="0"/>
                        </a:rPr>
                        <a:t>Được</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vi-VN" sz="2400" b="0" i="0" kern="1200" dirty="0">
                          <a:solidFill>
                            <a:schemeClr val="dk1"/>
                          </a:solidFill>
                          <a:effectLst/>
                          <a:latin typeface="Arial" panose="020B0604020202020204" pitchFamily="34" charset="0"/>
                          <a:ea typeface="+mn-ea"/>
                          <a:cs typeface="Arial" panose="020B0604020202020204" pitchFamily="34" charset="0"/>
                        </a:rPr>
                        <a:t>biểu thị bằng sóng vuông.</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3298563"/>
                  </a:ext>
                </a:extLst>
              </a:tr>
              <a:tr h="1229944">
                <a:tc>
                  <a:txBody>
                    <a:bodyPr/>
                    <a:lstStyle/>
                    <a:p>
                      <a:pPr algn="ctr"/>
                      <a:r>
                        <a:rPr lang="en-US" sz="2400" b="0" i="0" kern="1200" dirty="0">
                          <a:solidFill>
                            <a:schemeClr val="dk1"/>
                          </a:solidFill>
                          <a:effectLst/>
                          <a:latin typeface="Arial" panose="020B0604020202020204" pitchFamily="34" charset="0"/>
                          <a:ea typeface="+mn-ea"/>
                          <a:cs typeface="Arial" panose="020B0604020202020204" pitchFamily="34" charset="0"/>
                        </a:rPr>
                        <a:t>T</a:t>
                      </a:r>
                      <a:r>
                        <a:rPr lang="vi-VN" sz="2400" b="0" i="0" kern="1200" dirty="0">
                          <a:solidFill>
                            <a:schemeClr val="dk1"/>
                          </a:solidFill>
                          <a:effectLst/>
                          <a:latin typeface="Arial" panose="020B0604020202020204" pitchFamily="34" charset="0"/>
                          <a:ea typeface="+mn-ea"/>
                          <a:cs typeface="Arial" panose="020B0604020202020204" pitchFamily="34" charset="0"/>
                        </a:rPr>
                        <a:t>ín hiệu tương tự mô tả đặc trưng của sóng đối với biên độ, chu kỳ hoặc tần số và pha của sóng.</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i="0" kern="1200" dirty="0">
                          <a:solidFill>
                            <a:schemeClr val="dk1"/>
                          </a:solidFill>
                          <a:effectLst/>
                          <a:latin typeface="Arial" panose="020B0604020202020204" pitchFamily="34" charset="0"/>
                          <a:ea typeface="+mn-ea"/>
                          <a:cs typeface="Arial" panose="020B0604020202020204" pitchFamily="34" charset="0"/>
                        </a:rPr>
                        <a:t>T</a:t>
                      </a:r>
                      <a:r>
                        <a:rPr lang="vi-VN" sz="2400" b="0" i="0" kern="1200" dirty="0">
                          <a:solidFill>
                            <a:schemeClr val="dk1"/>
                          </a:solidFill>
                          <a:effectLst/>
                          <a:latin typeface="Arial" panose="020B0604020202020204" pitchFamily="34" charset="0"/>
                          <a:ea typeface="+mn-ea"/>
                          <a:cs typeface="Arial" panose="020B0604020202020204" pitchFamily="34" charset="0"/>
                        </a:rPr>
                        <a:t>ín hiệu số mô tả đặc trưng của sóng đối với tốc độ bit và khoảng bit.</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5269742"/>
                  </a:ext>
                </a:extLst>
              </a:tr>
              <a:tr h="851500">
                <a:tc>
                  <a:txBody>
                    <a:bodyPr/>
                    <a:lstStyle/>
                    <a:p>
                      <a:pPr algn="ctr"/>
                      <a:r>
                        <a:rPr lang="vi-VN" sz="2400" b="0" i="0" kern="1200" dirty="0">
                          <a:solidFill>
                            <a:schemeClr val="dk1"/>
                          </a:solidFill>
                          <a:effectLst/>
                          <a:latin typeface="Arial" panose="020B0604020202020204" pitchFamily="34" charset="0"/>
                          <a:ea typeface="+mn-ea"/>
                          <a:cs typeface="Arial" panose="020B0604020202020204" pitchFamily="34" charset="0"/>
                        </a:rPr>
                        <a:t>Phạm vi không cố định</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i="0" kern="1200" dirty="0" err="1">
                          <a:solidFill>
                            <a:schemeClr val="dk1"/>
                          </a:solidFill>
                          <a:effectLst/>
                          <a:latin typeface="Arial" panose="020B0604020202020204" pitchFamily="34" charset="0"/>
                          <a:ea typeface="+mn-ea"/>
                          <a:cs typeface="Arial" panose="020B0604020202020204" pitchFamily="34" charset="0"/>
                        </a:rPr>
                        <a:t>Phạm</a:t>
                      </a:r>
                      <a:r>
                        <a:rPr lang="en-US" sz="2400" b="0" i="0" kern="1200" dirty="0">
                          <a:solidFill>
                            <a:schemeClr val="dk1"/>
                          </a:solidFill>
                          <a:effectLst/>
                          <a:latin typeface="Arial" panose="020B0604020202020204" pitchFamily="34" charset="0"/>
                          <a:ea typeface="+mn-ea"/>
                          <a:cs typeface="Arial" panose="020B0604020202020204" pitchFamily="34" charset="0"/>
                        </a:rPr>
                        <a:t> vi </a:t>
                      </a:r>
                      <a:r>
                        <a:rPr lang="en-US" sz="2400" b="0" i="0" kern="1200" dirty="0" err="1">
                          <a:solidFill>
                            <a:schemeClr val="dk1"/>
                          </a:solidFill>
                          <a:effectLst/>
                          <a:latin typeface="Arial" panose="020B0604020202020204" pitchFamily="34" charset="0"/>
                          <a:ea typeface="+mn-ea"/>
                          <a:cs typeface="Arial" panose="020B0604020202020204" pitchFamily="34" charset="0"/>
                        </a:rPr>
                        <a:t>là</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hữu</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hạn</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và</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nằm</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trong</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khoảng</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từ</a:t>
                      </a:r>
                      <a:r>
                        <a:rPr lang="en-US" sz="2400" b="0" i="0" kern="1200" dirty="0">
                          <a:solidFill>
                            <a:schemeClr val="dk1"/>
                          </a:solidFill>
                          <a:effectLst/>
                          <a:latin typeface="Arial" panose="020B0604020202020204" pitchFamily="34" charset="0"/>
                          <a:ea typeface="+mn-ea"/>
                          <a:cs typeface="Arial" panose="020B0604020202020204" pitchFamily="34" charset="0"/>
                        </a:rPr>
                        <a:t> 0 </a:t>
                      </a:r>
                      <a:r>
                        <a:rPr lang="en-US" sz="2400" b="0" i="0" kern="1200" dirty="0" err="1">
                          <a:solidFill>
                            <a:schemeClr val="dk1"/>
                          </a:solidFill>
                          <a:effectLst/>
                          <a:latin typeface="Arial" panose="020B0604020202020204" pitchFamily="34" charset="0"/>
                          <a:ea typeface="+mn-ea"/>
                          <a:cs typeface="Arial" panose="020B0604020202020204" pitchFamily="34" charset="0"/>
                        </a:rPr>
                        <a:t>đến</a:t>
                      </a:r>
                      <a:r>
                        <a:rPr lang="en-US" sz="2400" b="0" i="0" kern="1200" dirty="0">
                          <a:solidFill>
                            <a:schemeClr val="dk1"/>
                          </a:solidFill>
                          <a:effectLst/>
                          <a:latin typeface="Arial" panose="020B0604020202020204" pitchFamily="34" charset="0"/>
                          <a:ea typeface="+mn-ea"/>
                          <a:cs typeface="Arial" panose="020B0604020202020204" pitchFamily="34" charset="0"/>
                        </a:rPr>
                        <a:t> 1.</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8624808"/>
                  </a:ext>
                </a:extLst>
              </a:tr>
              <a:tr h="1229944">
                <a:tc>
                  <a:txBody>
                    <a:bodyPr/>
                    <a:lstStyle/>
                    <a:p>
                      <a:pPr algn="ctr"/>
                      <a:r>
                        <a:rPr lang="en-US" sz="2400" b="0" i="0" kern="1200" dirty="0">
                          <a:solidFill>
                            <a:schemeClr val="dk1"/>
                          </a:solidFill>
                          <a:effectLst/>
                          <a:latin typeface="Arial" panose="020B0604020202020204" pitchFamily="34" charset="0"/>
                          <a:ea typeface="+mn-ea"/>
                          <a:cs typeface="Arial" panose="020B0604020202020204" pitchFamily="34" charset="0"/>
                        </a:rPr>
                        <a:t>D</a:t>
                      </a:r>
                      <a:r>
                        <a:rPr lang="vi-VN" sz="2400" b="0" i="0" kern="1200" dirty="0">
                          <a:solidFill>
                            <a:schemeClr val="dk1"/>
                          </a:solidFill>
                          <a:effectLst/>
                          <a:latin typeface="Arial" panose="020B0604020202020204" pitchFamily="34" charset="0"/>
                          <a:ea typeface="+mn-ea"/>
                          <a:cs typeface="Arial" panose="020B0604020202020204" pitchFamily="34" charset="0"/>
                        </a:rPr>
                        <a:t>ễ bị méo hơn khi phản ứng với nhiễu</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i="0" kern="1200" dirty="0" err="1">
                          <a:solidFill>
                            <a:schemeClr val="dk1"/>
                          </a:solidFill>
                          <a:effectLst/>
                          <a:latin typeface="Arial" panose="020B0604020202020204" pitchFamily="34" charset="0"/>
                          <a:ea typeface="+mn-ea"/>
                          <a:cs typeface="Arial" panose="020B0604020202020204" pitchFamily="34" charset="0"/>
                        </a:rPr>
                        <a:t>Có</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khả</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năng</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miễn</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nhiễm</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với</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nhiễu</a:t>
                      </a:r>
                      <a:r>
                        <a:rPr lang="en-US" sz="2400" b="0" i="0" kern="1200" dirty="0">
                          <a:solidFill>
                            <a:schemeClr val="dk1"/>
                          </a:solidFill>
                          <a:effectLst/>
                          <a:latin typeface="Arial" panose="020B0604020202020204" pitchFamily="34" charset="0"/>
                          <a:ea typeface="+mn-ea"/>
                          <a:cs typeface="Arial" panose="020B0604020202020204" pitchFamily="34" charset="0"/>
                        </a:rPr>
                        <a:t> do </a:t>
                      </a:r>
                      <a:r>
                        <a:rPr lang="en-US" sz="2400" b="0" i="0" kern="1200" dirty="0" err="1">
                          <a:solidFill>
                            <a:schemeClr val="dk1"/>
                          </a:solidFill>
                          <a:effectLst/>
                          <a:latin typeface="Arial" panose="020B0604020202020204" pitchFamily="34" charset="0"/>
                          <a:ea typeface="+mn-ea"/>
                          <a:cs typeface="Arial" panose="020B0604020202020204" pitchFamily="34" charset="0"/>
                        </a:rPr>
                        <a:t>đó</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hiếm</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khi</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phải</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đối</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mặt</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với</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bất</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kỳ</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biến</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dạng</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nào</a:t>
                      </a:r>
                      <a:r>
                        <a:rPr lang="en-US" sz="2400" b="0" i="0" kern="1200" dirty="0">
                          <a:solidFill>
                            <a:schemeClr val="dk1"/>
                          </a:solidFill>
                          <a:effectLst/>
                          <a:latin typeface="Arial" panose="020B0604020202020204" pitchFamily="34" charset="0"/>
                          <a:ea typeface="+mn-ea"/>
                          <a:cs typeface="Arial" panose="020B0604020202020204" pitchFamily="34" charset="0"/>
                        </a:rPr>
                        <a:t>.</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71840"/>
                  </a:ext>
                </a:extLst>
              </a:tr>
              <a:tr h="838465">
                <a:tc>
                  <a:txBody>
                    <a:bodyPr/>
                    <a:lstStyle/>
                    <a:p>
                      <a:pPr algn="ctr"/>
                      <a:r>
                        <a:rPr lang="vi-VN" sz="2400" b="0" i="0" kern="1200" dirty="0">
                          <a:solidFill>
                            <a:schemeClr val="dk1"/>
                          </a:solidFill>
                          <a:effectLst/>
                          <a:latin typeface="Arial" panose="020B0604020202020204" pitchFamily="34" charset="0"/>
                          <a:ea typeface="+mn-ea"/>
                          <a:cs typeface="Arial" panose="020B0604020202020204" pitchFamily="34" charset="0"/>
                        </a:rPr>
                        <a:t>Ví dụ</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vi-VN" sz="2400" b="0" i="0" kern="1200" dirty="0">
                          <a:solidFill>
                            <a:schemeClr val="dk1"/>
                          </a:solidFill>
                          <a:effectLst/>
                          <a:latin typeface="Arial" panose="020B0604020202020204" pitchFamily="34" charset="0"/>
                          <a:ea typeface="+mn-ea"/>
                          <a:cs typeface="Arial" panose="020B0604020202020204" pitchFamily="34" charset="0"/>
                        </a:rPr>
                        <a:t>giọng nói của con người</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i="0" kern="1200" dirty="0">
                          <a:solidFill>
                            <a:schemeClr val="dk1"/>
                          </a:solidFill>
                          <a:effectLst/>
                          <a:latin typeface="Arial" panose="020B0604020202020204" pitchFamily="34" charset="0"/>
                          <a:ea typeface="+mn-ea"/>
                          <a:cs typeface="Arial" panose="020B0604020202020204" pitchFamily="34" charset="0"/>
                        </a:rPr>
                        <a:t>V</a:t>
                      </a:r>
                      <a:r>
                        <a:rPr lang="en-US" sz="2400" b="0" i="0" kern="1200">
                          <a:solidFill>
                            <a:schemeClr val="dk1"/>
                          </a:solidFill>
                          <a:effectLst/>
                          <a:latin typeface="Arial" panose="020B0604020202020204" pitchFamily="34" charset="0"/>
                          <a:ea typeface="+mn-ea"/>
                          <a:cs typeface="Arial" panose="020B0604020202020204" pitchFamily="34" charset="0"/>
                        </a:rPr>
                        <a:t>í</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dụ</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truyền</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dữ</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liệu</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trong</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máy</a:t>
                      </a:r>
                      <a:r>
                        <a:rPr lang="en-US" sz="2400" b="0" i="0" kern="1200" dirty="0">
                          <a:solidFill>
                            <a:schemeClr val="dk1"/>
                          </a:solidFill>
                          <a:effectLst/>
                          <a:latin typeface="Arial" panose="020B0604020202020204" pitchFamily="34" charset="0"/>
                          <a:ea typeface="+mn-ea"/>
                          <a:cs typeface="Arial" panose="020B0604020202020204" pitchFamily="34" charset="0"/>
                        </a:rPr>
                        <a:t> </a:t>
                      </a:r>
                      <a:r>
                        <a:rPr lang="en-US" sz="2400" b="0" i="0" kern="1200" dirty="0" err="1">
                          <a:solidFill>
                            <a:schemeClr val="dk1"/>
                          </a:solidFill>
                          <a:effectLst/>
                          <a:latin typeface="Arial" panose="020B0604020202020204" pitchFamily="34" charset="0"/>
                          <a:ea typeface="+mn-ea"/>
                          <a:cs typeface="Arial" panose="020B0604020202020204" pitchFamily="34" charset="0"/>
                        </a:rPr>
                        <a:t>tính</a:t>
                      </a:r>
                      <a:r>
                        <a:rPr lang="en-US" sz="2400" b="0" i="0" kern="1200" dirty="0">
                          <a:solidFill>
                            <a:schemeClr val="dk1"/>
                          </a:solidFill>
                          <a:effectLst/>
                          <a:latin typeface="Arial" panose="020B0604020202020204" pitchFamily="34" charset="0"/>
                          <a:ea typeface="+mn-ea"/>
                          <a:cs typeface="Arial" panose="020B0604020202020204" pitchFamily="34" charset="0"/>
                        </a:rPr>
                        <a:t>.</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6895460"/>
                  </a:ext>
                </a:extLst>
              </a:tr>
            </a:tbl>
          </a:graphicData>
        </a:graphic>
      </p:graphicFrame>
    </p:spTree>
    <p:extLst>
      <p:ext uri="{BB962C8B-B14F-4D97-AF65-F5344CB8AC3E}">
        <p14:creationId xmlns:p14="http://schemas.microsoft.com/office/powerpoint/2010/main" val="1123241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descr="56 anh sang"/>
          <p:cNvGrpSpPr/>
          <p:nvPr/>
        </p:nvGrpSpPr>
        <p:grpSpPr>
          <a:xfrm>
            <a:off x="2464430" y="2034847"/>
            <a:ext cx="2754423" cy="3446339"/>
            <a:chOff x="3295850" y="1895995"/>
            <a:chExt cx="3725149" cy="4660916"/>
          </a:xfrm>
        </p:grpSpPr>
        <p:sp>
          <p:nvSpPr>
            <p:cNvPr id="3" name="圆角矩形 2"/>
            <p:cNvSpPr/>
            <p:nvPr/>
          </p:nvSpPr>
          <p:spPr>
            <a:xfrm rot="2760000">
              <a:off x="3086007" y="2621919"/>
              <a:ext cx="4660916" cy="3209068"/>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91440" tIns="45720" rIns="91440" bIns="45720" numCol="1" anchor="t" anchorCtr="0" compatLnSpc="1"/>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5" name="圆角矩形 4"/>
            <p:cNvSpPr/>
            <p:nvPr/>
          </p:nvSpPr>
          <p:spPr>
            <a:xfrm rot="2760000">
              <a:off x="3371510" y="2878566"/>
              <a:ext cx="3953505"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6"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rgbClr val="77468A"/>
                </a:gs>
                <a:gs pos="100000">
                  <a:srgbClr val="553363"/>
                </a:gs>
              </a:gsLst>
              <a:lin ang="2700000" scaled="1"/>
              <a:tileRect/>
            </a:gradFill>
            <a:ln w="25400">
              <a:gradFill flip="none" rotWithShape="1">
                <a:gsLst>
                  <a:gs pos="100000">
                    <a:srgbClr val="8F54A6"/>
                  </a:gs>
                  <a:gs pos="0">
                    <a:srgbClr val="4A2C56"/>
                  </a:gs>
                </a:gsLst>
                <a:lin ang="2700000" scaled="1"/>
                <a:tileRect/>
              </a:gradFill>
            </a:ln>
            <a:effectLst>
              <a:outerShdw blurRad="254000" dist="114300" dir="2700000" algn="tl" rotWithShape="0">
                <a:prstClr val="black">
                  <a:alpha val="25000"/>
                </a:prstClr>
              </a:outerShdw>
            </a:effectLst>
          </p:spPr>
          <p:txBody>
            <a:bodyPr vert="horz" wrap="square" lIns="91440" tIns="45720" rIns="91440" bIns="45720" numCol="1" anchor="t" anchorCtr="0" compatLnSpc="1"/>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grpSp>
      <p:sp>
        <p:nvSpPr>
          <p:cNvPr id="7" name="圆角矩形 6" descr="56 anh sang"/>
          <p:cNvSpPr/>
          <p:nvPr/>
        </p:nvSpPr>
        <p:spPr>
          <a:xfrm>
            <a:off x="4716140" y="2329412"/>
            <a:ext cx="5193268" cy="1830900"/>
          </a:xfrm>
          <a:prstGeom prst="roundRect">
            <a:avLst>
              <a:gd name="adj" fmla="val 9976"/>
            </a:avLst>
          </a:prstGeom>
          <a:solidFill>
            <a:srgbClr val="663B77"/>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8" name="组合 7" descr="56 anh sang"/>
          <p:cNvGrpSpPr/>
          <p:nvPr/>
        </p:nvGrpSpPr>
        <p:grpSpPr>
          <a:xfrm>
            <a:off x="4622325" y="3059419"/>
            <a:ext cx="158011" cy="158012"/>
            <a:chOff x="4486616" y="3001075"/>
            <a:chExt cx="274695" cy="274699"/>
          </a:xfrm>
        </p:grpSpPr>
        <p:sp>
          <p:nvSpPr>
            <p:cNvPr id="9" name="椭圆 8"/>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0" name="椭圆 9"/>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1" name="组合 10" descr="56 anh sang"/>
          <p:cNvGrpSpPr/>
          <p:nvPr/>
        </p:nvGrpSpPr>
        <p:grpSpPr>
          <a:xfrm>
            <a:off x="4222988" y="3059419"/>
            <a:ext cx="158011" cy="158012"/>
            <a:chOff x="4486616" y="3001075"/>
            <a:chExt cx="274695" cy="274699"/>
          </a:xfrm>
        </p:grpSpPr>
        <p:sp>
          <p:nvSpPr>
            <p:cNvPr id="12" name="椭圆 11"/>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4" name="组合 13" descr="56 anh sang"/>
          <p:cNvGrpSpPr/>
          <p:nvPr/>
        </p:nvGrpSpPr>
        <p:grpSpPr>
          <a:xfrm>
            <a:off x="4311732" y="3104302"/>
            <a:ext cx="384317" cy="61431"/>
            <a:chOff x="4311730" y="3104300"/>
            <a:chExt cx="384317" cy="61430"/>
          </a:xfrm>
        </p:grpSpPr>
        <p:sp>
          <p:nvSpPr>
            <p:cNvPr id="15" name="圆角矩形 14"/>
            <p:cNvSpPr/>
            <p:nvPr/>
          </p:nvSpPr>
          <p:spPr>
            <a:xfrm rot="16200000">
              <a:off x="4492683" y="2962368"/>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4492684" y="2923347"/>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7" name="组合 16" descr="56 anh sang"/>
          <p:cNvGrpSpPr/>
          <p:nvPr/>
        </p:nvGrpSpPr>
        <p:grpSpPr>
          <a:xfrm>
            <a:off x="4786399" y="2884311"/>
            <a:ext cx="706533" cy="562742"/>
            <a:chOff x="4993170" y="2884106"/>
            <a:chExt cx="706533" cy="562742"/>
          </a:xfrm>
        </p:grpSpPr>
        <p:sp>
          <p:nvSpPr>
            <p:cNvPr id="18" name="椭圆 17"/>
            <p:cNvSpPr/>
            <p:nvPr/>
          </p:nvSpPr>
          <p:spPr>
            <a:xfrm>
              <a:off x="5055353" y="2884106"/>
              <a:ext cx="562742" cy="5627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9" name="文本框 18"/>
            <p:cNvSpPr txBox="1"/>
            <p:nvPr/>
          </p:nvSpPr>
          <p:spPr>
            <a:xfrm>
              <a:off x="4993170" y="2892853"/>
              <a:ext cx="706533" cy="52322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srgbClr val="663B77"/>
                  </a:solidFill>
                  <a:effectLst/>
                  <a:uLnTx/>
                  <a:uFillTx/>
                  <a:latin typeface="Impact" panose="020B0806030902050204" pitchFamily="34" charset="0"/>
                  <a:ea typeface="宋体" panose="02010600030101010101" pitchFamily="2" charset="-122"/>
                  <a:cs typeface="+mn-cs"/>
                </a:rPr>
                <a:t>03</a:t>
              </a:r>
              <a:endParaRPr kumimoji="0" lang="zh-CN" altLang="en-US" sz="2800" b="0" i="0" u="none" strike="noStrike" kern="1200" cap="none" spc="0" normalizeH="0" baseline="0" noProof="0" dirty="0">
                <a:ln>
                  <a:noFill/>
                </a:ln>
                <a:solidFill>
                  <a:srgbClr val="663B77"/>
                </a:solidFill>
                <a:effectLst/>
                <a:uLnTx/>
                <a:uFillTx/>
                <a:latin typeface="Impact" panose="020B0806030902050204" pitchFamily="34" charset="0"/>
                <a:ea typeface="宋体" panose="02010600030101010101" pitchFamily="2" charset="-122"/>
                <a:cs typeface="+mn-cs"/>
              </a:endParaRPr>
            </a:p>
          </p:txBody>
        </p:sp>
      </p:grpSp>
      <p:grpSp>
        <p:nvGrpSpPr>
          <p:cNvPr id="20" name="组合 19" descr="56 anh sang"/>
          <p:cNvGrpSpPr/>
          <p:nvPr/>
        </p:nvGrpSpPr>
        <p:grpSpPr>
          <a:xfrm>
            <a:off x="3034554" y="2835927"/>
            <a:ext cx="825975" cy="614508"/>
            <a:chOff x="6233338" y="4924592"/>
            <a:chExt cx="808555" cy="601547"/>
          </a:xfrm>
          <a:solidFill>
            <a:schemeClr val="bg1"/>
          </a:solidFill>
        </p:grpSpPr>
        <p:sp>
          <p:nvSpPr>
            <p:cNvPr id="21" name="Freeform 389"/>
            <p:cNvSpPr>
              <a:spLocks noEditPoints="1"/>
            </p:cNvSpPr>
            <p:nvPr/>
          </p:nvSpPr>
          <p:spPr bwMode="auto">
            <a:xfrm>
              <a:off x="6795936" y="5282347"/>
              <a:ext cx="245957" cy="243792"/>
            </a:xfrm>
            <a:custGeom>
              <a:avLst/>
              <a:gdLst>
                <a:gd name="T0" fmla="*/ 128 w 144"/>
                <a:gd name="T1" fmla="*/ 65 h 143"/>
                <a:gd name="T2" fmla="*/ 144 w 144"/>
                <a:gd name="T3" fmla="*/ 57 h 143"/>
                <a:gd name="T4" fmla="*/ 139 w 144"/>
                <a:gd name="T5" fmla="*/ 43 h 143"/>
                <a:gd name="T6" fmla="*/ 121 w 144"/>
                <a:gd name="T7" fmla="*/ 45 h 143"/>
                <a:gd name="T8" fmla="*/ 115 w 144"/>
                <a:gd name="T9" fmla="*/ 35 h 143"/>
                <a:gd name="T10" fmla="*/ 121 w 144"/>
                <a:gd name="T11" fmla="*/ 18 h 143"/>
                <a:gd name="T12" fmla="*/ 111 w 144"/>
                <a:gd name="T13" fmla="*/ 10 h 143"/>
                <a:gd name="T14" fmla="*/ 97 w 144"/>
                <a:gd name="T15" fmla="*/ 23 h 143"/>
                <a:gd name="T16" fmla="*/ 85 w 144"/>
                <a:gd name="T17" fmla="*/ 19 h 143"/>
                <a:gd name="T18" fmla="*/ 80 w 144"/>
                <a:gd name="T19" fmla="*/ 0 h 143"/>
                <a:gd name="T20" fmla="*/ 65 w 144"/>
                <a:gd name="T21" fmla="*/ 0 h 143"/>
                <a:gd name="T22" fmla="*/ 60 w 144"/>
                <a:gd name="T23" fmla="*/ 19 h 143"/>
                <a:gd name="T24" fmla="*/ 47 w 144"/>
                <a:gd name="T25" fmla="*/ 21 h 143"/>
                <a:gd name="T26" fmla="*/ 34 w 144"/>
                <a:gd name="T27" fmla="*/ 10 h 143"/>
                <a:gd name="T28" fmla="*/ 23 w 144"/>
                <a:gd name="T29" fmla="*/ 19 h 143"/>
                <a:gd name="T30" fmla="*/ 29 w 144"/>
                <a:gd name="T31" fmla="*/ 36 h 143"/>
                <a:gd name="T32" fmla="*/ 24 w 144"/>
                <a:gd name="T33" fmla="*/ 43 h 143"/>
                <a:gd name="T34" fmla="*/ 4 w 144"/>
                <a:gd name="T35" fmla="*/ 43 h 143"/>
                <a:gd name="T36" fmla="*/ 0 w 144"/>
                <a:gd name="T37" fmla="*/ 54 h 143"/>
                <a:gd name="T38" fmla="*/ 17 w 144"/>
                <a:gd name="T39" fmla="*/ 64 h 143"/>
                <a:gd name="T40" fmla="*/ 16 w 144"/>
                <a:gd name="T41" fmla="*/ 76 h 143"/>
                <a:gd name="T42" fmla="*/ 0 w 144"/>
                <a:gd name="T43" fmla="*/ 87 h 143"/>
                <a:gd name="T44" fmla="*/ 5 w 144"/>
                <a:gd name="T45" fmla="*/ 100 h 143"/>
                <a:gd name="T46" fmla="*/ 23 w 144"/>
                <a:gd name="T47" fmla="*/ 98 h 143"/>
                <a:gd name="T48" fmla="*/ 29 w 144"/>
                <a:gd name="T49" fmla="*/ 108 h 143"/>
                <a:gd name="T50" fmla="*/ 23 w 144"/>
                <a:gd name="T51" fmla="*/ 125 h 143"/>
                <a:gd name="T52" fmla="*/ 34 w 144"/>
                <a:gd name="T53" fmla="*/ 133 h 143"/>
                <a:gd name="T54" fmla="*/ 49 w 144"/>
                <a:gd name="T55" fmla="*/ 122 h 143"/>
                <a:gd name="T56" fmla="*/ 60 w 144"/>
                <a:gd name="T57" fmla="*/ 126 h 143"/>
                <a:gd name="T58" fmla="*/ 65 w 144"/>
                <a:gd name="T59" fmla="*/ 143 h 143"/>
                <a:gd name="T60" fmla="*/ 78 w 144"/>
                <a:gd name="T61" fmla="*/ 143 h 143"/>
                <a:gd name="T62" fmla="*/ 83 w 144"/>
                <a:gd name="T63" fmla="*/ 125 h 143"/>
                <a:gd name="T64" fmla="*/ 97 w 144"/>
                <a:gd name="T65" fmla="*/ 122 h 143"/>
                <a:gd name="T66" fmla="*/ 109 w 144"/>
                <a:gd name="T67" fmla="*/ 133 h 143"/>
                <a:gd name="T68" fmla="*/ 120 w 144"/>
                <a:gd name="T69" fmla="*/ 125 h 143"/>
                <a:gd name="T70" fmla="*/ 114 w 144"/>
                <a:gd name="T71" fmla="*/ 108 h 143"/>
                <a:gd name="T72" fmla="*/ 121 w 144"/>
                <a:gd name="T73" fmla="*/ 100 h 143"/>
                <a:gd name="T74" fmla="*/ 140 w 144"/>
                <a:gd name="T75" fmla="*/ 100 h 143"/>
                <a:gd name="T76" fmla="*/ 144 w 144"/>
                <a:gd name="T77" fmla="*/ 87 h 143"/>
                <a:gd name="T78" fmla="*/ 128 w 144"/>
                <a:gd name="T79" fmla="*/ 78 h 143"/>
                <a:gd name="T80" fmla="*/ 128 w 144"/>
                <a:gd name="T81" fmla="*/ 65 h 143"/>
                <a:gd name="T82" fmla="*/ 72 w 144"/>
                <a:gd name="T83" fmla="*/ 101 h 143"/>
                <a:gd name="T84" fmla="*/ 43 w 144"/>
                <a:gd name="T85" fmla="*/ 72 h 143"/>
                <a:gd name="T86" fmla="*/ 72 w 144"/>
                <a:gd name="T87" fmla="*/ 43 h 143"/>
                <a:gd name="T88" fmla="*/ 101 w 144"/>
                <a:gd name="T89" fmla="*/ 72 h 143"/>
                <a:gd name="T90" fmla="*/ 72 w 144"/>
                <a:gd name="T91" fmla="*/ 10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4" h="143">
                  <a:moveTo>
                    <a:pt x="128" y="65"/>
                  </a:moveTo>
                  <a:cubicBezTo>
                    <a:pt x="144" y="57"/>
                    <a:pt x="144" y="57"/>
                    <a:pt x="144" y="57"/>
                  </a:cubicBezTo>
                  <a:cubicBezTo>
                    <a:pt x="139" y="43"/>
                    <a:pt x="139" y="43"/>
                    <a:pt x="139" y="43"/>
                  </a:cubicBezTo>
                  <a:cubicBezTo>
                    <a:pt x="121" y="45"/>
                    <a:pt x="121" y="45"/>
                    <a:pt x="121" y="45"/>
                  </a:cubicBezTo>
                  <a:cubicBezTo>
                    <a:pt x="115" y="35"/>
                    <a:pt x="115" y="35"/>
                    <a:pt x="115" y="35"/>
                  </a:cubicBezTo>
                  <a:cubicBezTo>
                    <a:pt x="121" y="18"/>
                    <a:pt x="121" y="18"/>
                    <a:pt x="121" y="18"/>
                  </a:cubicBezTo>
                  <a:cubicBezTo>
                    <a:pt x="111" y="10"/>
                    <a:pt x="111" y="10"/>
                    <a:pt x="111" y="10"/>
                  </a:cubicBezTo>
                  <a:cubicBezTo>
                    <a:pt x="97" y="23"/>
                    <a:pt x="97" y="23"/>
                    <a:pt x="97" y="23"/>
                  </a:cubicBezTo>
                  <a:cubicBezTo>
                    <a:pt x="85" y="19"/>
                    <a:pt x="85" y="19"/>
                    <a:pt x="85" y="19"/>
                  </a:cubicBezTo>
                  <a:cubicBezTo>
                    <a:pt x="80" y="0"/>
                    <a:pt x="80" y="0"/>
                    <a:pt x="80" y="0"/>
                  </a:cubicBezTo>
                  <a:cubicBezTo>
                    <a:pt x="65" y="0"/>
                    <a:pt x="65" y="0"/>
                    <a:pt x="65" y="0"/>
                  </a:cubicBezTo>
                  <a:cubicBezTo>
                    <a:pt x="60" y="19"/>
                    <a:pt x="60" y="19"/>
                    <a:pt x="60" y="19"/>
                  </a:cubicBezTo>
                  <a:cubicBezTo>
                    <a:pt x="47" y="21"/>
                    <a:pt x="47" y="21"/>
                    <a:pt x="47" y="21"/>
                  </a:cubicBezTo>
                  <a:cubicBezTo>
                    <a:pt x="34" y="10"/>
                    <a:pt x="34" y="10"/>
                    <a:pt x="34" y="10"/>
                  </a:cubicBezTo>
                  <a:cubicBezTo>
                    <a:pt x="23" y="19"/>
                    <a:pt x="23" y="19"/>
                    <a:pt x="23" y="19"/>
                  </a:cubicBezTo>
                  <a:cubicBezTo>
                    <a:pt x="29" y="36"/>
                    <a:pt x="29" y="36"/>
                    <a:pt x="29" y="36"/>
                  </a:cubicBezTo>
                  <a:cubicBezTo>
                    <a:pt x="24" y="43"/>
                    <a:pt x="24" y="43"/>
                    <a:pt x="24" y="43"/>
                  </a:cubicBezTo>
                  <a:cubicBezTo>
                    <a:pt x="4" y="43"/>
                    <a:pt x="4" y="43"/>
                    <a:pt x="4" y="43"/>
                  </a:cubicBezTo>
                  <a:cubicBezTo>
                    <a:pt x="0" y="54"/>
                    <a:pt x="0" y="54"/>
                    <a:pt x="0" y="54"/>
                  </a:cubicBezTo>
                  <a:cubicBezTo>
                    <a:pt x="17" y="64"/>
                    <a:pt x="17" y="64"/>
                    <a:pt x="17" y="64"/>
                  </a:cubicBezTo>
                  <a:cubicBezTo>
                    <a:pt x="16" y="76"/>
                    <a:pt x="16" y="76"/>
                    <a:pt x="16" y="76"/>
                  </a:cubicBezTo>
                  <a:cubicBezTo>
                    <a:pt x="0" y="87"/>
                    <a:pt x="0" y="87"/>
                    <a:pt x="0" y="87"/>
                  </a:cubicBezTo>
                  <a:cubicBezTo>
                    <a:pt x="5" y="100"/>
                    <a:pt x="5" y="100"/>
                    <a:pt x="5" y="100"/>
                  </a:cubicBezTo>
                  <a:cubicBezTo>
                    <a:pt x="23" y="98"/>
                    <a:pt x="23" y="98"/>
                    <a:pt x="23" y="98"/>
                  </a:cubicBezTo>
                  <a:cubicBezTo>
                    <a:pt x="29" y="108"/>
                    <a:pt x="29" y="108"/>
                    <a:pt x="29" y="108"/>
                  </a:cubicBezTo>
                  <a:cubicBezTo>
                    <a:pt x="23" y="125"/>
                    <a:pt x="23" y="125"/>
                    <a:pt x="23" y="125"/>
                  </a:cubicBezTo>
                  <a:cubicBezTo>
                    <a:pt x="34" y="133"/>
                    <a:pt x="34" y="133"/>
                    <a:pt x="34" y="133"/>
                  </a:cubicBezTo>
                  <a:cubicBezTo>
                    <a:pt x="49" y="122"/>
                    <a:pt x="49" y="122"/>
                    <a:pt x="49" y="122"/>
                  </a:cubicBezTo>
                  <a:cubicBezTo>
                    <a:pt x="60" y="126"/>
                    <a:pt x="60" y="126"/>
                    <a:pt x="60" y="126"/>
                  </a:cubicBezTo>
                  <a:cubicBezTo>
                    <a:pt x="65" y="143"/>
                    <a:pt x="65" y="143"/>
                    <a:pt x="65" y="143"/>
                  </a:cubicBezTo>
                  <a:cubicBezTo>
                    <a:pt x="78" y="143"/>
                    <a:pt x="78" y="143"/>
                    <a:pt x="78" y="143"/>
                  </a:cubicBezTo>
                  <a:cubicBezTo>
                    <a:pt x="83" y="125"/>
                    <a:pt x="83" y="125"/>
                    <a:pt x="83" y="125"/>
                  </a:cubicBezTo>
                  <a:cubicBezTo>
                    <a:pt x="97" y="122"/>
                    <a:pt x="97" y="122"/>
                    <a:pt x="97" y="122"/>
                  </a:cubicBezTo>
                  <a:cubicBezTo>
                    <a:pt x="109" y="133"/>
                    <a:pt x="109" y="133"/>
                    <a:pt x="109" y="133"/>
                  </a:cubicBezTo>
                  <a:cubicBezTo>
                    <a:pt x="120" y="125"/>
                    <a:pt x="120" y="125"/>
                    <a:pt x="120" y="125"/>
                  </a:cubicBezTo>
                  <a:cubicBezTo>
                    <a:pt x="114" y="108"/>
                    <a:pt x="114" y="108"/>
                    <a:pt x="114" y="108"/>
                  </a:cubicBezTo>
                  <a:cubicBezTo>
                    <a:pt x="121" y="100"/>
                    <a:pt x="121" y="100"/>
                    <a:pt x="121" y="100"/>
                  </a:cubicBezTo>
                  <a:cubicBezTo>
                    <a:pt x="140" y="100"/>
                    <a:pt x="140" y="100"/>
                    <a:pt x="140" y="100"/>
                  </a:cubicBezTo>
                  <a:cubicBezTo>
                    <a:pt x="144" y="87"/>
                    <a:pt x="144" y="87"/>
                    <a:pt x="144" y="87"/>
                  </a:cubicBezTo>
                  <a:cubicBezTo>
                    <a:pt x="128" y="78"/>
                    <a:pt x="128" y="78"/>
                    <a:pt x="128" y="78"/>
                  </a:cubicBezTo>
                  <a:lnTo>
                    <a:pt x="128" y="65"/>
                  </a:lnTo>
                  <a:close/>
                  <a:moveTo>
                    <a:pt x="72" y="101"/>
                  </a:moveTo>
                  <a:cubicBezTo>
                    <a:pt x="56" y="101"/>
                    <a:pt x="43" y="88"/>
                    <a:pt x="43" y="72"/>
                  </a:cubicBezTo>
                  <a:cubicBezTo>
                    <a:pt x="43" y="56"/>
                    <a:pt x="56" y="43"/>
                    <a:pt x="72" y="43"/>
                  </a:cubicBezTo>
                  <a:cubicBezTo>
                    <a:pt x="88" y="43"/>
                    <a:pt x="101" y="56"/>
                    <a:pt x="101" y="72"/>
                  </a:cubicBezTo>
                  <a:cubicBezTo>
                    <a:pt x="101" y="88"/>
                    <a:pt x="88" y="101"/>
                    <a:pt x="72" y="10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22" name="Freeform 390"/>
            <p:cNvSpPr>
              <a:spLocks noEditPoints="1"/>
            </p:cNvSpPr>
            <p:nvPr/>
          </p:nvSpPr>
          <p:spPr bwMode="auto">
            <a:xfrm>
              <a:off x="6875998" y="5362409"/>
              <a:ext cx="85832" cy="83668"/>
            </a:xfrm>
            <a:custGeom>
              <a:avLst/>
              <a:gdLst>
                <a:gd name="T0" fmla="*/ 25 w 50"/>
                <a:gd name="T1" fmla="*/ 0 h 49"/>
                <a:gd name="T2" fmla="*/ 0 w 50"/>
                <a:gd name="T3" fmla="*/ 25 h 49"/>
                <a:gd name="T4" fmla="*/ 25 w 50"/>
                <a:gd name="T5" fmla="*/ 49 h 49"/>
                <a:gd name="T6" fmla="*/ 50 w 50"/>
                <a:gd name="T7" fmla="*/ 25 h 49"/>
                <a:gd name="T8" fmla="*/ 25 w 50"/>
                <a:gd name="T9" fmla="*/ 0 h 49"/>
                <a:gd name="T10" fmla="*/ 25 w 50"/>
                <a:gd name="T11" fmla="*/ 43 h 49"/>
                <a:gd name="T12" fmla="*/ 6 w 50"/>
                <a:gd name="T13" fmla="*/ 25 h 49"/>
                <a:gd name="T14" fmla="*/ 25 w 50"/>
                <a:gd name="T15" fmla="*/ 6 h 49"/>
                <a:gd name="T16" fmla="*/ 44 w 50"/>
                <a:gd name="T17" fmla="*/ 25 h 49"/>
                <a:gd name="T18" fmla="*/ 25 w 50"/>
                <a:gd name="T19" fmla="*/ 4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49">
                  <a:moveTo>
                    <a:pt x="25" y="0"/>
                  </a:moveTo>
                  <a:cubicBezTo>
                    <a:pt x="11" y="0"/>
                    <a:pt x="0" y="11"/>
                    <a:pt x="0" y="25"/>
                  </a:cubicBezTo>
                  <a:cubicBezTo>
                    <a:pt x="0" y="38"/>
                    <a:pt x="11" y="49"/>
                    <a:pt x="25" y="49"/>
                  </a:cubicBezTo>
                  <a:cubicBezTo>
                    <a:pt x="39" y="49"/>
                    <a:pt x="50" y="38"/>
                    <a:pt x="50" y="25"/>
                  </a:cubicBezTo>
                  <a:cubicBezTo>
                    <a:pt x="50" y="11"/>
                    <a:pt x="39" y="0"/>
                    <a:pt x="25" y="0"/>
                  </a:cubicBezTo>
                  <a:close/>
                  <a:moveTo>
                    <a:pt x="25" y="43"/>
                  </a:moveTo>
                  <a:cubicBezTo>
                    <a:pt x="15" y="43"/>
                    <a:pt x="6" y="35"/>
                    <a:pt x="6" y="25"/>
                  </a:cubicBezTo>
                  <a:cubicBezTo>
                    <a:pt x="6" y="14"/>
                    <a:pt x="15" y="6"/>
                    <a:pt x="25" y="6"/>
                  </a:cubicBezTo>
                  <a:cubicBezTo>
                    <a:pt x="35" y="6"/>
                    <a:pt x="44" y="14"/>
                    <a:pt x="44" y="25"/>
                  </a:cubicBezTo>
                  <a:cubicBezTo>
                    <a:pt x="44" y="35"/>
                    <a:pt x="35" y="43"/>
                    <a:pt x="25" y="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23" name="Freeform 391"/>
            <p:cNvSpPr>
              <a:spLocks noEditPoints="1"/>
            </p:cNvSpPr>
            <p:nvPr/>
          </p:nvSpPr>
          <p:spPr bwMode="auto">
            <a:xfrm>
              <a:off x="6233338" y="4924592"/>
              <a:ext cx="598662" cy="595056"/>
            </a:xfrm>
            <a:custGeom>
              <a:avLst/>
              <a:gdLst>
                <a:gd name="T0" fmla="*/ 341 w 351"/>
                <a:gd name="T1" fmla="*/ 243 h 349"/>
                <a:gd name="T2" fmla="*/ 351 w 351"/>
                <a:gd name="T3" fmla="*/ 213 h 349"/>
                <a:gd name="T4" fmla="*/ 313 w 351"/>
                <a:gd name="T5" fmla="*/ 189 h 349"/>
                <a:gd name="T6" fmla="*/ 313 w 351"/>
                <a:gd name="T7" fmla="*/ 159 h 349"/>
                <a:gd name="T8" fmla="*/ 351 w 351"/>
                <a:gd name="T9" fmla="*/ 137 h 349"/>
                <a:gd name="T10" fmla="*/ 339 w 351"/>
                <a:gd name="T11" fmla="*/ 106 h 349"/>
                <a:gd name="T12" fmla="*/ 295 w 351"/>
                <a:gd name="T13" fmla="*/ 109 h 349"/>
                <a:gd name="T14" fmla="*/ 280 w 351"/>
                <a:gd name="T15" fmla="*/ 86 h 349"/>
                <a:gd name="T16" fmla="*/ 295 w 351"/>
                <a:gd name="T17" fmla="*/ 42 h 349"/>
                <a:gd name="T18" fmla="*/ 270 w 351"/>
                <a:gd name="T19" fmla="*/ 23 h 349"/>
                <a:gd name="T20" fmla="*/ 236 w 351"/>
                <a:gd name="T21" fmla="*/ 55 h 349"/>
                <a:gd name="T22" fmla="*/ 206 w 351"/>
                <a:gd name="T23" fmla="*/ 47 h 349"/>
                <a:gd name="T24" fmla="*/ 194 w 351"/>
                <a:gd name="T25" fmla="*/ 0 h 349"/>
                <a:gd name="T26" fmla="*/ 159 w 351"/>
                <a:gd name="T27" fmla="*/ 0 h 349"/>
                <a:gd name="T28" fmla="*/ 147 w 351"/>
                <a:gd name="T29" fmla="*/ 46 h 349"/>
                <a:gd name="T30" fmla="*/ 115 w 351"/>
                <a:gd name="T31" fmla="*/ 51 h 349"/>
                <a:gd name="T32" fmla="*/ 84 w 351"/>
                <a:gd name="T33" fmla="*/ 23 h 349"/>
                <a:gd name="T34" fmla="*/ 55 w 351"/>
                <a:gd name="T35" fmla="*/ 47 h 349"/>
                <a:gd name="T36" fmla="*/ 71 w 351"/>
                <a:gd name="T37" fmla="*/ 87 h 349"/>
                <a:gd name="T38" fmla="*/ 57 w 351"/>
                <a:gd name="T39" fmla="*/ 106 h 349"/>
                <a:gd name="T40" fmla="*/ 10 w 351"/>
                <a:gd name="T41" fmla="*/ 104 h 349"/>
                <a:gd name="T42" fmla="*/ 0 w 351"/>
                <a:gd name="T43" fmla="*/ 132 h 349"/>
                <a:gd name="T44" fmla="*/ 41 w 351"/>
                <a:gd name="T45" fmla="*/ 156 h 349"/>
                <a:gd name="T46" fmla="*/ 38 w 351"/>
                <a:gd name="T47" fmla="*/ 186 h 349"/>
                <a:gd name="T48" fmla="*/ 0 w 351"/>
                <a:gd name="T49" fmla="*/ 211 h 349"/>
                <a:gd name="T50" fmla="*/ 12 w 351"/>
                <a:gd name="T51" fmla="*/ 244 h 349"/>
                <a:gd name="T52" fmla="*/ 55 w 351"/>
                <a:gd name="T53" fmla="*/ 239 h 349"/>
                <a:gd name="T54" fmla="*/ 69 w 351"/>
                <a:gd name="T55" fmla="*/ 264 h 349"/>
                <a:gd name="T56" fmla="*/ 55 w 351"/>
                <a:gd name="T57" fmla="*/ 304 h 349"/>
                <a:gd name="T58" fmla="*/ 84 w 351"/>
                <a:gd name="T59" fmla="*/ 324 h 349"/>
                <a:gd name="T60" fmla="*/ 119 w 351"/>
                <a:gd name="T61" fmla="*/ 296 h 349"/>
                <a:gd name="T62" fmla="*/ 146 w 351"/>
                <a:gd name="T63" fmla="*/ 307 h 349"/>
                <a:gd name="T64" fmla="*/ 158 w 351"/>
                <a:gd name="T65" fmla="*/ 349 h 349"/>
                <a:gd name="T66" fmla="*/ 190 w 351"/>
                <a:gd name="T67" fmla="*/ 349 h 349"/>
                <a:gd name="T68" fmla="*/ 202 w 351"/>
                <a:gd name="T69" fmla="*/ 305 h 349"/>
                <a:gd name="T70" fmla="*/ 236 w 351"/>
                <a:gd name="T71" fmla="*/ 297 h 349"/>
                <a:gd name="T72" fmla="*/ 266 w 351"/>
                <a:gd name="T73" fmla="*/ 324 h 349"/>
                <a:gd name="T74" fmla="*/ 293 w 351"/>
                <a:gd name="T75" fmla="*/ 306 h 349"/>
                <a:gd name="T76" fmla="*/ 277 w 351"/>
                <a:gd name="T77" fmla="*/ 265 h 349"/>
                <a:gd name="T78" fmla="*/ 296 w 351"/>
                <a:gd name="T79" fmla="*/ 243 h 349"/>
                <a:gd name="T80" fmla="*/ 341 w 351"/>
                <a:gd name="T81" fmla="*/ 243 h 349"/>
                <a:gd name="T82" fmla="*/ 175 w 351"/>
                <a:gd name="T83" fmla="*/ 246 h 349"/>
                <a:gd name="T84" fmla="*/ 104 w 351"/>
                <a:gd name="T85" fmla="*/ 175 h 349"/>
                <a:gd name="T86" fmla="*/ 175 w 351"/>
                <a:gd name="T87" fmla="*/ 103 h 349"/>
                <a:gd name="T88" fmla="*/ 247 w 351"/>
                <a:gd name="T89" fmla="*/ 175 h 349"/>
                <a:gd name="T90" fmla="*/ 175 w 351"/>
                <a:gd name="T91" fmla="*/ 246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1" h="349">
                  <a:moveTo>
                    <a:pt x="341" y="243"/>
                  </a:moveTo>
                  <a:cubicBezTo>
                    <a:pt x="351" y="213"/>
                    <a:pt x="351" y="213"/>
                    <a:pt x="351" y="213"/>
                  </a:cubicBezTo>
                  <a:cubicBezTo>
                    <a:pt x="313" y="189"/>
                    <a:pt x="313" y="189"/>
                    <a:pt x="313" y="189"/>
                  </a:cubicBezTo>
                  <a:cubicBezTo>
                    <a:pt x="313" y="159"/>
                    <a:pt x="313" y="159"/>
                    <a:pt x="313" y="159"/>
                  </a:cubicBezTo>
                  <a:cubicBezTo>
                    <a:pt x="351" y="137"/>
                    <a:pt x="351" y="137"/>
                    <a:pt x="351" y="137"/>
                  </a:cubicBezTo>
                  <a:cubicBezTo>
                    <a:pt x="339" y="106"/>
                    <a:pt x="339" y="106"/>
                    <a:pt x="339" y="106"/>
                  </a:cubicBezTo>
                  <a:cubicBezTo>
                    <a:pt x="295" y="109"/>
                    <a:pt x="295" y="109"/>
                    <a:pt x="295" y="109"/>
                  </a:cubicBezTo>
                  <a:cubicBezTo>
                    <a:pt x="280" y="86"/>
                    <a:pt x="280" y="86"/>
                    <a:pt x="280" y="86"/>
                  </a:cubicBezTo>
                  <a:cubicBezTo>
                    <a:pt x="295" y="42"/>
                    <a:pt x="295" y="42"/>
                    <a:pt x="295" y="42"/>
                  </a:cubicBezTo>
                  <a:cubicBezTo>
                    <a:pt x="270" y="23"/>
                    <a:pt x="270" y="23"/>
                    <a:pt x="270" y="23"/>
                  </a:cubicBezTo>
                  <a:cubicBezTo>
                    <a:pt x="236" y="55"/>
                    <a:pt x="236" y="55"/>
                    <a:pt x="236" y="55"/>
                  </a:cubicBezTo>
                  <a:cubicBezTo>
                    <a:pt x="206" y="47"/>
                    <a:pt x="206" y="47"/>
                    <a:pt x="206" y="47"/>
                  </a:cubicBezTo>
                  <a:cubicBezTo>
                    <a:pt x="194" y="0"/>
                    <a:pt x="194" y="0"/>
                    <a:pt x="194" y="0"/>
                  </a:cubicBezTo>
                  <a:cubicBezTo>
                    <a:pt x="159" y="0"/>
                    <a:pt x="159" y="0"/>
                    <a:pt x="159" y="0"/>
                  </a:cubicBezTo>
                  <a:cubicBezTo>
                    <a:pt x="147" y="46"/>
                    <a:pt x="147" y="46"/>
                    <a:pt x="147" y="46"/>
                  </a:cubicBezTo>
                  <a:cubicBezTo>
                    <a:pt x="115" y="51"/>
                    <a:pt x="115" y="51"/>
                    <a:pt x="115" y="51"/>
                  </a:cubicBezTo>
                  <a:cubicBezTo>
                    <a:pt x="84" y="23"/>
                    <a:pt x="84" y="23"/>
                    <a:pt x="84" y="23"/>
                  </a:cubicBezTo>
                  <a:cubicBezTo>
                    <a:pt x="55" y="47"/>
                    <a:pt x="55" y="47"/>
                    <a:pt x="55" y="47"/>
                  </a:cubicBezTo>
                  <a:cubicBezTo>
                    <a:pt x="71" y="87"/>
                    <a:pt x="71" y="87"/>
                    <a:pt x="71" y="87"/>
                  </a:cubicBezTo>
                  <a:cubicBezTo>
                    <a:pt x="57" y="106"/>
                    <a:pt x="57" y="106"/>
                    <a:pt x="57" y="106"/>
                  </a:cubicBezTo>
                  <a:cubicBezTo>
                    <a:pt x="10" y="104"/>
                    <a:pt x="10" y="104"/>
                    <a:pt x="10" y="104"/>
                  </a:cubicBezTo>
                  <a:cubicBezTo>
                    <a:pt x="0" y="132"/>
                    <a:pt x="0" y="132"/>
                    <a:pt x="0" y="132"/>
                  </a:cubicBezTo>
                  <a:cubicBezTo>
                    <a:pt x="41" y="156"/>
                    <a:pt x="41" y="156"/>
                    <a:pt x="41" y="156"/>
                  </a:cubicBezTo>
                  <a:cubicBezTo>
                    <a:pt x="38" y="186"/>
                    <a:pt x="38" y="186"/>
                    <a:pt x="38" y="186"/>
                  </a:cubicBezTo>
                  <a:cubicBezTo>
                    <a:pt x="0" y="211"/>
                    <a:pt x="0" y="211"/>
                    <a:pt x="0" y="211"/>
                  </a:cubicBezTo>
                  <a:cubicBezTo>
                    <a:pt x="12" y="244"/>
                    <a:pt x="12" y="244"/>
                    <a:pt x="12" y="244"/>
                  </a:cubicBezTo>
                  <a:cubicBezTo>
                    <a:pt x="55" y="239"/>
                    <a:pt x="55" y="239"/>
                    <a:pt x="55" y="239"/>
                  </a:cubicBezTo>
                  <a:cubicBezTo>
                    <a:pt x="69" y="264"/>
                    <a:pt x="69" y="264"/>
                    <a:pt x="69" y="264"/>
                  </a:cubicBezTo>
                  <a:cubicBezTo>
                    <a:pt x="55" y="304"/>
                    <a:pt x="55" y="304"/>
                    <a:pt x="55" y="304"/>
                  </a:cubicBezTo>
                  <a:cubicBezTo>
                    <a:pt x="84" y="324"/>
                    <a:pt x="84" y="324"/>
                    <a:pt x="84" y="324"/>
                  </a:cubicBezTo>
                  <a:cubicBezTo>
                    <a:pt x="119" y="296"/>
                    <a:pt x="119" y="296"/>
                    <a:pt x="119" y="296"/>
                  </a:cubicBezTo>
                  <a:cubicBezTo>
                    <a:pt x="146" y="307"/>
                    <a:pt x="146" y="307"/>
                    <a:pt x="146" y="307"/>
                  </a:cubicBezTo>
                  <a:cubicBezTo>
                    <a:pt x="158" y="349"/>
                    <a:pt x="158" y="349"/>
                    <a:pt x="158" y="349"/>
                  </a:cubicBezTo>
                  <a:cubicBezTo>
                    <a:pt x="190" y="349"/>
                    <a:pt x="190" y="349"/>
                    <a:pt x="190" y="349"/>
                  </a:cubicBezTo>
                  <a:cubicBezTo>
                    <a:pt x="202" y="305"/>
                    <a:pt x="202" y="305"/>
                    <a:pt x="202" y="305"/>
                  </a:cubicBezTo>
                  <a:cubicBezTo>
                    <a:pt x="236" y="297"/>
                    <a:pt x="236" y="297"/>
                    <a:pt x="236" y="297"/>
                  </a:cubicBezTo>
                  <a:cubicBezTo>
                    <a:pt x="266" y="324"/>
                    <a:pt x="266" y="324"/>
                    <a:pt x="266" y="324"/>
                  </a:cubicBezTo>
                  <a:cubicBezTo>
                    <a:pt x="293" y="306"/>
                    <a:pt x="293" y="306"/>
                    <a:pt x="293" y="306"/>
                  </a:cubicBezTo>
                  <a:cubicBezTo>
                    <a:pt x="277" y="265"/>
                    <a:pt x="277" y="265"/>
                    <a:pt x="277" y="265"/>
                  </a:cubicBezTo>
                  <a:cubicBezTo>
                    <a:pt x="296" y="243"/>
                    <a:pt x="296" y="243"/>
                    <a:pt x="296" y="243"/>
                  </a:cubicBezTo>
                  <a:lnTo>
                    <a:pt x="341" y="243"/>
                  </a:lnTo>
                  <a:close/>
                  <a:moveTo>
                    <a:pt x="175" y="246"/>
                  </a:moveTo>
                  <a:cubicBezTo>
                    <a:pt x="136" y="246"/>
                    <a:pt x="104" y="214"/>
                    <a:pt x="104" y="175"/>
                  </a:cubicBezTo>
                  <a:cubicBezTo>
                    <a:pt x="104" y="135"/>
                    <a:pt x="136" y="103"/>
                    <a:pt x="175" y="103"/>
                  </a:cubicBezTo>
                  <a:cubicBezTo>
                    <a:pt x="215" y="103"/>
                    <a:pt x="247" y="135"/>
                    <a:pt x="247" y="175"/>
                  </a:cubicBezTo>
                  <a:cubicBezTo>
                    <a:pt x="247" y="214"/>
                    <a:pt x="215" y="246"/>
                    <a:pt x="175" y="2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24" name="Freeform 392"/>
            <p:cNvSpPr>
              <a:spLocks noEditPoints="1"/>
            </p:cNvSpPr>
            <p:nvPr/>
          </p:nvSpPr>
          <p:spPr bwMode="auto">
            <a:xfrm>
              <a:off x="6429526" y="5118616"/>
              <a:ext cx="206286" cy="206286"/>
            </a:xfrm>
            <a:custGeom>
              <a:avLst/>
              <a:gdLst>
                <a:gd name="T0" fmla="*/ 60 w 121"/>
                <a:gd name="T1" fmla="*/ 0 h 121"/>
                <a:gd name="T2" fmla="*/ 0 w 121"/>
                <a:gd name="T3" fmla="*/ 61 h 121"/>
                <a:gd name="T4" fmla="*/ 60 w 121"/>
                <a:gd name="T5" fmla="*/ 121 h 121"/>
                <a:gd name="T6" fmla="*/ 121 w 121"/>
                <a:gd name="T7" fmla="*/ 61 h 121"/>
                <a:gd name="T8" fmla="*/ 60 w 121"/>
                <a:gd name="T9" fmla="*/ 0 h 121"/>
                <a:gd name="T10" fmla="*/ 60 w 121"/>
                <a:gd name="T11" fmla="*/ 106 h 121"/>
                <a:gd name="T12" fmla="*/ 15 w 121"/>
                <a:gd name="T13" fmla="*/ 61 h 121"/>
                <a:gd name="T14" fmla="*/ 60 w 121"/>
                <a:gd name="T15" fmla="*/ 15 h 121"/>
                <a:gd name="T16" fmla="*/ 106 w 121"/>
                <a:gd name="T17" fmla="*/ 61 h 121"/>
                <a:gd name="T18" fmla="*/ 60 w 121"/>
                <a:gd name="T19" fmla="*/ 10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21">
                  <a:moveTo>
                    <a:pt x="60" y="0"/>
                  </a:moveTo>
                  <a:cubicBezTo>
                    <a:pt x="27" y="0"/>
                    <a:pt x="0" y="27"/>
                    <a:pt x="0" y="61"/>
                  </a:cubicBezTo>
                  <a:cubicBezTo>
                    <a:pt x="0" y="94"/>
                    <a:pt x="27" y="121"/>
                    <a:pt x="60" y="121"/>
                  </a:cubicBezTo>
                  <a:cubicBezTo>
                    <a:pt x="94" y="121"/>
                    <a:pt x="121" y="94"/>
                    <a:pt x="121" y="61"/>
                  </a:cubicBezTo>
                  <a:cubicBezTo>
                    <a:pt x="121" y="27"/>
                    <a:pt x="94" y="0"/>
                    <a:pt x="60" y="0"/>
                  </a:cubicBezTo>
                  <a:close/>
                  <a:moveTo>
                    <a:pt x="60" y="106"/>
                  </a:moveTo>
                  <a:cubicBezTo>
                    <a:pt x="35" y="106"/>
                    <a:pt x="15" y="86"/>
                    <a:pt x="15" y="61"/>
                  </a:cubicBezTo>
                  <a:cubicBezTo>
                    <a:pt x="15" y="35"/>
                    <a:pt x="35" y="15"/>
                    <a:pt x="60" y="15"/>
                  </a:cubicBezTo>
                  <a:cubicBezTo>
                    <a:pt x="86" y="15"/>
                    <a:pt x="106" y="35"/>
                    <a:pt x="106" y="61"/>
                  </a:cubicBezTo>
                  <a:cubicBezTo>
                    <a:pt x="106" y="86"/>
                    <a:pt x="86" y="106"/>
                    <a:pt x="60" y="10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grpSp>
      <p:sp>
        <p:nvSpPr>
          <p:cNvPr id="25" name="文本框 24" descr="56 anh sang"/>
          <p:cNvSpPr txBox="1"/>
          <p:nvPr/>
        </p:nvSpPr>
        <p:spPr>
          <a:xfrm>
            <a:off x="5397818" y="2541082"/>
            <a:ext cx="4605405" cy="156966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white"/>
                </a:solidFill>
                <a:effectLst/>
                <a:uLnTx/>
                <a:uFillTx/>
                <a:latin typeface="#9Slide03 Arima Madurai Black" panose="00000A00000000000000" pitchFamily="2" charset="0"/>
                <a:ea typeface="造字工房悦黑体验版细体" pitchFamily="50" charset="-122"/>
                <a:cs typeface="#9Slide03 Arima Madurai Black" panose="00000A00000000000000" pitchFamily="2" charset="0"/>
              </a:rPr>
              <a:t>TRUYỀN</a:t>
            </a:r>
            <a:r>
              <a:rPr kumimoji="0" lang="en-US" altLang="zh-CN" sz="3200" b="0" i="0" u="none" strike="noStrike" kern="1200" cap="none" spc="0" normalizeH="0" noProof="0" dirty="0">
                <a:ln>
                  <a:noFill/>
                </a:ln>
                <a:solidFill>
                  <a:prstClr val="white"/>
                </a:solidFill>
                <a:effectLst/>
                <a:uLnTx/>
                <a:uFillTx/>
                <a:latin typeface="#9Slide03 Arima Madurai Black" panose="00000A00000000000000" pitchFamily="2" charset="0"/>
                <a:ea typeface="造字工房悦黑体验版细体" pitchFamily="50" charset="-122"/>
                <a:cs typeface="#9Slide03 Arima Madurai Black" panose="00000A00000000000000" pitchFamily="2" charset="0"/>
              </a:rPr>
              <a:t> DỮ LIỆU DƯỚI DẠNG TƯƠNG TỰ VÀ DẠNG SỐ</a:t>
            </a:r>
            <a:endParaRPr kumimoji="0" lang="zh-CN" altLang="en-US" sz="3200" b="0" i="0" u="none" strike="noStrike" kern="1200" cap="none" spc="0" normalizeH="0" baseline="0" noProof="0" dirty="0">
              <a:ln>
                <a:noFill/>
              </a:ln>
              <a:solidFill>
                <a:prstClr val="white"/>
              </a:solidFill>
              <a:effectLst/>
              <a:uLnTx/>
              <a:uFillTx/>
              <a:latin typeface="#9Slide03 Arima Madurai Black" panose="00000A00000000000000" pitchFamily="2" charset="0"/>
              <a:ea typeface="造字工房悦黑体验版细体" pitchFamily="50" charset="-122"/>
              <a:cs typeface="#9Slide03 Arima Madurai Black" panose="00000A00000000000000" pitchFamily="2" charset="0"/>
            </a:endParaRPr>
          </a:p>
        </p:txBody>
      </p:sp>
    </p:spTree>
    <p:extLst>
      <p:ext uri="{BB962C8B-B14F-4D97-AF65-F5344CB8AC3E}">
        <p14:creationId xmlns:p14="http://schemas.microsoft.com/office/powerpoint/2010/main" val="263933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 fill="hold"/>
                                            <p:tgtEl>
                                              <p:spTgt spid="2"/>
                                            </p:tgtEl>
                                            <p:attrNameLst>
                                              <p:attrName>ppt_w</p:attrName>
                                            </p:attrNameLst>
                                          </p:cBhvr>
                                          <p:tavLst>
                                            <p:tav tm="0">
                                              <p:val>
                                                <p:fltVal val="0"/>
                                              </p:val>
                                            </p:tav>
                                            <p:tav tm="100000">
                                              <p:val>
                                                <p:strVal val="#ppt_w"/>
                                              </p:val>
                                            </p:tav>
                                          </p:tavLst>
                                        </p:anim>
                                        <p:anim calcmode="lin" valueType="num">
                                          <p:cBhvr>
                                            <p:cTn id="8" dur="300" fill="hold"/>
                                            <p:tgtEl>
                                              <p:spTgt spid="2"/>
                                            </p:tgtEl>
                                            <p:attrNameLst>
                                              <p:attrName>ppt_h</p:attrName>
                                            </p:attrNameLst>
                                          </p:cBhvr>
                                          <p:tavLst>
                                            <p:tav tm="0">
                                              <p:val>
                                                <p:fltVal val="0"/>
                                              </p:val>
                                            </p:tav>
                                            <p:tav tm="100000">
                                              <p:val>
                                                <p:strVal val="#ppt_h"/>
                                              </p:val>
                                            </p:tav>
                                          </p:tavLst>
                                        </p:anim>
                                        <p:animEffect transition="in" filter="fade">
                                          <p:cBhvr>
                                            <p:cTn id="9" dur="300"/>
                                            <p:tgtEl>
                                              <p:spTgt spid="2"/>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50" fill="hold">
                                              <p:stCondLst>
                                                <p:cond delay="0"/>
                                              </p:stCondLst>
                                            </p:cTn>
                                            <p:tgtEl>
                                              <p:spTgt spid="2"/>
                                            </p:tgtEl>
                                            <p:attrNameLst>
                                              <p:attrName>r</p:attrName>
                                            </p:attrNameLst>
                                          </p:cBhvr>
                                        </p:animRot>
                                        <p:animRot by="-240000">
                                          <p:cBhvr>
                                            <p:cTn id="13" dur="100" fill="hold">
                                              <p:stCondLst>
                                                <p:cond delay="100"/>
                                              </p:stCondLst>
                                            </p:cTn>
                                            <p:tgtEl>
                                              <p:spTgt spid="2"/>
                                            </p:tgtEl>
                                            <p:attrNameLst>
                                              <p:attrName>r</p:attrName>
                                            </p:attrNameLst>
                                          </p:cBhvr>
                                        </p:animRot>
                                        <p:animRot by="240000">
                                          <p:cBhvr>
                                            <p:cTn id="14" dur="100" fill="hold">
                                              <p:stCondLst>
                                                <p:cond delay="200"/>
                                              </p:stCondLst>
                                            </p:cTn>
                                            <p:tgtEl>
                                              <p:spTgt spid="2"/>
                                            </p:tgtEl>
                                            <p:attrNameLst>
                                              <p:attrName>r</p:attrName>
                                            </p:attrNameLst>
                                          </p:cBhvr>
                                        </p:animRot>
                                        <p:animRot by="-240000">
                                          <p:cBhvr>
                                            <p:cTn id="15" dur="100" fill="hold">
                                              <p:stCondLst>
                                                <p:cond delay="300"/>
                                              </p:stCondLst>
                                            </p:cTn>
                                            <p:tgtEl>
                                              <p:spTgt spid="2"/>
                                            </p:tgtEl>
                                            <p:attrNameLst>
                                              <p:attrName>r</p:attrName>
                                            </p:attrNameLst>
                                          </p:cBhvr>
                                        </p:animRot>
                                        <p:animRot by="120000">
                                          <p:cBhvr>
                                            <p:cTn id="16" dur="100" fill="hold">
                                              <p:stCondLst>
                                                <p:cond delay="400"/>
                                              </p:stCondLst>
                                            </p:cTn>
                                            <p:tgtEl>
                                              <p:spTgt spid="2"/>
                                            </p:tgtEl>
                                            <p:attrNameLst>
                                              <p:attrName>r</p:attrName>
                                            </p:attrNameLst>
                                          </p:cBhvr>
                                        </p:animRot>
                                      </p:childTnLst>
                                    </p:cTn>
                                  </p:par>
                                </p:childTnLst>
                              </p:cTn>
                            </p:par>
                            <p:par>
                              <p:cTn id="17" fill="hold">
                                <p:stCondLst>
                                  <p:cond delay="1000"/>
                                </p:stCondLst>
                                <p:childTnLst>
                                  <p:par>
                                    <p:cTn id="18" presetID="37"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700"/>
                                            <p:tgtEl>
                                              <p:spTgt spid="20"/>
                                            </p:tgtEl>
                                          </p:cBhvr>
                                        </p:animEffect>
                                        <p:anim calcmode="lin" valueType="num">
                                          <p:cBhvr>
                                            <p:cTn id="21" dur="700" fill="hold"/>
                                            <p:tgtEl>
                                              <p:spTgt spid="20"/>
                                            </p:tgtEl>
                                            <p:attrNameLst>
                                              <p:attrName>ppt_x</p:attrName>
                                            </p:attrNameLst>
                                          </p:cBhvr>
                                          <p:tavLst>
                                            <p:tav tm="0">
                                              <p:val>
                                                <p:strVal val="#ppt_x"/>
                                              </p:val>
                                            </p:tav>
                                            <p:tav tm="100000">
                                              <p:val>
                                                <p:strVal val="#ppt_x"/>
                                              </p:val>
                                            </p:tav>
                                          </p:tavLst>
                                        </p:anim>
                                        <p:anim calcmode="lin" valueType="num">
                                          <p:cBhvr>
                                            <p:cTn id="22" dur="630" decel="100000" fill="hold"/>
                                            <p:tgtEl>
                                              <p:spTgt spid="20"/>
                                            </p:tgtEl>
                                            <p:attrNameLst>
                                              <p:attrName>ppt_y</p:attrName>
                                            </p:attrNameLst>
                                          </p:cBhvr>
                                          <p:tavLst>
                                            <p:tav tm="0">
                                              <p:val>
                                                <p:strVal val="#ppt_y+1"/>
                                              </p:val>
                                            </p:tav>
                                            <p:tav tm="100000">
                                              <p:val>
                                                <p:strVal val="#ppt_y-.03"/>
                                              </p:val>
                                            </p:tav>
                                          </p:tavLst>
                                        </p:anim>
                                        <p:anim calcmode="lin" valueType="num">
                                          <p:cBhvr>
                                            <p:cTn id="23" dur="70" accel="100000" fill="hold">
                                              <p:stCondLst>
                                                <p:cond delay="630"/>
                                              </p:stCondLst>
                                            </p:cTn>
                                            <p:tgtEl>
                                              <p:spTgt spid="20"/>
                                            </p:tgtEl>
                                            <p:attrNameLst>
                                              <p:attrName>ppt_y</p:attrName>
                                            </p:attrNameLst>
                                          </p:cBhvr>
                                          <p:tavLst>
                                            <p:tav tm="0">
                                              <p:val>
                                                <p:strVal val="#ppt_y-.03"/>
                                              </p:val>
                                            </p:tav>
                                            <p:tav tm="100000">
                                              <p:val>
                                                <p:strVal val="#ppt_y"/>
                                              </p:val>
                                            </p:tav>
                                          </p:tavLst>
                                        </p:anim>
                                      </p:childTnLst>
                                    </p:cTn>
                                  </p:par>
                                </p:childTnLst>
                              </p:cTn>
                            </p:par>
                            <p:par>
                              <p:cTn id="24" fill="hold">
                                <p:stCondLst>
                                  <p:cond delay="2000"/>
                                </p:stCondLst>
                                <p:childTnLst>
                                  <p:par>
                                    <p:cTn id="25" presetID="1"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2000"/>
                                </p:stCondLst>
                                <p:childTnLst>
                                  <p:par>
                                    <p:cTn id="28" presetID="22" presetClass="entr" presetSubtype="8"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2500"/>
                                </p:stCondLst>
                                <p:childTnLst>
                                  <p:par>
                                    <p:cTn id="32" presetID="1" presetClass="entr" presetSubtype="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childTnLst>
                                    </p:cTn>
                                  </p:par>
                                </p:childTnLst>
                              </p:cTn>
                            </p:par>
                            <p:par>
                              <p:cTn id="34" fill="hold">
                                <p:stCondLst>
                                  <p:cond delay="2500"/>
                                </p:stCondLst>
                                <p:childTnLst>
                                  <p:par>
                                    <p:cTn id="35" presetID="2" presetClass="entr" presetSubtype="2" accel="70000" fill="hold" grpId="0" nodeType="afterEffect" p14:presetBounceEnd="50000">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14:bounceEnd="50000">
                                          <p:cBhvr additive="base">
                                            <p:cTn id="37" dur="500" fill="hold"/>
                                            <p:tgtEl>
                                              <p:spTgt spid="7"/>
                                            </p:tgtEl>
                                            <p:attrNameLst>
                                              <p:attrName>ppt_x</p:attrName>
                                            </p:attrNameLst>
                                          </p:cBhvr>
                                          <p:tavLst>
                                            <p:tav tm="0">
                                              <p:val>
                                                <p:strVal val="1+#ppt_w/2"/>
                                              </p:val>
                                            </p:tav>
                                            <p:tav tm="100000">
                                              <p:val>
                                                <p:strVal val="#ppt_x"/>
                                              </p:val>
                                            </p:tav>
                                          </p:tavLst>
                                        </p:anim>
                                        <p:anim calcmode="lin" valueType="num" p14:bounceEnd="50000">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3000"/>
                                </p:stCondLst>
                                <p:childTnLst>
                                  <p:par>
                                    <p:cTn id="40" presetID="53" presetClass="entr" presetSubtype="16"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300" fill="hold"/>
                                            <p:tgtEl>
                                              <p:spTgt spid="17"/>
                                            </p:tgtEl>
                                            <p:attrNameLst>
                                              <p:attrName>ppt_w</p:attrName>
                                            </p:attrNameLst>
                                          </p:cBhvr>
                                          <p:tavLst>
                                            <p:tav tm="0">
                                              <p:val>
                                                <p:fltVal val="0"/>
                                              </p:val>
                                            </p:tav>
                                            <p:tav tm="100000">
                                              <p:val>
                                                <p:strVal val="#ppt_w"/>
                                              </p:val>
                                            </p:tav>
                                          </p:tavLst>
                                        </p:anim>
                                        <p:anim calcmode="lin" valueType="num">
                                          <p:cBhvr>
                                            <p:cTn id="43" dur="300" fill="hold"/>
                                            <p:tgtEl>
                                              <p:spTgt spid="17"/>
                                            </p:tgtEl>
                                            <p:attrNameLst>
                                              <p:attrName>ppt_h</p:attrName>
                                            </p:attrNameLst>
                                          </p:cBhvr>
                                          <p:tavLst>
                                            <p:tav tm="0">
                                              <p:val>
                                                <p:fltVal val="0"/>
                                              </p:val>
                                            </p:tav>
                                            <p:tav tm="100000">
                                              <p:val>
                                                <p:strVal val="#ppt_h"/>
                                              </p:val>
                                            </p:tav>
                                          </p:tavLst>
                                        </p:anim>
                                        <p:animEffect transition="in" filter="fade">
                                          <p:cBhvr>
                                            <p:cTn id="44" dur="300"/>
                                            <p:tgtEl>
                                              <p:spTgt spid="17"/>
                                            </p:tgtEl>
                                          </p:cBhvr>
                                        </p:animEffect>
                                      </p:childTnLst>
                                    </p:cTn>
                                  </p:par>
                                </p:childTnLst>
                              </p:cTn>
                            </p:par>
                            <p:par>
                              <p:cTn id="45" fill="hold">
                                <p:stCondLst>
                                  <p:cond delay="3500"/>
                                </p:stCondLst>
                                <p:childTnLst>
                                  <p:par>
                                    <p:cTn id="46" presetID="26" presetClass="emph" presetSubtype="0" fill="hold" nodeType="afterEffect">
                                      <p:stCondLst>
                                        <p:cond delay="0"/>
                                      </p:stCondLst>
                                      <p:childTnLst>
                                        <p:animEffect transition="out" filter="fade">
                                          <p:cBhvr>
                                            <p:cTn id="47" dur="500" tmFilter="0, 0; .2, .5; .8, .5; 1, 0"/>
                                            <p:tgtEl>
                                              <p:spTgt spid="17"/>
                                            </p:tgtEl>
                                          </p:cBhvr>
                                        </p:animEffect>
                                        <p:animScale>
                                          <p:cBhvr>
                                            <p:cTn id="48" dur="250" autoRev="1" fill="hold"/>
                                            <p:tgtEl>
                                              <p:spTgt spid="17"/>
                                            </p:tgtEl>
                                          </p:cBhvr>
                                          <p:by x="105000" y="105000"/>
                                        </p:animScale>
                                      </p:childTnLst>
                                    </p:cTn>
                                  </p:par>
                                </p:childTnLst>
                              </p:cTn>
                            </p:par>
                            <p:par>
                              <p:cTn id="49" fill="hold">
                                <p:stCondLst>
                                  <p:cond delay="4000"/>
                                </p:stCondLst>
                                <p:childTnLst>
                                  <p:par>
                                    <p:cTn id="50" presetID="16" presetClass="entr" presetSubtype="37" fill="hold" grpId="0" nodeType="afterEffect">
                                      <p:stCondLst>
                                        <p:cond delay="300"/>
                                      </p:stCondLst>
                                      <p:childTnLst>
                                        <p:set>
                                          <p:cBhvr>
                                            <p:cTn id="51" dur="1" fill="hold">
                                              <p:stCondLst>
                                                <p:cond delay="0"/>
                                              </p:stCondLst>
                                            </p:cTn>
                                            <p:tgtEl>
                                              <p:spTgt spid="25"/>
                                            </p:tgtEl>
                                            <p:attrNameLst>
                                              <p:attrName>style.visibility</p:attrName>
                                            </p:attrNameLst>
                                          </p:cBhvr>
                                          <p:to>
                                            <p:strVal val="visible"/>
                                          </p:to>
                                        </p:set>
                                        <p:animEffect transition="in" filter="barn(outVertical)">
                                          <p:cBhvr>
                                            <p:cTn id="5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 fill="hold"/>
                                            <p:tgtEl>
                                              <p:spTgt spid="2"/>
                                            </p:tgtEl>
                                            <p:attrNameLst>
                                              <p:attrName>ppt_w</p:attrName>
                                            </p:attrNameLst>
                                          </p:cBhvr>
                                          <p:tavLst>
                                            <p:tav tm="0">
                                              <p:val>
                                                <p:fltVal val="0"/>
                                              </p:val>
                                            </p:tav>
                                            <p:tav tm="100000">
                                              <p:val>
                                                <p:strVal val="#ppt_w"/>
                                              </p:val>
                                            </p:tav>
                                          </p:tavLst>
                                        </p:anim>
                                        <p:anim calcmode="lin" valueType="num">
                                          <p:cBhvr>
                                            <p:cTn id="8" dur="300" fill="hold"/>
                                            <p:tgtEl>
                                              <p:spTgt spid="2"/>
                                            </p:tgtEl>
                                            <p:attrNameLst>
                                              <p:attrName>ppt_h</p:attrName>
                                            </p:attrNameLst>
                                          </p:cBhvr>
                                          <p:tavLst>
                                            <p:tav tm="0">
                                              <p:val>
                                                <p:fltVal val="0"/>
                                              </p:val>
                                            </p:tav>
                                            <p:tav tm="100000">
                                              <p:val>
                                                <p:strVal val="#ppt_h"/>
                                              </p:val>
                                            </p:tav>
                                          </p:tavLst>
                                        </p:anim>
                                        <p:animEffect transition="in" filter="fade">
                                          <p:cBhvr>
                                            <p:cTn id="9" dur="300"/>
                                            <p:tgtEl>
                                              <p:spTgt spid="2"/>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50" fill="hold">
                                              <p:stCondLst>
                                                <p:cond delay="0"/>
                                              </p:stCondLst>
                                            </p:cTn>
                                            <p:tgtEl>
                                              <p:spTgt spid="2"/>
                                            </p:tgtEl>
                                            <p:attrNameLst>
                                              <p:attrName>r</p:attrName>
                                            </p:attrNameLst>
                                          </p:cBhvr>
                                        </p:animRot>
                                        <p:animRot by="-240000">
                                          <p:cBhvr>
                                            <p:cTn id="13" dur="100" fill="hold">
                                              <p:stCondLst>
                                                <p:cond delay="100"/>
                                              </p:stCondLst>
                                            </p:cTn>
                                            <p:tgtEl>
                                              <p:spTgt spid="2"/>
                                            </p:tgtEl>
                                            <p:attrNameLst>
                                              <p:attrName>r</p:attrName>
                                            </p:attrNameLst>
                                          </p:cBhvr>
                                        </p:animRot>
                                        <p:animRot by="240000">
                                          <p:cBhvr>
                                            <p:cTn id="14" dur="100" fill="hold">
                                              <p:stCondLst>
                                                <p:cond delay="200"/>
                                              </p:stCondLst>
                                            </p:cTn>
                                            <p:tgtEl>
                                              <p:spTgt spid="2"/>
                                            </p:tgtEl>
                                            <p:attrNameLst>
                                              <p:attrName>r</p:attrName>
                                            </p:attrNameLst>
                                          </p:cBhvr>
                                        </p:animRot>
                                        <p:animRot by="-240000">
                                          <p:cBhvr>
                                            <p:cTn id="15" dur="100" fill="hold">
                                              <p:stCondLst>
                                                <p:cond delay="300"/>
                                              </p:stCondLst>
                                            </p:cTn>
                                            <p:tgtEl>
                                              <p:spTgt spid="2"/>
                                            </p:tgtEl>
                                            <p:attrNameLst>
                                              <p:attrName>r</p:attrName>
                                            </p:attrNameLst>
                                          </p:cBhvr>
                                        </p:animRot>
                                        <p:animRot by="120000">
                                          <p:cBhvr>
                                            <p:cTn id="16" dur="100" fill="hold">
                                              <p:stCondLst>
                                                <p:cond delay="400"/>
                                              </p:stCondLst>
                                            </p:cTn>
                                            <p:tgtEl>
                                              <p:spTgt spid="2"/>
                                            </p:tgtEl>
                                            <p:attrNameLst>
                                              <p:attrName>r</p:attrName>
                                            </p:attrNameLst>
                                          </p:cBhvr>
                                        </p:animRot>
                                      </p:childTnLst>
                                    </p:cTn>
                                  </p:par>
                                </p:childTnLst>
                              </p:cTn>
                            </p:par>
                            <p:par>
                              <p:cTn id="17" fill="hold">
                                <p:stCondLst>
                                  <p:cond delay="1000"/>
                                </p:stCondLst>
                                <p:childTnLst>
                                  <p:par>
                                    <p:cTn id="18" presetID="37"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700"/>
                                            <p:tgtEl>
                                              <p:spTgt spid="20"/>
                                            </p:tgtEl>
                                          </p:cBhvr>
                                        </p:animEffect>
                                        <p:anim calcmode="lin" valueType="num">
                                          <p:cBhvr>
                                            <p:cTn id="21" dur="700" fill="hold"/>
                                            <p:tgtEl>
                                              <p:spTgt spid="20"/>
                                            </p:tgtEl>
                                            <p:attrNameLst>
                                              <p:attrName>ppt_x</p:attrName>
                                            </p:attrNameLst>
                                          </p:cBhvr>
                                          <p:tavLst>
                                            <p:tav tm="0">
                                              <p:val>
                                                <p:strVal val="#ppt_x"/>
                                              </p:val>
                                            </p:tav>
                                            <p:tav tm="100000">
                                              <p:val>
                                                <p:strVal val="#ppt_x"/>
                                              </p:val>
                                            </p:tav>
                                          </p:tavLst>
                                        </p:anim>
                                        <p:anim calcmode="lin" valueType="num">
                                          <p:cBhvr>
                                            <p:cTn id="22" dur="630" decel="100000" fill="hold"/>
                                            <p:tgtEl>
                                              <p:spTgt spid="20"/>
                                            </p:tgtEl>
                                            <p:attrNameLst>
                                              <p:attrName>ppt_y</p:attrName>
                                            </p:attrNameLst>
                                          </p:cBhvr>
                                          <p:tavLst>
                                            <p:tav tm="0">
                                              <p:val>
                                                <p:strVal val="#ppt_y+1"/>
                                              </p:val>
                                            </p:tav>
                                            <p:tav tm="100000">
                                              <p:val>
                                                <p:strVal val="#ppt_y-.03"/>
                                              </p:val>
                                            </p:tav>
                                          </p:tavLst>
                                        </p:anim>
                                        <p:anim calcmode="lin" valueType="num">
                                          <p:cBhvr>
                                            <p:cTn id="23" dur="70" accel="100000" fill="hold">
                                              <p:stCondLst>
                                                <p:cond delay="630"/>
                                              </p:stCondLst>
                                            </p:cTn>
                                            <p:tgtEl>
                                              <p:spTgt spid="20"/>
                                            </p:tgtEl>
                                            <p:attrNameLst>
                                              <p:attrName>ppt_y</p:attrName>
                                            </p:attrNameLst>
                                          </p:cBhvr>
                                          <p:tavLst>
                                            <p:tav tm="0">
                                              <p:val>
                                                <p:strVal val="#ppt_y-.03"/>
                                              </p:val>
                                            </p:tav>
                                            <p:tav tm="100000">
                                              <p:val>
                                                <p:strVal val="#ppt_y"/>
                                              </p:val>
                                            </p:tav>
                                          </p:tavLst>
                                        </p:anim>
                                      </p:childTnLst>
                                    </p:cTn>
                                  </p:par>
                                </p:childTnLst>
                              </p:cTn>
                            </p:par>
                            <p:par>
                              <p:cTn id="24" fill="hold">
                                <p:stCondLst>
                                  <p:cond delay="2000"/>
                                </p:stCondLst>
                                <p:childTnLst>
                                  <p:par>
                                    <p:cTn id="25" presetID="1"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2000"/>
                                </p:stCondLst>
                                <p:childTnLst>
                                  <p:par>
                                    <p:cTn id="28" presetID="22" presetClass="entr" presetSubtype="8"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2500"/>
                                </p:stCondLst>
                                <p:childTnLst>
                                  <p:par>
                                    <p:cTn id="32" presetID="1" presetClass="entr" presetSubtype="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childTnLst>
                                    </p:cTn>
                                  </p:par>
                                </p:childTnLst>
                              </p:cTn>
                            </p:par>
                            <p:par>
                              <p:cTn id="34" fill="hold">
                                <p:stCondLst>
                                  <p:cond delay="2500"/>
                                </p:stCondLst>
                                <p:childTnLst>
                                  <p:par>
                                    <p:cTn id="35" presetID="2" presetClass="entr" presetSubtype="2" accel="70000"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1+#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3000"/>
                                </p:stCondLst>
                                <p:childTnLst>
                                  <p:par>
                                    <p:cTn id="40" presetID="53" presetClass="entr" presetSubtype="16"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300" fill="hold"/>
                                            <p:tgtEl>
                                              <p:spTgt spid="17"/>
                                            </p:tgtEl>
                                            <p:attrNameLst>
                                              <p:attrName>ppt_w</p:attrName>
                                            </p:attrNameLst>
                                          </p:cBhvr>
                                          <p:tavLst>
                                            <p:tav tm="0">
                                              <p:val>
                                                <p:fltVal val="0"/>
                                              </p:val>
                                            </p:tav>
                                            <p:tav tm="100000">
                                              <p:val>
                                                <p:strVal val="#ppt_w"/>
                                              </p:val>
                                            </p:tav>
                                          </p:tavLst>
                                        </p:anim>
                                        <p:anim calcmode="lin" valueType="num">
                                          <p:cBhvr>
                                            <p:cTn id="43" dur="300" fill="hold"/>
                                            <p:tgtEl>
                                              <p:spTgt spid="17"/>
                                            </p:tgtEl>
                                            <p:attrNameLst>
                                              <p:attrName>ppt_h</p:attrName>
                                            </p:attrNameLst>
                                          </p:cBhvr>
                                          <p:tavLst>
                                            <p:tav tm="0">
                                              <p:val>
                                                <p:fltVal val="0"/>
                                              </p:val>
                                            </p:tav>
                                            <p:tav tm="100000">
                                              <p:val>
                                                <p:strVal val="#ppt_h"/>
                                              </p:val>
                                            </p:tav>
                                          </p:tavLst>
                                        </p:anim>
                                        <p:animEffect transition="in" filter="fade">
                                          <p:cBhvr>
                                            <p:cTn id="44" dur="300"/>
                                            <p:tgtEl>
                                              <p:spTgt spid="17"/>
                                            </p:tgtEl>
                                          </p:cBhvr>
                                        </p:animEffect>
                                      </p:childTnLst>
                                    </p:cTn>
                                  </p:par>
                                </p:childTnLst>
                              </p:cTn>
                            </p:par>
                            <p:par>
                              <p:cTn id="45" fill="hold">
                                <p:stCondLst>
                                  <p:cond delay="3500"/>
                                </p:stCondLst>
                                <p:childTnLst>
                                  <p:par>
                                    <p:cTn id="46" presetID="26" presetClass="emph" presetSubtype="0" fill="hold" nodeType="afterEffect">
                                      <p:stCondLst>
                                        <p:cond delay="0"/>
                                      </p:stCondLst>
                                      <p:childTnLst>
                                        <p:animEffect transition="out" filter="fade">
                                          <p:cBhvr>
                                            <p:cTn id="47" dur="500" tmFilter="0, 0; .2, .5; .8, .5; 1, 0"/>
                                            <p:tgtEl>
                                              <p:spTgt spid="17"/>
                                            </p:tgtEl>
                                          </p:cBhvr>
                                        </p:animEffect>
                                        <p:animScale>
                                          <p:cBhvr>
                                            <p:cTn id="48" dur="250" autoRev="1" fill="hold"/>
                                            <p:tgtEl>
                                              <p:spTgt spid="17"/>
                                            </p:tgtEl>
                                          </p:cBhvr>
                                          <p:by x="105000" y="105000"/>
                                        </p:animScale>
                                      </p:childTnLst>
                                    </p:cTn>
                                  </p:par>
                                </p:childTnLst>
                              </p:cTn>
                            </p:par>
                            <p:par>
                              <p:cTn id="49" fill="hold">
                                <p:stCondLst>
                                  <p:cond delay="4000"/>
                                </p:stCondLst>
                                <p:childTnLst>
                                  <p:par>
                                    <p:cTn id="50" presetID="16" presetClass="entr" presetSubtype="37" fill="hold" grpId="0" nodeType="afterEffect">
                                      <p:stCondLst>
                                        <p:cond delay="300"/>
                                      </p:stCondLst>
                                      <p:childTnLst>
                                        <p:set>
                                          <p:cBhvr>
                                            <p:cTn id="51" dur="1" fill="hold">
                                              <p:stCondLst>
                                                <p:cond delay="0"/>
                                              </p:stCondLst>
                                            </p:cTn>
                                            <p:tgtEl>
                                              <p:spTgt spid="25"/>
                                            </p:tgtEl>
                                            <p:attrNameLst>
                                              <p:attrName>style.visibility</p:attrName>
                                            </p:attrNameLst>
                                          </p:cBhvr>
                                          <p:to>
                                            <p:strVal val="visible"/>
                                          </p:to>
                                        </p:set>
                                        <p:animEffect transition="in" filter="barn(outVertical)">
                                          <p:cBhvr>
                                            <p:cTn id="5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5"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mua le bui tuyet lan">
            <a:extLst>
              <a:ext uri="{FF2B5EF4-FFF2-40B4-BE49-F238E27FC236}">
                <a16:creationId xmlns:a16="http://schemas.microsoft.com/office/drawing/2014/main" id="{767BB23E-A765-C319-D4CA-46AF0216B277}"/>
              </a:ext>
            </a:extLst>
          </p:cNvPr>
          <p:cNvSpPr txBox="1"/>
          <p:nvPr/>
        </p:nvSpPr>
        <p:spPr>
          <a:xfrm>
            <a:off x="2176" y="-32657"/>
            <a:ext cx="12189824" cy="646331"/>
          </a:xfrm>
          <a:prstGeom prst="rect">
            <a:avLst/>
          </a:prstGeom>
          <a:solidFill>
            <a:srgbClr val="CC99FF"/>
          </a:solidFill>
          <a:ln>
            <a:solidFill>
              <a:schemeClr val="accent6">
                <a:lumMod val="20000"/>
                <a:lumOff val="80000"/>
              </a:schemeClr>
            </a:solidFill>
          </a:ln>
        </p:spPr>
        <p:txBody>
          <a:bodyPr wrap="square">
            <a:spAutoFit/>
          </a:bodyPr>
          <a:lstStyle/>
          <a:p>
            <a:pPr marL="0" marR="0">
              <a:spcBef>
                <a:spcPts val="0"/>
              </a:spcBef>
              <a:spcAft>
                <a:spcPts val="0"/>
              </a:spcAft>
            </a:pPr>
            <a:r>
              <a:rPr lang="en-US" sz="36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I. BIẾN ĐIỆU BIÊN ĐỘ (AM)</a:t>
            </a:r>
          </a:p>
        </p:txBody>
      </p:sp>
      <p:pic>
        <p:nvPicPr>
          <p:cNvPr id="12" name="Picture 11" descr="mua le bui tuyet lan">
            <a:extLst>
              <a:ext uri="{FF2B5EF4-FFF2-40B4-BE49-F238E27FC236}">
                <a16:creationId xmlns:a16="http://schemas.microsoft.com/office/drawing/2014/main" id="{4A3DA04D-92A5-1291-78FC-AEFEABBF40B9}"/>
              </a:ext>
            </a:extLst>
          </p:cNvPr>
          <p:cNvPicPr>
            <a:picLocks noChangeAspect="1"/>
          </p:cNvPicPr>
          <p:nvPr/>
        </p:nvPicPr>
        <p:blipFill>
          <a:blip r:embed="rId3"/>
          <a:stretch>
            <a:fillRect/>
          </a:stretch>
        </p:blipFill>
        <p:spPr>
          <a:xfrm>
            <a:off x="3810000" y="626739"/>
            <a:ext cx="8380540" cy="6244325"/>
          </a:xfrm>
          <a:prstGeom prst="rect">
            <a:avLst/>
          </a:prstGeom>
        </p:spPr>
      </p:pic>
      <p:sp>
        <p:nvSpPr>
          <p:cNvPr id="17" name="Rectangle 16" descr="mua le bui tuyet lan">
            <a:extLst>
              <a:ext uri="{FF2B5EF4-FFF2-40B4-BE49-F238E27FC236}">
                <a16:creationId xmlns:a16="http://schemas.microsoft.com/office/drawing/2014/main" id="{F1EE0974-F85D-A42F-E873-4B77649B420F}"/>
              </a:ext>
            </a:extLst>
          </p:cNvPr>
          <p:cNvSpPr/>
          <p:nvPr/>
        </p:nvSpPr>
        <p:spPr>
          <a:xfrm>
            <a:off x="0" y="613674"/>
            <a:ext cx="3810000" cy="6244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457200">
              <a:spcBef>
                <a:spcPts val="0"/>
              </a:spcBef>
              <a:spcAft>
                <a:spcPts val="0"/>
              </a:spcAft>
            </a:pPr>
            <a:r>
              <a:rPr lang="en-US" sz="320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là một kĩ thuật được sử dụng để truyền thông tin qua một sóng mang,</a:t>
            </a:r>
          </a:p>
          <a:p>
            <a:pPr marR="0" indent="457200">
              <a:spcBef>
                <a:spcPts val="0"/>
              </a:spcBef>
              <a:spcAft>
                <a:spcPts val="0"/>
              </a:spcAft>
            </a:pPr>
            <a:r>
              <a:rPr lang="en-US" sz="320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biên độ của tín hiệu sóng mang thay đổi theo biên độ của sóng âm tần theo thời gian,</a:t>
            </a:r>
          </a:p>
          <a:p>
            <a:pPr marR="0" indent="457200">
              <a:spcBef>
                <a:spcPts val="0"/>
              </a:spcBef>
              <a:spcAft>
                <a:spcPts val="0"/>
              </a:spcAft>
            </a:pPr>
            <a:r>
              <a:rPr lang="en-US" sz="320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tần số và pha của sóng mang được giữ nguyên không thay đổi.</a:t>
            </a:r>
            <a:endParaRPr lang="en-US" sz="3200">
              <a:solidFill>
                <a:schemeClr val="accent2">
                  <a:lumMod val="50000"/>
                </a:schemeClr>
              </a:solidFill>
            </a:endParaRPr>
          </a:p>
        </p:txBody>
      </p:sp>
      <p:sp>
        <p:nvSpPr>
          <p:cNvPr id="18" name="Rectangle 17" descr="mua le bui tuyet lan">
            <a:extLst>
              <a:ext uri="{FF2B5EF4-FFF2-40B4-BE49-F238E27FC236}">
                <a16:creationId xmlns:a16="http://schemas.microsoft.com/office/drawing/2014/main" id="{C413D8C6-4886-F4DA-DE53-1D57907B1C2E}"/>
              </a:ext>
            </a:extLst>
          </p:cNvPr>
          <p:cNvSpPr/>
          <p:nvPr/>
        </p:nvSpPr>
        <p:spPr>
          <a:xfrm>
            <a:off x="0" y="609600"/>
            <a:ext cx="3810000" cy="6244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457200">
              <a:spcBef>
                <a:spcPts val="0"/>
              </a:spcBef>
              <a:spcAft>
                <a:spcPts val="0"/>
              </a:spcAft>
            </a:pPr>
            <a:r>
              <a:rPr lang="en-US" sz="3200">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 là một kĩ thuật được sử dụng để truyền thông tin qua một sóng mang,</a:t>
            </a:r>
          </a:p>
          <a:p>
            <a:pPr marR="0" indent="457200">
              <a:spcBef>
                <a:spcPts val="0"/>
              </a:spcBef>
              <a:spcAft>
                <a:spcPts val="0"/>
              </a:spcAft>
            </a:pPr>
            <a:r>
              <a:rPr lang="en-US"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biên độ của tín hiệu sóng mang thay đổi theo biên độ của sóng âm tần theo thời gian,</a:t>
            </a:r>
          </a:p>
          <a:p>
            <a:pPr marR="0" indent="457200">
              <a:spcBef>
                <a:spcPts val="0"/>
              </a:spcBef>
              <a:spcAft>
                <a:spcPts val="0"/>
              </a:spcAft>
            </a:pPr>
            <a:r>
              <a:rPr lang="en-US" sz="3200">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 tần số và pha của sóng mang được giữ nguyên không thay đổi.</a:t>
            </a:r>
            <a:endParaRPr lang="en-US" sz="3200">
              <a:solidFill>
                <a:srgbClr val="000099"/>
              </a:solidFill>
            </a:endParaRPr>
          </a:p>
        </p:txBody>
      </p:sp>
    </p:spTree>
    <p:extLst>
      <p:ext uri="{BB962C8B-B14F-4D97-AF65-F5344CB8AC3E}">
        <p14:creationId xmlns:p14="http://schemas.microsoft.com/office/powerpoint/2010/main" val="1843643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checkerboard(across)">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checkerboard(across)">
                                      <p:cBhvr>
                                        <p:cTn id="12" dur="5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7">
                                            <p:txEl>
                                              <p:pRg st="2" end="2"/>
                                            </p:txEl>
                                          </p:spTgt>
                                        </p:tgtEl>
                                        <p:attrNameLst>
                                          <p:attrName>style.visibility</p:attrName>
                                        </p:attrNameLst>
                                      </p:cBhvr>
                                      <p:to>
                                        <p:strVal val="visible"/>
                                      </p:to>
                                    </p:set>
                                    <p:animEffect transition="in" filter="checkerboard(across)">
                                      <p:cBhvr>
                                        <p:cTn id="17" dur="500"/>
                                        <p:tgtEl>
                                          <p:spTgt spid="17">
                                            <p:txEl>
                                              <p:pRg st="2" end="2"/>
                                            </p:txEl>
                                          </p:spTgt>
                                        </p:tgtEl>
                                      </p:cBhvr>
                                    </p:animEffec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strips(downLeft)">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圆角矩形 1" descr="56 anh sang"/>
          <p:cNvSpPr/>
          <p:nvPr/>
        </p:nvSpPr>
        <p:spPr>
          <a:xfrm>
            <a:off x="192157" y="171568"/>
            <a:ext cx="4518832" cy="830339"/>
          </a:xfrm>
          <a:prstGeom prst="roundRect">
            <a:avLst>
              <a:gd name="adj" fmla="val 9976"/>
            </a:avLst>
          </a:prstGeom>
          <a:solidFill>
            <a:srgbClr val="00B7CA"/>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nvGrpSpPr>
          <p:cNvPr id="94" name="组合 2" descr="56 anh sang"/>
          <p:cNvGrpSpPr/>
          <p:nvPr/>
        </p:nvGrpSpPr>
        <p:grpSpPr>
          <a:xfrm>
            <a:off x="305311" y="463915"/>
            <a:ext cx="158011" cy="158012"/>
            <a:chOff x="4486616" y="3001075"/>
            <a:chExt cx="274695" cy="274699"/>
          </a:xfrm>
        </p:grpSpPr>
        <p:sp>
          <p:nvSpPr>
            <p:cNvPr id="95" name="椭圆 3"/>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96" name="椭圆 4"/>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grpSp>
        <p:nvGrpSpPr>
          <p:cNvPr id="97" name="组合 5" descr="56 anh sang"/>
          <p:cNvGrpSpPr/>
          <p:nvPr/>
        </p:nvGrpSpPr>
        <p:grpSpPr>
          <a:xfrm>
            <a:off x="0" y="492695"/>
            <a:ext cx="384317" cy="61431"/>
            <a:chOff x="4318304" y="3089060"/>
            <a:chExt cx="384317" cy="61430"/>
          </a:xfrm>
        </p:grpSpPr>
        <p:sp>
          <p:nvSpPr>
            <p:cNvPr id="98" name="圆角矩形 6"/>
            <p:cNvSpPr/>
            <p:nvPr/>
          </p:nvSpPr>
          <p:spPr>
            <a:xfrm rot="16200000">
              <a:off x="4499257" y="2947128"/>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99" name="圆角矩形 7"/>
            <p:cNvSpPr/>
            <p:nvPr/>
          </p:nvSpPr>
          <p:spPr>
            <a:xfrm rot="16200000">
              <a:off x="4499258" y="2908107"/>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sp>
        <p:nvSpPr>
          <p:cNvPr id="100" name="文本框 8" descr="56 anh sang"/>
          <p:cNvSpPr txBox="1"/>
          <p:nvPr/>
        </p:nvSpPr>
        <p:spPr>
          <a:xfrm>
            <a:off x="-189811" y="299788"/>
            <a:ext cx="5435280" cy="584775"/>
          </a:xfrm>
          <a:prstGeom prst="rect">
            <a:avLst/>
          </a:prstGeom>
          <a:noFill/>
        </p:spPr>
        <p:txBody>
          <a:bodyPr wrap="square" rtlCol="0">
            <a:spAutoFit/>
          </a:bodyPr>
          <a:lstStyle/>
          <a:p>
            <a:pPr algn="ctr" defTabSz="914377"/>
            <a:r>
              <a:rPr lang="vi-VN" altLang="zh-CN"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Tìm hiểu về </a:t>
            </a:r>
            <a:r>
              <a:rPr lang="en-US" altLang="zh-CN" sz="3200" dirty="0" err="1">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truyền</a:t>
            </a:r>
            <a:r>
              <a:rPr lang="en-US" altLang="zh-CN"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dữ</a:t>
            </a:r>
            <a:r>
              <a:rPr lang="en-US" altLang="zh-CN"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liệu</a:t>
            </a:r>
            <a:endParaRPr lang="zh-CN" altLang="en-US"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endParaRPr>
          </a:p>
        </p:txBody>
      </p:sp>
      <p:graphicFrame>
        <p:nvGraphicFramePr>
          <p:cNvPr id="10" name="Table 9" descr="56 anh sang"/>
          <p:cNvGraphicFramePr>
            <a:graphicFrameLocks noGrp="1"/>
          </p:cNvGraphicFramePr>
          <p:nvPr/>
        </p:nvGraphicFramePr>
        <p:xfrm>
          <a:off x="5452705" y="1001907"/>
          <a:ext cx="6668932" cy="5598924"/>
        </p:xfrm>
        <a:graphic>
          <a:graphicData uri="http://schemas.openxmlformats.org/drawingml/2006/table">
            <a:tbl>
              <a:tblPr firstRow="1" firstCol="1" bandRow="1">
                <a:tableStyleId>{B301B821-A1FF-4177-AEE7-76D212191A09}</a:tableStyleId>
              </a:tblPr>
              <a:tblGrid>
                <a:gridCol w="6668932">
                  <a:extLst>
                    <a:ext uri="{9D8B030D-6E8A-4147-A177-3AD203B41FA5}">
                      <a16:colId xmlns:a16="http://schemas.microsoft.com/office/drawing/2014/main" val="2966557860"/>
                    </a:ext>
                  </a:extLst>
                </a:gridCol>
              </a:tblGrid>
              <a:tr h="478284">
                <a:tc>
                  <a:txBody>
                    <a:bodyPr/>
                    <a:lstStyle/>
                    <a:p>
                      <a:pPr algn="ctr">
                        <a:lnSpc>
                          <a:spcPct val="107000"/>
                        </a:lnSpc>
                        <a:spcBef>
                          <a:spcPts val="200"/>
                        </a:spcBef>
                        <a:spcAft>
                          <a:spcPts val="600"/>
                        </a:spcAft>
                      </a:pPr>
                      <a:r>
                        <a:rPr lang="en-US" sz="2800" dirty="0" err="1">
                          <a:solidFill>
                            <a:schemeClr val="bg1"/>
                          </a:solidFill>
                          <a:effectLst/>
                          <a:latin typeface="Arial" panose="020B0604020202020204" pitchFamily="34" charset="0"/>
                          <a:cs typeface="Arial" panose="020B0604020202020204" pitchFamily="34" charset="0"/>
                        </a:rPr>
                        <a:t>Phiếu</a:t>
                      </a:r>
                      <a:r>
                        <a:rPr lang="en-US" sz="2800" dirty="0">
                          <a:solidFill>
                            <a:schemeClr val="bg1"/>
                          </a:solidFill>
                          <a:effectLst/>
                          <a:latin typeface="Arial" panose="020B0604020202020204" pitchFamily="34" charset="0"/>
                          <a:cs typeface="Arial" panose="020B0604020202020204" pitchFamily="34" charset="0"/>
                        </a:rPr>
                        <a:t> </a:t>
                      </a:r>
                      <a:r>
                        <a:rPr lang="en-US" sz="2800" dirty="0" err="1">
                          <a:solidFill>
                            <a:schemeClr val="bg1"/>
                          </a:solidFill>
                          <a:effectLst/>
                          <a:latin typeface="Arial" panose="020B0604020202020204" pitchFamily="34" charset="0"/>
                          <a:cs typeface="Arial" panose="020B0604020202020204" pitchFamily="34" charset="0"/>
                        </a:rPr>
                        <a:t>học</a:t>
                      </a:r>
                      <a:r>
                        <a:rPr lang="en-US" sz="2800" dirty="0">
                          <a:solidFill>
                            <a:schemeClr val="bg1"/>
                          </a:solidFill>
                          <a:effectLst/>
                          <a:latin typeface="Arial" panose="020B0604020202020204" pitchFamily="34" charset="0"/>
                          <a:cs typeface="Arial" panose="020B0604020202020204" pitchFamily="34" charset="0"/>
                        </a:rPr>
                        <a:t> </a:t>
                      </a:r>
                      <a:r>
                        <a:rPr lang="en-US" sz="2800" dirty="0" err="1">
                          <a:solidFill>
                            <a:schemeClr val="bg1"/>
                          </a:solidFill>
                          <a:effectLst/>
                          <a:latin typeface="Arial" panose="020B0604020202020204" pitchFamily="34" charset="0"/>
                          <a:cs typeface="Arial" panose="020B0604020202020204" pitchFamily="34" charset="0"/>
                        </a:rPr>
                        <a:t>tập</a:t>
                      </a:r>
                      <a:r>
                        <a:rPr lang="en-US" sz="2800" dirty="0">
                          <a:solidFill>
                            <a:schemeClr val="bg1"/>
                          </a:solidFill>
                          <a:effectLst/>
                          <a:latin typeface="Arial" panose="020B0604020202020204" pitchFamily="34" charset="0"/>
                          <a:cs typeface="Arial" panose="020B0604020202020204" pitchFamily="34" charset="0"/>
                        </a:rPr>
                        <a:t> </a:t>
                      </a:r>
                      <a:r>
                        <a:rPr lang="en-US" sz="2800" dirty="0" err="1">
                          <a:solidFill>
                            <a:schemeClr val="bg1"/>
                          </a:solidFill>
                          <a:effectLst/>
                          <a:latin typeface="Arial" panose="020B0604020202020204" pitchFamily="34" charset="0"/>
                          <a:cs typeface="Arial" panose="020B0604020202020204" pitchFamily="34" charset="0"/>
                        </a:rPr>
                        <a:t>số</a:t>
                      </a:r>
                      <a:r>
                        <a:rPr lang="en-US" sz="2800" dirty="0">
                          <a:solidFill>
                            <a:schemeClr val="bg1"/>
                          </a:solidFill>
                          <a:effectLst/>
                          <a:latin typeface="Arial" panose="020B0604020202020204" pitchFamily="34" charset="0"/>
                          <a:cs typeface="Arial" panose="020B0604020202020204" pitchFamily="34" charset="0"/>
                        </a:rPr>
                        <a:t> 3</a:t>
                      </a:r>
                      <a:endParaRPr lang="en-US" sz="28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T="0" marB="0" anchor="ctr">
                    <a:lnL w="12700" cmpd="sng">
                      <a:noFill/>
                    </a:lnL>
                    <a:lnR w="12700" cmpd="sng">
                      <a:noFill/>
                    </a:lnR>
                    <a:lnT w="12700" cmpd="sng">
                      <a:noFill/>
                    </a:lnT>
                    <a:lnB w="952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rgbClr val="00B7CA"/>
                    </a:solidFill>
                  </a:tcPr>
                </a:tc>
                <a:extLst>
                  <a:ext uri="{0D108BD9-81ED-4DB2-BD59-A6C34878D82A}">
                    <a16:rowId xmlns:a16="http://schemas.microsoft.com/office/drawing/2014/main" val="906767470"/>
                  </a:ext>
                </a:extLst>
              </a:tr>
              <a:tr h="398489">
                <a:tc>
                  <a:txBody>
                    <a:bodyPr/>
                    <a:lstStyle/>
                    <a:p>
                      <a:r>
                        <a:rPr lang="en-US" sz="2800" dirty="0" err="1">
                          <a:effectLst/>
                          <a:latin typeface="Arial" panose="020B0604020202020204" pitchFamily="34" charset="0"/>
                          <a:cs typeface="Arial" panose="020B0604020202020204" pitchFamily="34" charset="0"/>
                        </a:rPr>
                        <a:t>Nhiệm</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vụ</a:t>
                      </a:r>
                      <a:r>
                        <a:rPr lang="en-US" sz="2800" dirty="0">
                          <a:effectLst/>
                          <a:latin typeface="Arial" panose="020B0604020202020204" pitchFamily="34" charset="0"/>
                          <a:cs typeface="Arial" panose="020B0604020202020204" pitchFamily="34" charset="0"/>
                        </a:rPr>
                        <a:t>: </a:t>
                      </a:r>
                      <a:r>
                        <a:rPr lang="vi-VN" sz="2800" b="0" i="0" kern="1200" dirty="0">
                          <a:solidFill>
                            <a:schemeClr val="dk1"/>
                          </a:solidFill>
                          <a:effectLst/>
                          <a:latin typeface="Arial" panose="020B0604020202020204" pitchFamily="34" charset="0"/>
                          <a:ea typeface="+mn-ea"/>
                          <a:cs typeface="Arial" panose="020B0604020202020204" pitchFamily="34" charset="0"/>
                        </a:rPr>
                        <a:t>Hãy rút ra ưu, nhược điểm của việc truyền dữ liệu dưới dạng số so với việc truyền dữ liệu dưới dạng tương tự theo các gợi ý sau:</a:t>
                      </a:r>
                    </a:p>
                    <a:p>
                      <a:r>
                        <a:rPr lang="vi-VN" sz="2800" b="0" i="0" kern="1200" dirty="0">
                          <a:solidFill>
                            <a:schemeClr val="dk1"/>
                          </a:solidFill>
                          <a:effectLst/>
                          <a:latin typeface="Arial" panose="020B0604020202020204" pitchFamily="34" charset="0"/>
                          <a:ea typeface="+mn-ea"/>
                          <a:cs typeface="Arial" panose="020B0604020202020204" pitchFamily="34" charset="0"/>
                        </a:rPr>
                        <a:t>a) Ảnh hưởng của nhiễu.</a:t>
                      </a:r>
                      <a:br>
                        <a:rPr lang="vi-VN" sz="2800" b="0" i="0" kern="1200" dirty="0">
                          <a:solidFill>
                            <a:schemeClr val="dk1"/>
                          </a:solidFill>
                          <a:effectLst/>
                          <a:latin typeface="Arial" panose="020B0604020202020204" pitchFamily="34" charset="0"/>
                          <a:ea typeface="+mn-ea"/>
                          <a:cs typeface="Arial" panose="020B0604020202020204" pitchFamily="34" charset="0"/>
                        </a:rPr>
                      </a:br>
                      <a:r>
                        <a:rPr lang="vi-VN" sz="2800" b="0" i="0" kern="1200" dirty="0">
                          <a:solidFill>
                            <a:schemeClr val="dk1"/>
                          </a:solidFill>
                          <a:effectLst/>
                          <a:latin typeface="Arial" panose="020B0604020202020204" pitchFamily="34" charset="0"/>
                          <a:ea typeface="+mn-ea"/>
                          <a:cs typeface="Arial" panose="020B0604020202020204" pitchFamily="34" charset="0"/>
                        </a:rPr>
                        <a:t>b) Suy giảm trong quá trình truyền và ghi/đọc.</a:t>
                      </a:r>
                      <a:br>
                        <a:rPr lang="vi-VN" sz="2800" b="0" i="0" kern="1200" dirty="0">
                          <a:solidFill>
                            <a:schemeClr val="dk1"/>
                          </a:solidFill>
                          <a:effectLst/>
                          <a:latin typeface="Arial" panose="020B0604020202020204" pitchFamily="34" charset="0"/>
                          <a:ea typeface="+mn-ea"/>
                          <a:cs typeface="Arial" panose="020B0604020202020204" pitchFamily="34" charset="0"/>
                        </a:rPr>
                      </a:br>
                      <a:r>
                        <a:rPr lang="vi-VN" sz="2800" b="0" i="0" kern="1200" dirty="0">
                          <a:solidFill>
                            <a:schemeClr val="dk1"/>
                          </a:solidFill>
                          <a:effectLst/>
                          <a:latin typeface="Arial" panose="020B0604020202020204" pitchFamily="34" charset="0"/>
                          <a:ea typeface="+mn-ea"/>
                          <a:cs typeface="Arial" panose="020B0604020202020204" pitchFamily="34" charset="0"/>
                        </a:rPr>
                        <a:t>c) Chất lượng tín hiệu và số lần sao chép.</a:t>
                      </a:r>
                      <a:br>
                        <a:rPr lang="vi-VN" sz="2800" b="0" i="0" kern="1200" dirty="0">
                          <a:solidFill>
                            <a:schemeClr val="dk1"/>
                          </a:solidFill>
                          <a:effectLst/>
                          <a:latin typeface="Arial" panose="020B0604020202020204" pitchFamily="34" charset="0"/>
                          <a:ea typeface="+mn-ea"/>
                          <a:cs typeface="Arial" panose="020B0604020202020204" pitchFamily="34" charset="0"/>
                        </a:rPr>
                      </a:br>
                      <a:r>
                        <a:rPr lang="vi-VN" sz="2800" b="0" i="0" kern="1200" dirty="0">
                          <a:solidFill>
                            <a:schemeClr val="dk1"/>
                          </a:solidFill>
                          <a:effectLst/>
                          <a:latin typeface="Arial" panose="020B0604020202020204" pitchFamily="34" charset="0"/>
                          <a:ea typeface="+mn-ea"/>
                          <a:cs typeface="Arial" panose="020B0604020202020204" pitchFamily="34" charset="0"/>
                        </a:rPr>
                        <a:t>d) Khả năng khôi phục tín hiệu.</a:t>
                      </a:r>
                      <a:br>
                        <a:rPr lang="vi-VN" sz="2800" b="0" i="0" kern="1200" dirty="0">
                          <a:solidFill>
                            <a:schemeClr val="dk1"/>
                          </a:solidFill>
                          <a:effectLst/>
                          <a:latin typeface="Arial" panose="020B0604020202020204" pitchFamily="34" charset="0"/>
                          <a:ea typeface="+mn-ea"/>
                          <a:cs typeface="Arial" panose="020B0604020202020204" pitchFamily="34" charset="0"/>
                        </a:rPr>
                      </a:br>
                      <a:r>
                        <a:rPr lang="vi-VN" sz="2800" b="0" i="0" kern="1200" dirty="0">
                          <a:solidFill>
                            <a:schemeClr val="dk1"/>
                          </a:solidFill>
                          <a:effectLst/>
                          <a:latin typeface="Arial" panose="020B0604020202020204" pitchFamily="34" charset="0"/>
                          <a:ea typeface="+mn-ea"/>
                          <a:cs typeface="Arial" panose="020B0604020202020204" pitchFamily="34" charset="0"/>
                        </a:rPr>
                        <a:t>e) Khả năng nén, lưu trữ, xử lí, bảo mật.</a:t>
                      </a:r>
                      <a:br>
                        <a:rPr lang="vi-VN" sz="2800" b="0" i="0" kern="1200" dirty="0">
                          <a:solidFill>
                            <a:schemeClr val="dk1"/>
                          </a:solidFill>
                          <a:effectLst/>
                          <a:latin typeface="Arial" panose="020B0604020202020204" pitchFamily="34" charset="0"/>
                          <a:ea typeface="+mn-ea"/>
                          <a:cs typeface="Arial" panose="020B0604020202020204" pitchFamily="34" charset="0"/>
                        </a:rPr>
                      </a:br>
                      <a:r>
                        <a:rPr lang="vi-VN" sz="2800" b="0" i="0" kern="1200" dirty="0">
                          <a:solidFill>
                            <a:schemeClr val="dk1"/>
                          </a:solidFill>
                          <a:effectLst/>
                          <a:latin typeface="Arial" panose="020B0604020202020204" pitchFamily="34" charset="0"/>
                          <a:ea typeface="+mn-ea"/>
                          <a:cs typeface="Arial" panose="020B0604020202020204" pitchFamily="34" charset="0"/>
                        </a:rPr>
                        <a:t>g) Cho phép nhiều người dùng.</a:t>
                      </a:r>
                    </a:p>
                  </a:txBody>
                  <a:tcPr marT="0" marB="0" anchor="ctr">
                    <a:lnL w="12700" cmpd="sng">
                      <a:noFill/>
                    </a:lnL>
                    <a:lnR w="12700" cmpd="sng">
                      <a:noFill/>
                    </a:lnR>
                    <a:lnT w="9525" cap="flat" cmpd="sng" algn="ctr">
                      <a:solidFill>
                        <a:schemeClr val="tx1">
                          <a:lumMod val="75000"/>
                          <a:lumOff val="25000"/>
                        </a:schemeClr>
                      </a:solidFill>
                      <a:prstDash val="solid"/>
                      <a:round/>
                      <a:headEnd type="none" w="med" len="med"/>
                      <a:tailEnd type="none" w="med" len="med"/>
                    </a:lnT>
                    <a:lnB w="952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3708733"/>
                  </a:ext>
                </a:extLst>
              </a:tr>
            </a:tbl>
          </a:graphicData>
        </a:graphic>
      </p:graphicFrame>
      <p:grpSp>
        <p:nvGrpSpPr>
          <p:cNvPr id="107" name="Group 106" descr="56 anh sang"/>
          <p:cNvGrpSpPr/>
          <p:nvPr/>
        </p:nvGrpSpPr>
        <p:grpSpPr>
          <a:xfrm>
            <a:off x="192157" y="174165"/>
            <a:ext cx="10668716" cy="6510784"/>
            <a:chOff x="144118" y="7528"/>
            <a:chExt cx="8001537" cy="4883089"/>
          </a:xfrm>
        </p:grpSpPr>
        <p:grpSp>
          <p:nvGrpSpPr>
            <p:cNvPr id="102" name="Group 101"/>
            <p:cNvGrpSpPr/>
            <p:nvPr/>
          </p:nvGrpSpPr>
          <p:grpSpPr>
            <a:xfrm>
              <a:off x="144118" y="7528"/>
              <a:ext cx="8001537" cy="3797063"/>
              <a:chOff x="0" y="12802"/>
              <a:chExt cx="8001537" cy="3797063"/>
            </a:xfrm>
          </p:grpSpPr>
          <p:pic>
            <p:nvPicPr>
              <p:cNvPr id="103" name="Picture 2" descr="Sở Giáo Dục Và Đào Tạo Vĩnh Phú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73981"/>
                <a:ext cx="3880783" cy="2735884"/>
              </a:xfrm>
              <a:prstGeom prst="rect">
                <a:avLst/>
              </a:prstGeom>
              <a:noFill/>
              <a:extLst>
                <a:ext uri="{909E8E84-426E-40DD-AFC4-6F175D3DCCD1}">
                  <a14:hiddenFill xmlns:a14="http://schemas.microsoft.com/office/drawing/2010/main">
                    <a:solidFill>
                      <a:srgbClr val="FFFFFF"/>
                    </a:solidFill>
                  </a14:hiddenFill>
                </a:ext>
              </a:extLst>
            </p:spPr>
          </p:pic>
          <p:sp>
            <p:nvSpPr>
              <p:cNvPr id="104" name="TextBox 103"/>
              <p:cNvSpPr txBox="1"/>
              <p:nvPr/>
            </p:nvSpPr>
            <p:spPr>
              <a:xfrm>
                <a:off x="5226010" y="12802"/>
                <a:ext cx="2775527" cy="530915"/>
              </a:xfrm>
              <a:prstGeom prst="rect">
                <a:avLst/>
              </a:prstGeom>
              <a:noFill/>
            </p:spPr>
            <p:txBody>
              <a:bodyPr wrap="square" rtlCol="0">
                <a:spAutoFit/>
              </a:bodyPr>
              <a:lstStyle/>
              <a:p>
                <a:pPr algn="ctr" defTabSz="914377"/>
                <a:r>
                  <a:rPr lang="vi-VN" sz="4000" dirty="0">
                    <a:solidFill>
                      <a:srgbClr val="FF0000"/>
                    </a:solidFill>
                    <a:latin typeface="#9Slide03 Arima Madurai Black" panose="00000A00000000000000" pitchFamily="2" charset="0"/>
                    <a:cs typeface="#9Slide03 Arima Madurai Black" panose="00000A00000000000000" pitchFamily="2" charset="0"/>
                  </a:rPr>
                  <a:t>Hoạt động nhóm</a:t>
                </a:r>
                <a:endParaRPr lang="en-US" sz="4000" dirty="0">
                  <a:solidFill>
                    <a:srgbClr val="FF0000"/>
                  </a:solidFill>
                  <a:latin typeface="#9Slide03 Arima Madurai Black" panose="00000A00000000000000" pitchFamily="2" charset="0"/>
                  <a:cs typeface="#9Slide03 Arima Madurai Black" panose="00000A00000000000000" pitchFamily="2" charset="0"/>
                </a:endParaRPr>
              </a:p>
            </p:txBody>
          </p:sp>
        </p:grpSp>
        <p:sp>
          <p:nvSpPr>
            <p:cNvPr id="105" name="TextBox 104"/>
            <p:cNvSpPr txBox="1"/>
            <p:nvPr/>
          </p:nvSpPr>
          <p:spPr>
            <a:xfrm>
              <a:off x="620698" y="3990370"/>
              <a:ext cx="2927621" cy="900247"/>
            </a:xfrm>
            <a:prstGeom prst="rect">
              <a:avLst/>
            </a:prstGeom>
            <a:noFill/>
          </p:spPr>
          <p:txBody>
            <a:bodyPr wrap="square" rtlCol="0">
              <a:spAutoFit/>
            </a:bodyPr>
            <a:lstStyle/>
            <a:p>
              <a:pPr algn="ctr" defTabSz="914377"/>
              <a:r>
                <a:rPr lang="vi-VN" sz="2400" b="1" dirty="0">
                  <a:solidFill>
                    <a:prstClr val="black"/>
                  </a:solidFill>
                  <a:cs typeface="#9Slide03 Arima Madurai Bold" panose="00000800000000000000" pitchFamily="2" charset="0"/>
                </a:rPr>
                <a:t>Lưu ý: </a:t>
              </a:r>
              <a:r>
                <a:rPr lang="vi-VN" sz="2400" dirty="0">
                  <a:solidFill>
                    <a:prstClr val="black"/>
                  </a:solidFill>
                  <a:cs typeface="#9Slide03 Arima Madurai Bold" panose="00000800000000000000" pitchFamily="2" charset="0"/>
                </a:rPr>
                <a:t>Mỗi nhóm gồm 4,5 học sinh, có 1 nhóm trưởng, 1 thư kí</a:t>
              </a:r>
              <a:endParaRPr lang="en-US" sz="2400" dirty="0">
                <a:solidFill>
                  <a:prstClr val="black"/>
                </a:solidFill>
                <a:cs typeface="#9Slide03 Arima Madurai Bold" panose="00000800000000000000" pitchFamily="2" charset="0"/>
              </a:endParaRPr>
            </a:p>
          </p:txBody>
        </p:sp>
      </p:grpSp>
    </p:spTree>
    <p:extLst>
      <p:ext uri="{BB962C8B-B14F-4D97-AF65-F5344CB8AC3E}">
        <p14:creationId xmlns:p14="http://schemas.microsoft.com/office/powerpoint/2010/main" val="33874219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wipe(left)">
                                          <p:cBhvr>
                                            <p:cTn id="7" dur="500"/>
                                            <p:tgtEl>
                                              <p:spTgt spid="97"/>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94"/>
                                            </p:tgtEl>
                                            <p:attrNameLst>
                                              <p:attrName>style.visibility</p:attrName>
                                            </p:attrNameLst>
                                          </p:cBhvr>
                                          <p:to>
                                            <p:strVal val="visible"/>
                                          </p:to>
                                        </p:set>
                                      </p:childTnLst>
                                    </p:cTn>
                                  </p:par>
                                </p:childTnLst>
                              </p:cTn>
                            </p:par>
                            <p:par>
                              <p:cTn id="11" fill="hold">
                                <p:stCondLst>
                                  <p:cond delay="500"/>
                                </p:stCondLst>
                                <p:childTnLst>
                                  <p:par>
                                    <p:cTn id="12" presetID="2" presetClass="entr" presetSubtype="2" accel="70000" fill="hold" grpId="0" nodeType="afterEffect" p14:presetBounceEnd="50000">
                                      <p:stCondLst>
                                        <p:cond delay="0"/>
                                      </p:stCondLst>
                                      <p:childTnLst>
                                        <p:set>
                                          <p:cBhvr>
                                            <p:cTn id="13" dur="1" fill="hold">
                                              <p:stCondLst>
                                                <p:cond delay="0"/>
                                              </p:stCondLst>
                                            </p:cTn>
                                            <p:tgtEl>
                                              <p:spTgt spid="93"/>
                                            </p:tgtEl>
                                            <p:attrNameLst>
                                              <p:attrName>style.visibility</p:attrName>
                                            </p:attrNameLst>
                                          </p:cBhvr>
                                          <p:to>
                                            <p:strVal val="visible"/>
                                          </p:to>
                                        </p:set>
                                        <p:anim calcmode="lin" valueType="num" p14:bounceEnd="50000">
                                          <p:cBhvr additive="base">
                                            <p:cTn id="14" dur="500" fill="hold"/>
                                            <p:tgtEl>
                                              <p:spTgt spid="93"/>
                                            </p:tgtEl>
                                            <p:attrNameLst>
                                              <p:attrName>ppt_x</p:attrName>
                                            </p:attrNameLst>
                                          </p:cBhvr>
                                          <p:tavLst>
                                            <p:tav tm="0">
                                              <p:val>
                                                <p:strVal val="1+#ppt_w/2"/>
                                              </p:val>
                                            </p:tav>
                                            <p:tav tm="100000">
                                              <p:val>
                                                <p:strVal val="#ppt_x"/>
                                              </p:val>
                                            </p:tav>
                                          </p:tavLst>
                                        </p:anim>
                                        <p:anim calcmode="lin" valueType="num" p14:bounceEnd="50000">
                                          <p:cBhvr additive="base">
                                            <p:cTn id="15" dur="500" fill="hold"/>
                                            <p:tgtEl>
                                              <p:spTgt spid="93"/>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16" presetClass="entr" presetSubtype="37" fill="hold" grpId="0" nodeType="afterEffect">
                                      <p:stCondLst>
                                        <p:cond delay="300"/>
                                      </p:stCondLst>
                                      <p:childTnLst>
                                        <p:set>
                                          <p:cBhvr>
                                            <p:cTn id="18" dur="1" fill="hold">
                                              <p:stCondLst>
                                                <p:cond delay="0"/>
                                              </p:stCondLst>
                                            </p:cTn>
                                            <p:tgtEl>
                                              <p:spTgt spid="100"/>
                                            </p:tgtEl>
                                            <p:attrNameLst>
                                              <p:attrName>style.visibility</p:attrName>
                                            </p:attrNameLst>
                                          </p:cBhvr>
                                          <p:to>
                                            <p:strVal val="visible"/>
                                          </p:to>
                                        </p:set>
                                        <p:animEffect transition="in" filter="barn(outVertical)">
                                          <p:cBhvr>
                                            <p:cTn id="19" dur="700"/>
                                            <p:tgtEl>
                                              <p:spTgt spid="10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07"/>
                                            </p:tgtEl>
                                            <p:attrNameLst>
                                              <p:attrName>style.visibility</p:attrName>
                                            </p:attrNameLst>
                                          </p:cBhvr>
                                          <p:to>
                                            <p:strVal val="visible"/>
                                          </p:to>
                                        </p:set>
                                        <p:animEffect transition="in" filter="fade">
                                          <p:cBhvr>
                                            <p:cTn id="24" dur="1000"/>
                                            <p:tgtEl>
                                              <p:spTgt spid="107"/>
                                            </p:tgtEl>
                                          </p:cBhvr>
                                        </p:animEffect>
                                        <p:anim calcmode="lin" valueType="num">
                                          <p:cBhvr>
                                            <p:cTn id="25" dur="1000" fill="hold"/>
                                            <p:tgtEl>
                                              <p:spTgt spid="107"/>
                                            </p:tgtEl>
                                            <p:attrNameLst>
                                              <p:attrName>ppt_x</p:attrName>
                                            </p:attrNameLst>
                                          </p:cBhvr>
                                          <p:tavLst>
                                            <p:tav tm="0">
                                              <p:val>
                                                <p:strVal val="#ppt_x"/>
                                              </p:val>
                                            </p:tav>
                                            <p:tav tm="100000">
                                              <p:val>
                                                <p:strVal val="#ppt_x"/>
                                              </p:val>
                                            </p:tav>
                                          </p:tavLst>
                                        </p:anim>
                                        <p:anim calcmode="lin" valueType="num">
                                          <p:cBhvr>
                                            <p:cTn id="26" dur="1000" fill="hold"/>
                                            <p:tgtEl>
                                              <p:spTgt spid="10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10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wipe(left)">
                                          <p:cBhvr>
                                            <p:cTn id="7" dur="500"/>
                                            <p:tgtEl>
                                              <p:spTgt spid="97"/>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94"/>
                                            </p:tgtEl>
                                            <p:attrNameLst>
                                              <p:attrName>style.visibility</p:attrName>
                                            </p:attrNameLst>
                                          </p:cBhvr>
                                          <p:to>
                                            <p:strVal val="visible"/>
                                          </p:to>
                                        </p:set>
                                      </p:childTnLst>
                                    </p:cTn>
                                  </p:par>
                                </p:childTnLst>
                              </p:cTn>
                            </p:par>
                            <p:par>
                              <p:cTn id="11" fill="hold">
                                <p:stCondLst>
                                  <p:cond delay="500"/>
                                </p:stCondLst>
                                <p:childTnLst>
                                  <p:par>
                                    <p:cTn id="12" presetID="2" presetClass="entr" presetSubtype="2" accel="70000" fill="hold" grpId="0" nodeType="afterEffect">
                                      <p:stCondLst>
                                        <p:cond delay="0"/>
                                      </p:stCondLst>
                                      <p:childTnLst>
                                        <p:set>
                                          <p:cBhvr>
                                            <p:cTn id="13" dur="1" fill="hold">
                                              <p:stCondLst>
                                                <p:cond delay="0"/>
                                              </p:stCondLst>
                                            </p:cTn>
                                            <p:tgtEl>
                                              <p:spTgt spid="93"/>
                                            </p:tgtEl>
                                            <p:attrNameLst>
                                              <p:attrName>style.visibility</p:attrName>
                                            </p:attrNameLst>
                                          </p:cBhvr>
                                          <p:to>
                                            <p:strVal val="visible"/>
                                          </p:to>
                                        </p:set>
                                        <p:anim calcmode="lin" valueType="num">
                                          <p:cBhvr additive="base">
                                            <p:cTn id="14" dur="500" fill="hold"/>
                                            <p:tgtEl>
                                              <p:spTgt spid="93"/>
                                            </p:tgtEl>
                                            <p:attrNameLst>
                                              <p:attrName>ppt_x</p:attrName>
                                            </p:attrNameLst>
                                          </p:cBhvr>
                                          <p:tavLst>
                                            <p:tav tm="0">
                                              <p:val>
                                                <p:strVal val="1+#ppt_w/2"/>
                                              </p:val>
                                            </p:tav>
                                            <p:tav tm="100000">
                                              <p:val>
                                                <p:strVal val="#ppt_x"/>
                                              </p:val>
                                            </p:tav>
                                          </p:tavLst>
                                        </p:anim>
                                        <p:anim calcmode="lin" valueType="num">
                                          <p:cBhvr additive="base">
                                            <p:cTn id="15" dur="500" fill="hold"/>
                                            <p:tgtEl>
                                              <p:spTgt spid="93"/>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16" presetClass="entr" presetSubtype="37" fill="hold" grpId="0" nodeType="afterEffect">
                                      <p:stCondLst>
                                        <p:cond delay="300"/>
                                      </p:stCondLst>
                                      <p:childTnLst>
                                        <p:set>
                                          <p:cBhvr>
                                            <p:cTn id="18" dur="1" fill="hold">
                                              <p:stCondLst>
                                                <p:cond delay="0"/>
                                              </p:stCondLst>
                                            </p:cTn>
                                            <p:tgtEl>
                                              <p:spTgt spid="100"/>
                                            </p:tgtEl>
                                            <p:attrNameLst>
                                              <p:attrName>style.visibility</p:attrName>
                                            </p:attrNameLst>
                                          </p:cBhvr>
                                          <p:to>
                                            <p:strVal val="visible"/>
                                          </p:to>
                                        </p:set>
                                        <p:animEffect transition="in" filter="barn(outVertical)">
                                          <p:cBhvr>
                                            <p:cTn id="19" dur="700"/>
                                            <p:tgtEl>
                                              <p:spTgt spid="10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07"/>
                                            </p:tgtEl>
                                            <p:attrNameLst>
                                              <p:attrName>style.visibility</p:attrName>
                                            </p:attrNameLst>
                                          </p:cBhvr>
                                          <p:to>
                                            <p:strVal val="visible"/>
                                          </p:to>
                                        </p:set>
                                        <p:animEffect transition="in" filter="fade">
                                          <p:cBhvr>
                                            <p:cTn id="24" dur="1000"/>
                                            <p:tgtEl>
                                              <p:spTgt spid="107"/>
                                            </p:tgtEl>
                                          </p:cBhvr>
                                        </p:animEffect>
                                        <p:anim calcmode="lin" valueType="num">
                                          <p:cBhvr>
                                            <p:cTn id="25" dur="1000" fill="hold"/>
                                            <p:tgtEl>
                                              <p:spTgt spid="107"/>
                                            </p:tgtEl>
                                            <p:attrNameLst>
                                              <p:attrName>ppt_x</p:attrName>
                                            </p:attrNameLst>
                                          </p:cBhvr>
                                          <p:tavLst>
                                            <p:tav tm="0">
                                              <p:val>
                                                <p:strVal val="#ppt_x"/>
                                              </p:val>
                                            </p:tav>
                                            <p:tav tm="100000">
                                              <p:val>
                                                <p:strVal val="#ppt_x"/>
                                              </p:val>
                                            </p:tav>
                                          </p:tavLst>
                                        </p:anim>
                                        <p:anim calcmode="lin" valueType="num">
                                          <p:cBhvr>
                                            <p:cTn id="26" dur="1000" fill="hold"/>
                                            <p:tgtEl>
                                              <p:spTgt spid="10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100" grpId="0"/>
        </p:bldLst>
      </p:timing>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descr="56 anh sang"/>
          <p:cNvGrpSpPr/>
          <p:nvPr/>
        </p:nvGrpSpPr>
        <p:grpSpPr>
          <a:xfrm>
            <a:off x="2830791" y="233926"/>
            <a:ext cx="5513699" cy="830339"/>
            <a:chOff x="2123093" y="190074"/>
            <a:chExt cx="4135274" cy="622754"/>
          </a:xfrm>
        </p:grpSpPr>
        <p:sp>
          <p:nvSpPr>
            <p:cNvPr id="93" name="圆角矩形 1"/>
            <p:cNvSpPr/>
            <p:nvPr/>
          </p:nvSpPr>
          <p:spPr>
            <a:xfrm>
              <a:off x="2123093" y="190074"/>
              <a:ext cx="4135274" cy="622754"/>
            </a:xfrm>
            <a:prstGeom prst="roundRect">
              <a:avLst>
                <a:gd name="adj" fmla="val 9976"/>
              </a:avLst>
            </a:prstGeom>
            <a:solidFill>
              <a:srgbClr val="00B7CA"/>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100" name="文本框 8"/>
            <p:cNvSpPr txBox="1"/>
            <p:nvPr/>
          </p:nvSpPr>
          <p:spPr>
            <a:xfrm>
              <a:off x="2123093" y="282160"/>
              <a:ext cx="4076460" cy="484748"/>
            </a:xfrm>
            <a:prstGeom prst="rect">
              <a:avLst/>
            </a:prstGeom>
            <a:noFill/>
          </p:spPr>
          <p:txBody>
            <a:bodyPr wrap="square" rtlCol="0">
              <a:spAutoFit/>
            </a:bodyPr>
            <a:lstStyle/>
            <a:p>
              <a:pPr algn="ctr" defTabSz="914377"/>
              <a:r>
                <a:rPr lang="vi-VN" altLang="zh-CN" sz="36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Tôi tài giỏi – bạn cũng thế</a:t>
              </a:r>
              <a:endParaRPr lang="zh-CN" altLang="en-US" sz="36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endParaRPr>
            </a:p>
          </p:txBody>
        </p:sp>
      </p:grpSp>
      <p:sp>
        <p:nvSpPr>
          <p:cNvPr id="3" name="TextBox 2" descr="56 anh sang"/>
          <p:cNvSpPr txBox="1"/>
          <p:nvPr/>
        </p:nvSpPr>
        <p:spPr>
          <a:xfrm>
            <a:off x="4750853" y="1427840"/>
            <a:ext cx="6110604" cy="830997"/>
          </a:xfrm>
          <a:prstGeom prst="rect">
            <a:avLst/>
          </a:prstGeom>
          <a:noFill/>
          <a:ln w="12700">
            <a:solidFill>
              <a:schemeClr val="tx1"/>
            </a:solidFill>
            <a:prstDash val="dashDot"/>
          </a:ln>
        </p:spPr>
        <p:txBody>
          <a:bodyPr wrap="square" rtlCol="0">
            <a:spAutoFit/>
          </a:bodyPr>
          <a:lstStyle/>
          <a:p>
            <a:pPr defTabSz="914377"/>
            <a:r>
              <a:rPr lang="vi-VN" sz="2400" dirty="0">
                <a:solidFill>
                  <a:srgbClr val="C00000"/>
                </a:solidFill>
                <a:latin typeface="#9Slide03 Arima Madurai Medium" panose="00000600000000000000" pitchFamily="2" charset="0"/>
                <a:cs typeface="#9Slide03 Arima Madurai Medium" panose="00000600000000000000" pitchFamily="2" charset="0"/>
              </a:rPr>
              <a:t>* </a:t>
            </a:r>
            <a:r>
              <a:rPr lang="en-US" sz="2400" dirty="0" err="1">
                <a:solidFill>
                  <a:srgbClr val="C00000"/>
                </a:solidFill>
                <a:latin typeface="#9Slide03 Arima Madurai Medium" panose="00000600000000000000" pitchFamily="2" charset="0"/>
                <a:cs typeface="#9Slide03 Arima Madurai Medium" panose="00000600000000000000" pitchFamily="2" charset="0"/>
              </a:rPr>
              <a:t>Nhiệm</a:t>
            </a:r>
            <a:r>
              <a:rPr lang="en-US" sz="2400" dirty="0">
                <a:solidFill>
                  <a:srgbClr val="C00000"/>
                </a:solidFill>
                <a:latin typeface="#9Slide03 Arima Madurai Medium" panose="00000600000000000000" pitchFamily="2" charset="0"/>
                <a:cs typeface="#9Slide03 Arima Madurai Medium" panose="00000600000000000000" pitchFamily="2" charset="0"/>
              </a:rPr>
              <a:t> </a:t>
            </a:r>
            <a:r>
              <a:rPr lang="en-US" sz="2400" dirty="0" err="1">
                <a:solidFill>
                  <a:srgbClr val="C00000"/>
                </a:solidFill>
                <a:latin typeface="#9Slide03 Arima Madurai Medium" panose="00000600000000000000" pitchFamily="2" charset="0"/>
                <a:cs typeface="#9Slide03 Arima Madurai Medium" panose="00000600000000000000" pitchFamily="2" charset="0"/>
              </a:rPr>
              <a:t>vụ</a:t>
            </a:r>
            <a:r>
              <a:rPr lang="en-US" sz="2400" dirty="0">
                <a:solidFill>
                  <a:srgbClr val="C00000"/>
                </a:solidFill>
                <a:latin typeface="#9Slide03 Arima Madurai Medium" panose="00000600000000000000" pitchFamily="2" charset="0"/>
                <a:cs typeface="#9Slide03 Arima Madurai Medium" panose="00000600000000000000" pitchFamily="2" charset="0"/>
              </a:rPr>
              <a:t>: </a:t>
            </a:r>
            <a:r>
              <a:rPr lang="en-US" sz="2400" dirty="0" err="1">
                <a:latin typeface="#9Slide03 Arima Madurai Medium" panose="00000600000000000000" pitchFamily="2" charset="0"/>
                <a:cs typeface="#9Slide03 Arima Madurai Medium" panose="00000600000000000000" pitchFamily="2" charset="0"/>
              </a:rPr>
              <a:t>Hoàn</a:t>
            </a:r>
            <a:r>
              <a:rPr lang="en-US" sz="2400" dirty="0">
                <a:latin typeface="#9Slide03 Arima Madurai Medium" panose="00000600000000000000" pitchFamily="2" charset="0"/>
                <a:cs typeface="#9Slide03 Arima Madurai Medium" panose="00000600000000000000" pitchFamily="2" charset="0"/>
              </a:rPr>
              <a:t> </a:t>
            </a:r>
            <a:r>
              <a:rPr lang="en-US" sz="2400" dirty="0" err="1">
                <a:latin typeface="#9Slide03 Arima Madurai Medium" panose="00000600000000000000" pitchFamily="2" charset="0"/>
                <a:cs typeface="#9Slide03 Arima Madurai Medium" panose="00000600000000000000" pitchFamily="2" charset="0"/>
              </a:rPr>
              <a:t>thành</a:t>
            </a:r>
            <a:r>
              <a:rPr lang="en-US" sz="2400" dirty="0">
                <a:latin typeface="#9Slide03 Arima Madurai Medium" panose="00000600000000000000" pitchFamily="2" charset="0"/>
                <a:cs typeface="#9Slide03 Arima Madurai Medium" panose="00000600000000000000" pitchFamily="2" charset="0"/>
              </a:rPr>
              <a:t> </a:t>
            </a:r>
            <a:r>
              <a:rPr lang="en-US" sz="2400" dirty="0" err="1">
                <a:latin typeface="#9Slide03 Arima Madurai Medium" panose="00000600000000000000" pitchFamily="2" charset="0"/>
                <a:cs typeface="#9Slide03 Arima Madurai Medium" panose="00000600000000000000" pitchFamily="2" charset="0"/>
              </a:rPr>
              <a:t>phiếu</a:t>
            </a:r>
            <a:r>
              <a:rPr lang="en-US" sz="2400" dirty="0">
                <a:latin typeface="#9Slide03 Arima Madurai Medium" panose="00000600000000000000" pitchFamily="2" charset="0"/>
                <a:cs typeface="#9Slide03 Arima Madurai Medium" panose="00000600000000000000" pitchFamily="2" charset="0"/>
              </a:rPr>
              <a:t> </a:t>
            </a:r>
            <a:r>
              <a:rPr lang="en-US" sz="2400" dirty="0" err="1">
                <a:latin typeface="#9Slide03 Arima Madurai Medium" panose="00000600000000000000" pitchFamily="2" charset="0"/>
                <a:cs typeface="#9Slide03 Arima Madurai Medium" panose="00000600000000000000" pitchFamily="2" charset="0"/>
              </a:rPr>
              <a:t>học</a:t>
            </a:r>
            <a:r>
              <a:rPr lang="en-US" sz="2400" dirty="0">
                <a:latin typeface="#9Slide03 Arima Madurai Medium" panose="00000600000000000000" pitchFamily="2" charset="0"/>
                <a:cs typeface="#9Slide03 Arima Madurai Medium" panose="00000600000000000000" pitchFamily="2" charset="0"/>
              </a:rPr>
              <a:t> </a:t>
            </a:r>
            <a:r>
              <a:rPr lang="en-US" sz="2400" dirty="0" err="1">
                <a:latin typeface="#9Slide03 Arima Madurai Medium" panose="00000600000000000000" pitchFamily="2" charset="0"/>
                <a:cs typeface="#9Slide03 Arima Madurai Medium" panose="00000600000000000000" pitchFamily="2" charset="0"/>
              </a:rPr>
              <a:t>tập</a:t>
            </a:r>
            <a:r>
              <a:rPr lang="en-US" sz="2400" dirty="0">
                <a:latin typeface="#9Slide03 Arima Madurai Medium" panose="00000600000000000000" pitchFamily="2" charset="0"/>
                <a:cs typeface="#9Slide03 Arima Madurai Medium" panose="00000600000000000000" pitchFamily="2" charset="0"/>
              </a:rPr>
              <a:t> </a:t>
            </a:r>
            <a:r>
              <a:rPr lang="en-US" sz="2400" dirty="0" err="1">
                <a:latin typeface="#9Slide03 Arima Madurai Medium" panose="00000600000000000000" pitchFamily="2" charset="0"/>
                <a:cs typeface="#9Slide03 Arima Madurai Medium" panose="00000600000000000000" pitchFamily="2" charset="0"/>
              </a:rPr>
              <a:t>số</a:t>
            </a:r>
            <a:r>
              <a:rPr lang="en-US" sz="2400" dirty="0">
                <a:latin typeface="#9Slide03 Arima Madurai Medium" panose="00000600000000000000" pitchFamily="2" charset="0"/>
                <a:cs typeface="#9Slide03 Arima Madurai Medium" panose="00000600000000000000" pitchFamily="2" charset="0"/>
              </a:rPr>
              <a:t> 3</a:t>
            </a:r>
            <a:endParaRPr lang="vi-VN" sz="2400" dirty="0">
              <a:latin typeface="#9Slide03 Arima Madurai Medium" panose="00000600000000000000" pitchFamily="2" charset="0"/>
              <a:cs typeface="#9Slide03 Arima Madurai Medium" panose="00000600000000000000" pitchFamily="2" charset="0"/>
            </a:endParaRPr>
          </a:p>
          <a:p>
            <a:pPr defTabSz="914377"/>
            <a:r>
              <a:rPr lang="vi-VN" sz="2400" dirty="0">
                <a:solidFill>
                  <a:srgbClr val="C00000"/>
                </a:solidFill>
                <a:latin typeface="#9Slide03 Arima Madurai Medium" panose="00000600000000000000" pitchFamily="2" charset="0"/>
                <a:cs typeface="#9Slide03 Arima Madurai Medium" panose="00000600000000000000" pitchFamily="2" charset="0"/>
              </a:rPr>
              <a:t>* </a:t>
            </a:r>
            <a:r>
              <a:rPr lang="en-US" sz="2400" dirty="0" err="1">
                <a:solidFill>
                  <a:srgbClr val="C00000"/>
                </a:solidFill>
                <a:latin typeface="#9Slide03 Arima Madurai Medium" panose="00000600000000000000" pitchFamily="2" charset="0"/>
                <a:cs typeface="#9Slide03 Arima Madurai Medium" panose="00000600000000000000" pitchFamily="2" charset="0"/>
              </a:rPr>
              <a:t>Thời</a:t>
            </a:r>
            <a:r>
              <a:rPr lang="en-US" sz="2400" dirty="0">
                <a:solidFill>
                  <a:srgbClr val="C00000"/>
                </a:solidFill>
                <a:latin typeface="#9Slide03 Arima Madurai Medium" panose="00000600000000000000" pitchFamily="2" charset="0"/>
                <a:cs typeface="#9Slide03 Arima Madurai Medium" panose="00000600000000000000" pitchFamily="2" charset="0"/>
              </a:rPr>
              <a:t> </a:t>
            </a:r>
            <a:r>
              <a:rPr lang="en-US" sz="2400" dirty="0" err="1">
                <a:solidFill>
                  <a:srgbClr val="C00000"/>
                </a:solidFill>
                <a:latin typeface="#9Slide03 Arima Madurai Medium" panose="00000600000000000000" pitchFamily="2" charset="0"/>
                <a:cs typeface="#9Slide03 Arima Madurai Medium" panose="00000600000000000000" pitchFamily="2" charset="0"/>
              </a:rPr>
              <a:t>gian</a:t>
            </a:r>
            <a:r>
              <a:rPr lang="vi-VN" sz="2400" dirty="0">
                <a:solidFill>
                  <a:srgbClr val="C00000"/>
                </a:solidFill>
                <a:latin typeface="#9Slide03 Arima Madurai Medium" panose="00000600000000000000" pitchFamily="2" charset="0"/>
                <a:cs typeface="#9Slide03 Arima Madurai Medium" panose="00000600000000000000" pitchFamily="2" charset="0"/>
              </a:rPr>
              <a:t>: </a:t>
            </a:r>
            <a:r>
              <a:rPr lang="en-US" sz="2400" dirty="0">
                <a:solidFill>
                  <a:prstClr val="black"/>
                </a:solidFill>
                <a:latin typeface="#9Slide03 Arima Madurai Medium" panose="00000600000000000000" pitchFamily="2" charset="0"/>
                <a:cs typeface="#9Slide03 Arima Madurai Medium" panose="00000600000000000000" pitchFamily="2" charset="0"/>
              </a:rPr>
              <a:t>5 </a:t>
            </a:r>
            <a:r>
              <a:rPr lang="en-US" sz="2400" dirty="0" err="1">
                <a:solidFill>
                  <a:prstClr val="black"/>
                </a:solidFill>
                <a:latin typeface="#9Slide03 Arima Madurai Medium" panose="00000600000000000000" pitchFamily="2" charset="0"/>
                <a:cs typeface="#9Slide03 Arima Madurai Medium" panose="00000600000000000000" pitchFamily="2" charset="0"/>
              </a:rPr>
              <a:t>phút</a:t>
            </a:r>
            <a:endParaRPr lang="vi-VN" sz="2400" dirty="0">
              <a:solidFill>
                <a:prstClr val="black"/>
              </a:solidFill>
              <a:latin typeface="#9Slide03 Arima Madurai Medium" panose="00000600000000000000" pitchFamily="2" charset="0"/>
              <a:cs typeface="#9Slide03 Arima Madurai Medium" panose="00000600000000000000" pitchFamily="2" charset="0"/>
            </a:endParaRPr>
          </a:p>
        </p:txBody>
      </p:sp>
      <p:sp>
        <p:nvSpPr>
          <p:cNvPr id="5" name="TextBox 4" descr="56 anh sang"/>
          <p:cNvSpPr txBox="1"/>
          <p:nvPr/>
        </p:nvSpPr>
        <p:spPr>
          <a:xfrm>
            <a:off x="6081199" y="5648585"/>
            <a:ext cx="4369743" cy="1077026"/>
          </a:xfrm>
          <a:prstGeom prst="rect">
            <a:avLst/>
          </a:prstGeom>
          <a:solidFill>
            <a:schemeClr val="accent6">
              <a:lumMod val="40000"/>
              <a:lumOff val="60000"/>
            </a:schemeClr>
          </a:solidFill>
        </p:spPr>
        <p:txBody>
          <a:bodyPr wrap="square" rtlCol="0">
            <a:spAutoFit/>
          </a:bodyPr>
          <a:lstStyle/>
          <a:p>
            <a:pPr algn="just" defTabSz="914377"/>
            <a:r>
              <a:rPr lang="vi-VN" sz="2133" dirty="0">
                <a:solidFill>
                  <a:prstClr val="black"/>
                </a:solidFill>
                <a:latin typeface="#9Slide03 Arima Madurai Bold" panose="00000800000000000000" pitchFamily="2" charset="0"/>
                <a:cs typeface="#9Slide03 Arima Madurai Bold" panose="00000800000000000000" pitchFamily="2" charset="0"/>
              </a:rPr>
              <a:t>1 phút viết ý kiến ra góc</a:t>
            </a:r>
          </a:p>
          <a:p>
            <a:pPr algn="just" defTabSz="914377"/>
            <a:r>
              <a:rPr lang="vi-VN" sz="2133" dirty="0">
                <a:solidFill>
                  <a:prstClr val="black"/>
                </a:solidFill>
                <a:latin typeface="#9Slide03 Arima Madurai Bold" panose="00000800000000000000" pitchFamily="2" charset="0"/>
                <a:cs typeface="#9Slide03 Arima Madurai Bold" panose="00000800000000000000" pitchFamily="2" charset="0"/>
              </a:rPr>
              <a:t>1 phút thống nhất ý kiến chung</a:t>
            </a:r>
          </a:p>
          <a:p>
            <a:pPr algn="just" defTabSz="914377"/>
            <a:r>
              <a:rPr lang="vi-VN" sz="2133" dirty="0">
                <a:solidFill>
                  <a:prstClr val="black"/>
                </a:solidFill>
                <a:latin typeface="#9Slide03 Arima Madurai Bold" panose="00000800000000000000" pitchFamily="2" charset="0"/>
                <a:cs typeface="#9Slide03 Arima Madurai Bold" panose="00000800000000000000" pitchFamily="2" charset="0"/>
              </a:rPr>
              <a:t>Trình bày trước lớp</a:t>
            </a:r>
            <a:endParaRPr lang="en-US" sz="2133" dirty="0">
              <a:solidFill>
                <a:prstClr val="black"/>
              </a:solidFill>
              <a:latin typeface="#9Slide03 Arima Madurai Bold" panose="00000800000000000000" pitchFamily="2" charset="0"/>
              <a:cs typeface="#9Slide03 Arima Madurai Bold" panose="00000800000000000000" pitchFamily="2" charset="0"/>
            </a:endParaRPr>
          </a:p>
        </p:txBody>
      </p:sp>
      <p:pic>
        <p:nvPicPr>
          <p:cNvPr id="102" name="Picture 2" descr="56 anh sang"/>
          <p:cNvPicPr>
            <a:picLocks noChangeAspect="1" noChangeArrowheads="1"/>
          </p:cNvPicPr>
          <p:nvPr/>
        </p:nvPicPr>
        <p:blipFill rotWithShape="1">
          <a:blip r:embed="rId3">
            <a:extLst>
              <a:ext uri="{28A0092B-C50C-407E-A947-70E740481C1C}">
                <a14:useLocalDpi xmlns:a14="http://schemas.microsoft.com/office/drawing/2010/main" val="0"/>
              </a:ext>
            </a:extLst>
          </a:blip>
          <a:srcRect l="12815" t="20655" r="14545" b="3094"/>
          <a:stretch/>
        </p:blipFill>
        <p:spPr bwMode="auto">
          <a:xfrm>
            <a:off x="5587640" y="2487947"/>
            <a:ext cx="4870397" cy="2962307"/>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56 anh sang">
            <a:extLst>
              <a:ext uri="{FF2B5EF4-FFF2-40B4-BE49-F238E27FC236}">
                <a16:creationId xmlns:a16="http://schemas.microsoft.com/office/drawing/2014/main" id="{ED6CF182-3A54-40B7-88AC-2DF7B10DA7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087" r="14231"/>
          <a:stretch/>
        </p:blipFill>
        <p:spPr bwMode="auto">
          <a:xfrm>
            <a:off x="234341" y="2272323"/>
            <a:ext cx="4369743" cy="3914775"/>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1980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descr="56 anh sang">
            <a:extLst>
              <a:ext uri="{FF2B5EF4-FFF2-40B4-BE49-F238E27FC236}">
                <a16:creationId xmlns:a16="http://schemas.microsoft.com/office/drawing/2014/main" id="{3940A6E2-E5F7-48F2-AFAD-90BEFAE88CD8}"/>
              </a:ext>
            </a:extLst>
          </p:cNvPr>
          <p:cNvGraphicFramePr>
            <a:graphicFrameLocks noGrp="1"/>
          </p:cNvGraphicFramePr>
          <p:nvPr/>
        </p:nvGraphicFramePr>
        <p:xfrm>
          <a:off x="577516" y="833119"/>
          <a:ext cx="11036967" cy="5828655"/>
        </p:xfrm>
        <a:graphic>
          <a:graphicData uri="http://schemas.openxmlformats.org/drawingml/2006/table">
            <a:tbl>
              <a:tblPr firstRow="1" bandRow="1">
                <a:tableStyleId>{21E4AEA4-8DFA-4A89-87EB-49C32662AFE0}</a:tableStyleId>
              </a:tblPr>
              <a:tblGrid>
                <a:gridCol w="4132394">
                  <a:extLst>
                    <a:ext uri="{9D8B030D-6E8A-4147-A177-3AD203B41FA5}">
                      <a16:colId xmlns:a16="http://schemas.microsoft.com/office/drawing/2014/main" val="3721229295"/>
                    </a:ext>
                  </a:extLst>
                </a:gridCol>
                <a:gridCol w="3864159">
                  <a:extLst>
                    <a:ext uri="{9D8B030D-6E8A-4147-A177-3AD203B41FA5}">
                      <a16:colId xmlns:a16="http://schemas.microsoft.com/office/drawing/2014/main" val="1090340337"/>
                    </a:ext>
                  </a:extLst>
                </a:gridCol>
                <a:gridCol w="3040414">
                  <a:extLst>
                    <a:ext uri="{9D8B030D-6E8A-4147-A177-3AD203B41FA5}">
                      <a16:colId xmlns:a16="http://schemas.microsoft.com/office/drawing/2014/main" val="766232202"/>
                    </a:ext>
                  </a:extLst>
                </a:gridCol>
              </a:tblGrid>
              <a:tr h="549729">
                <a:tc>
                  <a:txBody>
                    <a:bodyPr/>
                    <a:lstStyle/>
                    <a:p>
                      <a:pPr algn="ctr"/>
                      <a:r>
                        <a:rPr lang="en-US" sz="2800" dirty="0" err="1">
                          <a:latin typeface="Arial" panose="020B0604020202020204" pitchFamily="34" charset="0"/>
                          <a:cs typeface="Arial" panose="020B0604020202020204" pitchFamily="34" charset="0"/>
                        </a:rPr>
                        <a:t>Đặc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điểm</a:t>
                      </a:r>
                      <a:endParaRPr lang="en-US" sz="2800" dirty="0">
                        <a:latin typeface="Arial" panose="020B0604020202020204" pitchFamily="34" charset="0"/>
                        <a:cs typeface="Arial" panose="020B0604020202020204" pitchFamily="34" charset="0"/>
                      </a:endParaRPr>
                    </a:p>
                  </a:txBody>
                  <a:tcPr anchor="ctr"/>
                </a:tc>
                <a:tc>
                  <a:txBody>
                    <a:bodyPr/>
                    <a:lstStyle/>
                    <a:p>
                      <a:pPr algn="ctr"/>
                      <a:r>
                        <a:rPr lang="en-US" sz="2800" dirty="0" err="1">
                          <a:latin typeface="Arial" panose="020B0604020202020204" pitchFamily="34" charset="0"/>
                          <a:cs typeface="Arial" panose="020B0604020202020204" pitchFamily="34" charset="0"/>
                        </a:rPr>
                        <a:t>Tín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tương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tự</a:t>
                      </a:r>
                      <a:endParaRPr lang="en-US" sz="2800" dirty="0">
                        <a:latin typeface="Arial" panose="020B0604020202020204" pitchFamily="34" charset="0"/>
                        <a:cs typeface="Arial" panose="020B0604020202020204" pitchFamily="34" charset="0"/>
                      </a:endParaRPr>
                    </a:p>
                  </a:txBody>
                  <a:tcPr anchor="ctr"/>
                </a:tc>
                <a:tc>
                  <a:txBody>
                    <a:bodyPr/>
                    <a:lstStyle/>
                    <a:p>
                      <a:pPr algn="ctr"/>
                      <a:r>
                        <a:rPr lang="en-US" sz="2800" dirty="0" err="1">
                          <a:latin typeface="Arial" panose="020B0604020202020204" pitchFamily="34" charset="0"/>
                          <a:cs typeface="Arial" panose="020B0604020202020204" pitchFamily="34" charset="0"/>
                        </a:rPr>
                        <a:t>Tín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a:t>
                      </a:r>
                      <a:endParaRPr lang="en-US" sz="28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754448720"/>
                  </a:ext>
                </a:extLst>
              </a:tr>
              <a:tr h="549729">
                <a:tc>
                  <a:txBody>
                    <a:bodyPr/>
                    <a:lstStyle/>
                    <a:p>
                      <a:pPr algn="just"/>
                      <a:r>
                        <a:rPr lang="en-US" sz="2800" dirty="0" err="1">
                          <a:latin typeface="Arial" panose="020B0604020202020204" pitchFamily="34" charset="0"/>
                          <a:cs typeface="Arial" panose="020B0604020202020204" pitchFamily="34" charset="0"/>
                        </a:rPr>
                        <a:t>Ảnh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hưởng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nhiễu</a:t>
                      </a:r>
                      <a:endParaRPr lang="en-US" sz="2800" dirty="0">
                        <a:latin typeface="Arial" panose="020B0604020202020204" pitchFamily="34" charset="0"/>
                        <a:cs typeface="Arial" panose="020B0604020202020204" pitchFamily="34" charset="0"/>
                      </a:endParaRPr>
                    </a:p>
                  </a:txBody>
                  <a:tcPr anchor="ctr"/>
                </a:tc>
                <a:tc>
                  <a:txBody>
                    <a:bodyPr/>
                    <a:lstStyle/>
                    <a:p>
                      <a:pPr algn="ctr"/>
                      <a:endParaRPr lang="en-US" sz="2800">
                        <a:latin typeface="Arial" panose="020B0604020202020204" pitchFamily="34" charset="0"/>
                        <a:cs typeface="Arial" panose="020B0604020202020204" pitchFamily="34" charset="0"/>
                      </a:endParaRPr>
                    </a:p>
                  </a:txBody>
                  <a:tcPr anchor="ctr"/>
                </a:tc>
                <a:tc>
                  <a:txBody>
                    <a:bodyPr/>
                    <a:lstStyle/>
                    <a:p>
                      <a:pPr algn="ctr"/>
                      <a:endParaRPr lang="en-US" sz="28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75160621"/>
                  </a:ext>
                </a:extLst>
              </a:tr>
              <a:tr h="949677">
                <a:tc>
                  <a:txBody>
                    <a:bodyPr/>
                    <a:lstStyle/>
                    <a:p>
                      <a:pPr algn="just"/>
                      <a:r>
                        <a:rPr lang="en-US" sz="2800" dirty="0" err="1">
                          <a:latin typeface="Arial" panose="020B0604020202020204" pitchFamily="34" charset="0"/>
                          <a:cs typeface="Arial" panose="020B0604020202020204" pitchFamily="34" charset="0"/>
                        </a:rPr>
                        <a:t>Suy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giảm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trong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quá</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trình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truyền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ghi</a:t>
                      </a:r>
                      <a:r>
                        <a:rPr lang="en-US" sz="2800" dirty="0">
                          <a:latin typeface="Arial" panose="020B0604020202020204" pitchFamily="34" charset="0"/>
                          <a:cs typeface="Arial" panose="020B0604020202020204" pitchFamily="34" charset="0"/>
                        </a:rPr>
                        <a:t>/</a:t>
                      </a:r>
                      <a:r>
                        <a:rPr lang="en-US" sz="2800" dirty="0" err="1">
                          <a:latin typeface="Arial" panose="020B0604020202020204" pitchFamily="34" charset="0"/>
                          <a:cs typeface="Arial" panose="020B0604020202020204" pitchFamily="34" charset="0"/>
                        </a:rPr>
                        <a:t>đọc</a:t>
                      </a:r>
                      <a:endParaRPr lang="en-US" sz="2800" dirty="0">
                        <a:latin typeface="Arial" panose="020B0604020202020204" pitchFamily="34" charset="0"/>
                        <a:cs typeface="Arial" panose="020B0604020202020204" pitchFamily="34" charset="0"/>
                      </a:endParaRPr>
                    </a:p>
                  </a:txBody>
                  <a:tcPr anchor="ctr"/>
                </a:tc>
                <a:tc>
                  <a:txBody>
                    <a:bodyPr/>
                    <a:lstStyle/>
                    <a:p>
                      <a:pPr algn="ctr"/>
                      <a:endParaRPr lang="en-US" sz="2800">
                        <a:latin typeface="Arial" panose="020B0604020202020204" pitchFamily="34" charset="0"/>
                        <a:cs typeface="Arial" panose="020B0604020202020204" pitchFamily="34" charset="0"/>
                      </a:endParaRPr>
                    </a:p>
                  </a:txBody>
                  <a:tcPr anchor="ctr"/>
                </a:tc>
                <a:tc>
                  <a:txBody>
                    <a:bodyPr/>
                    <a:lstStyle/>
                    <a:p>
                      <a:pPr algn="ctr"/>
                      <a:endParaRPr lang="en-US" sz="28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627514287"/>
                  </a:ext>
                </a:extLst>
              </a:tr>
              <a:tr h="803436">
                <a:tc>
                  <a:txBody>
                    <a:bodyPr/>
                    <a:lstStyle/>
                    <a:p>
                      <a:pPr algn="just"/>
                      <a:r>
                        <a:rPr lang="en-US" sz="2800" dirty="0" err="1">
                          <a:latin typeface="Arial" panose="020B0604020202020204" pitchFamily="34" charset="0"/>
                          <a:cs typeface="Arial" panose="020B0604020202020204" pitchFamily="34" charset="0"/>
                        </a:rPr>
                        <a:t>Chất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lượng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sao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chếp</a:t>
                      </a:r>
                      <a:endParaRPr lang="en-US" sz="2800" dirty="0">
                        <a:latin typeface="Arial" panose="020B0604020202020204" pitchFamily="34" charset="0"/>
                        <a:cs typeface="Arial" panose="020B0604020202020204" pitchFamily="34" charset="0"/>
                      </a:endParaRPr>
                    </a:p>
                  </a:txBody>
                  <a:tcPr anchor="ctr"/>
                </a:tc>
                <a:tc>
                  <a:txBody>
                    <a:bodyPr/>
                    <a:lstStyle/>
                    <a:p>
                      <a:pPr algn="ctr"/>
                      <a:endParaRPr lang="en-US" sz="2800" dirty="0">
                        <a:latin typeface="Arial" panose="020B0604020202020204" pitchFamily="34" charset="0"/>
                        <a:cs typeface="Arial" panose="020B0604020202020204" pitchFamily="34" charset="0"/>
                      </a:endParaRPr>
                    </a:p>
                  </a:txBody>
                  <a:tcPr anchor="ctr"/>
                </a:tc>
                <a:tc>
                  <a:txBody>
                    <a:bodyPr/>
                    <a:lstStyle/>
                    <a:p>
                      <a:pPr algn="ctr"/>
                      <a:endParaRPr lang="en-US" sz="28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084779643"/>
                  </a:ext>
                </a:extLst>
              </a:tr>
              <a:tr h="803436">
                <a:tc>
                  <a:txBody>
                    <a:bodyPr/>
                    <a:lstStyle/>
                    <a:p>
                      <a:pPr algn="just"/>
                      <a:r>
                        <a:rPr lang="en-US" sz="2800" dirty="0" err="1">
                          <a:latin typeface="Arial" panose="020B0604020202020204" pitchFamily="34" charset="0"/>
                          <a:cs typeface="Arial" panose="020B0604020202020204" pitchFamily="34" charset="0"/>
                        </a:rPr>
                        <a:t>Khả</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năng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khôi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phục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endParaRPr lang="en-US" sz="2800" dirty="0">
                        <a:latin typeface="Arial" panose="020B0604020202020204" pitchFamily="34" charset="0"/>
                        <a:cs typeface="Arial" panose="020B0604020202020204" pitchFamily="34" charset="0"/>
                      </a:endParaRPr>
                    </a:p>
                  </a:txBody>
                  <a:tcPr anchor="ctr"/>
                </a:tc>
                <a:tc>
                  <a:txBody>
                    <a:bodyPr/>
                    <a:lstStyle/>
                    <a:p>
                      <a:pPr algn="ctr"/>
                      <a:endParaRPr lang="en-US" sz="2800" dirty="0">
                        <a:latin typeface="Arial" panose="020B0604020202020204" pitchFamily="34" charset="0"/>
                        <a:cs typeface="Arial" panose="020B0604020202020204" pitchFamily="34" charset="0"/>
                      </a:endParaRPr>
                    </a:p>
                  </a:txBody>
                  <a:tcPr anchor="ctr"/>
                </a:tc>
                <a:tc>
                  <a:txBody>
                    <a:bodyPr/>
                    <a:lstStyle/>
                    <a:p>
                      <a:pPr algn="ctr"/>
                      <a:endParaRPr lang="en-US" sz="28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92240703"/>
                  </a:ext>
                </a:extLst>
              </a:tr>
              <a:tr h="803436">
                <a:tc>
                  <a:txBody>
                    <a:bodyPr/>
                    <a:lstStyle/>
                    <a:p>
                      <a:pPr algn="just"/>
                      <a:r>
                        <a:rPr lang="en-US" sz="2800" dirty="0" err="1">
                          <a:latin typeface="Arial" panose="020B0604020202020204" pitchFamily="34" charset="0"/>
                          <a:cs typeface="Arial" panose="020B0604020202020204" pitchFamily="34" charset="0"/>
                        </a:rPr>
                        <a:t>Khả</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năng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nén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lưu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trữ</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xử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bảo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mật</a:t>
                      </a:r>
                      <a:endParaRPr lang="en-US" sz="2800" dirty="0">
                        <a:latin typeface="Arial" panose="020B0604020202020204" pitchFamily="34" charset="0"/>
                        <a:cs typeface="Arial" panose="020B0604020202020204" pitchFamily="34" charset="0"/>
                      </a:endParaRPr>
                    </a:p>
                  </a:txBody>
                  <a:tcPr anchor="ctr"/>
                </a:tc>
                <a:tc>
                  <a:txBody>
                    <a:bodyPr/>
                    <a:lstStyle/>
                    <a:p>
                      <a:pPr algn="ctr"/>
                      <a:endParaRPr lang="en-US" sz="2800">
                        <a:latin typeface="Arial" panose="020B0604020202020204" pitchFamily="34" charset="0"/>
                        <a:cs typeface="Arial" panose="020B0604020202020204" pitchFamily="34" charset="0"/>
                      </a:endParaRPr>
                    </a:p>
                  </a:txBody>
                  <a:tcPr anchor="ctr"/>
                </a:tc>
                <a:tc>
                  <a:txBody>
                    <a:bodyPr/>
                    <a:lstStyle/>
                    <a:p>
                      <a:pPr algn="ctr"/>
                      <a:endParaRPr lang="en-US" sz="28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065023896"/>
                  </a:ext>
                </a:extLst>
              </a:tr>
              <a:tr h="803436">
                <a:tc>
                  <a:txBody>
                    <a:bodyPr/>
                    <a:lstStyle/>
                    <a:p>
                      <a:pPr algn="just"/>
                      <a:r>
                        <a:rPr lang="en-US" sz="2800" dirty="0">
                          <a:latin typeface="Arial" panose="020B0604020202020204" pitchFamily="34" charset="0"/>
                          <a:cs typeface="Arial" panose="020B0604020202020204" pitchFamily="34" charset="0"/>
                        </a:rPr>
                        <a:t>Cho </a:t>
                      </a:r>
                      <a:r>
                        <a:rPr lang="en-US" sz="2800" dirty="0" err="1">
                          <a:latin typeface="Arial" panose="020B0604020202020204" pitchFamily="34" charset="0"/>
                          <a:cs typeface="Arial" panose="020B0604020202020204" pitchFamily="34" charset="0"/>
                        </a:rPr>
                        <a:t>phép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nhiều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dùng</a:t>
                      </a:r>
                      <a:endParaRPr lang="en-US" sz="2800" dirty="0">
                        <a:latin typeface="Arial" panose="020B0604020202020204" pitchFamily="34" charset="0"/>
                        <a:cs typeface="Arial" panose="020B0604020202020204" pitchFamily="34" charset="0"/>
                      </a:endParaRPr>
                    </a:p>
                  </a:txBody>
                  <a:tcPr anchor="ctr"/>
                </a:tc>
                <a:tc>
                  <a:txBody>
                    <a:bodyPr/>
                    <a:lstStyle/>
                    <a:p>
                      <a:pPr algn="ctr"/>
                      <a:endParaRPr lang="en-US" sz="2800">
                        <a:latin typeface="Arial" panose="020B0604020202020204" pitchFamily="34" charset="0"/>
                        <a:cs typeface="Arial" panose="020B0604020202020204" pitchFamily="34" charset="0"/>
                      </a:endParaRPr>
                    </a:p>
                  </a:txBody>
                  <a:tcPr anchor="ctr"/>
                </a:tc>
                <a:tc>
                  <a:txBody>
                    <a:bodyPr/>
                    <a:lstStyle/>
                    <a:p>
                      <a:pPr algn="ctr"/>
                      <a:endParaRPr lang="en-US" sz="28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095937277"/>
                  </a:ext>
                </a:extLst>
              </a:tr>
            </a:tbl>
          </a:graphicData>
        </a:graphic>
      </p:graphicFrame>
      <p:sp>
        <p:nvSpPr>
          <p:cNvPr id="3" name="TextBox 2" descr="56 anh sang">
            <a:extLst>
              <a:ext uri="{FF2B5EF4-FFF2-40B4-BE49-F238E27FC236}">
                <a16:creationId xmlns:a16="http://schemas.microsoft.com/office/drawing/2014/main" id="{67EE1576-E70C-48C6-8311-8A078BCE6691}"/>
              </a:ext>
            </a:extLst>
          </p:cNvPr>
          <p:cNvSpPr txBox="1"/>
          <p:nvPr/>
        </p:nvSpPr>
        <p:spPr>
          <a:xfrm>
            <a:off x="4209756" y="0"/>
            <a:ext cx="4228566" cy="707886"/>
          </a:xfrm>
          <a:prstGeom prst="rect">
            <a:avLst/>
          </a:prstGeom>
          <a:noFill/>
        </p:spPr>
        <p:txBody>
          <a:bodyPr wrap="square" rtlCol="0">
            <a:spAutoFit/>
          </a:bodyPr>
          <a:lstStyle/>
          <a:p>
            <a:pPr algn="ctr" defTabSz="914377"/>
            <a:r>
              <a:rPr lang="en-US" sz="4000" dirty="0" err="1">
                <a:solidFill>
                  <a:srgbClr val="FF0000"/>
                </a:solidFill>
                <a:latin typeface="#9Slide03 Arima Madurai Black" panose="00000A00000000000000" pitchFamily="2" charset="0"/>
                <a:cs typeface="#9Slide03 Arima Madurai Black" panose="00000A00000000000000" pitchFamily="2" charset="0"/>
              </a:rPr>
              <a:t>Phiếu</a:t>
            </a:r>
            <a:r>
              <a:rPr lang="en-US" sz="4000" dirty="0">
                <a:solidFill>
                  <a:srgbClr val="FF0000"/>
                </a:solidFill>
                <a:latin typeface="#9Slide03 Arima Madurai Black" panose="00000A00000000000000" pitchFamily="2" charset="0"/>
                <a:cs typeface="#9Slide03 Arima Madurai Black" panose="00000A00000000000000" pitchFamily="2" charset="0"/>
              </a:rPr>
              <a:t> </a:t>
            </a:r>
            <a:r>
              <a:rPr lang="en-US" sz="4000" dirty="0" err="1">
                <a:solidFill>
                  <a:srgbClr val="FF0000"/>
                </a:solidFill>
                <a:latin typeface="#9Slide03 Arima Madurai Black" panose="00000A00000000000000" pitchFamily="2" charset="0"/>
                <a:cs typeface="#9Slide03 Arima Madurai Black" panose="00000A00000000000000" pitchFamily="2" charset="0"/>
              </a:rPr>
              <a:t>học</a:t>
            </a:r>
            <a:r>
              <a:rPr lang="en-US" sz="4000" dirty="0">
                <a:solidFill>
                  <a:srgbClr val="FF0000"/>
                </a:solidFill>
                <a:latin typeface="#9Slide03 Arima Madurai Black" panose="00000A00000000000000" pitchFamily="2" charset="0"/>
                <a:cs typeface="#9Slide03 Arima Madurai Black" panose="00000A00000000000000" pitchFamily="2" charset="0"/>
              </a:rPr>
              <a:t> </a:t>
            </a:r>
            <a:r>
              <a:rPr lang="en-US" sz="4000" dirty="0" err="1">
                <a:solidFill>
                  <a:srgbClr val="FF0000"/>
                </a:solidFill>
                <a:latin typeface="#9Slide03 Arima Madurai Black" panose="00000A00000000000000" pitchFamily="2" charset="0"/>
                <a:cs typeface="#9Slide03 Arima Madurai Black" panose="00000A00000000000000" pitchFamily="2" charset="0"/>
              </a:rPr>
              <a:t>tập</a:t>
            </a:r>
            <a:r>
              <a:rPr lang="en-US" sz="4000" dirty="0">
                <a:solidFill>
                  <a:srgbClr val="FF0000"/>
                </a:solidFill>
                <a:latin typeface="#9Slide03 Arima Madurai Black" panose="00000A00000000000000" pitchFamily="2" charset="0"/>
                <a:cs typeface="#9Slide03 Arima Madurai Black" panose="00000A00000000000000" pitchFamily="2" charset="0"/>
              </a:rPr>
              <a:t> </a:t>
            </a:r>
            <a:r>
              <a:rPr lang="en-US" sz="4000" dirty="0" err="1">
                <a:solidFill>
                  <a:srgbClr val="FF0000"/>
                </a:solidFill>
                <a:latin typeface="#9Slide03 Arima Madurai Black" panose="00000A00000000000000" pitchFamily="2" charset="0"/>
                <a:cs typeface="#9Slide03 Arima Madurai Black" panose="00000A00000000000000" pitchFamily="2" charset="0"/>
              </a:rPr>
              <a:t>số</a:t>
            </a:r>
            <a:r>
              <a:rPr lang="en-US" sz="4000" dirty="0">
                <a:solidFill>
                  <a:srgbClr val="FF0000"/>
                </a:solidFill>
                <a:latin typeface="#9Slide03 Arima Madurai Black" panose="00000A00000000000000" pitchFamily="2" charset="0"/>
                <a:cs typeface="#9Slide03 Arima Madurai Black" panose="00000A00000000000000" pitchFamily="2" charset="0"/>
              </a:rPr>
              <a:t> 3</a:t>
            </a:r>
          </a:p>
        </p:txBody>
      </p:sp>
    </p:spTree>
    <p:extLst>
      <p:ext uri="{BB962C8B-B14F-4D97-AF65-F5344CB8AC3E}">
        <p14:creationId xmlns:p14="http://schemas.microsoft.com/office/powerpoint/2010/main" val="3365637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圆角矩形 1" descr="56 anh sang"/>
          <p:cNvSpPr/>
          <p:nvPr/>
        </p:nvSpPr>
        <p:spPr>
          <a:xfrm>
            <a:off x="3565767" y="358376"/>
            <a:ext cx="4518832" cy="830339"/>
          </a:xfrm>
          <a:prstGeom prst="roundRect">
            <a:avLst>
              <a:gd name="adj" fmla="val 9976"/>
            </a:avLst>
          </a:prstGeom>
          <a:solidFill>
            <a:srgbClr val="FF0000"/>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sp>
        <p:nvSpPr>
          <p:cNvPr id="100" name="文本框 8" descr="56 anh sang"/>
          <p:cNvSpPr txBox="1"/>
          <p:nvPr/>
        </p:nvSpPr>
        <p:spPr>
          <a:xfrm>
            <a:off x="3232508" y="514535"/>
            <a:ext cx="5435280" cy="584775"/>
          </a:xfrm>
          <a:prstGeom prst="rect">
            <a:avLst/>
          </a:prstGeom>
          <a:noFill/>
        </p:spPr>
        <p:txBody>
          <a:bodyPr wrap="square" rtlCol="0">
            <a:spAutoFit/>
          </a:bodyPr>
          <a:lstStyle/>
          <a:p>
            <a:pPr algn="ctr" defTabSz="914377"/>
            <a:r>
              <a:rPr lang="vi-VN" altLang="zh-CN" sz="3200">
                <a:solidFill>
                  <a:prstClr val="white"/>
                </a:solidFill>
                <a:latin typeface="Arial" panose="020B0604020202020204" pitchFamily="34" charset="0"/>
                <a:ea typeface="微软雅黑" panose="020B0503020204020204" pitchFamily="34" charset="-122"/>
                <a:cs typeface="Arial" panose="020B0604020202020204" pitchFamily="34" charset="0"/>
              </a:rPr>
              <a:t>Tôi tỏa sáng – 1 phút</a:t>
            </a:r>
            <a:endParaRPr lang="zh-CN" altLang="en-US" sz="3200" dirty="0">
              <a:solidFill>
                <a:prstClr val="white"/>
              </a:solidFill>
              <a:latin typeface="Arial" panose="020B0604020202020204" pitchFamily="34" charset="0"/>
              <a:ea typeface="微软雅黑" panose="020B0503020204020204" pitchFamily="34" charset="-122"/>
              <a:cs typeface="Arial" panose="020B0604020202020204" pitchFamily="34" charset="0"/>
            </a:endParaRPr>
          </a:p>
        </p:txBody>
      </p:sp>
      <p:grpSp>
        <p:nvGrpSpPr>
          <p:cNvPr id="10" name="Group 9" descr="56 anh sang"/>
          <p:cNvGrpSpPr/>
          <p:nvPr/>
        </p:nvGrpSpPr>
        <p:grpSpPr>
          <a:xfrm>
            <a:off x="-160419" y="1494674"/>
            <a:ext cx="4690380" cy="4569242"/>
            <a:chOff x="39277" y="1779371"/>
            <a:chExt cx="4690380" cy="3955339"/>
          </a:xfrm>
        </p:grpSpPr>
        <p:sp>
          <p:nvSpPr>
            <p:cNvPr id="11" name="Rectangle 10"/>
            <p:cNvSpPr/>
            <p:nvPr/>
          </p:nvSpPr>
          <p:spPr>
            <a:xfrm>
              <a:off x="39277" y="1935721"/>
              <a:ext cx="4690380" cy="3798989"/>
            </a:xfrm>
            <a:prstGeom prst="rect">
              <a:avLst/>
            </a:prstGeom>
          </p:spPr>
          <p:txBody>
            <a:bodyPr wrap="square">
              <a:spAutoFit/>
            </a:bodyPr>
            <a:lstStyle/>
            <a:p>
              <a:pPr marL="742932" indent="-285744" algn="just" defTabSz="914377">
                <a:lnSpc>
                  <a:spcPct val="107000"/>
                </a:lnSpc>
                <a:spcBef>
                  <a:spcPts val="200"/>
                </a:spcBef>
                <a:spcAft>
                  <a:spcPts val="600"/>
                </a:spcAft>
                <a:buFontTx/>
                <a:buChar char="-"/>
              </a:pPr>
              <a:r>
                <a:rPr lang="vi-VN" sz="2800" dirty="0">
                  <a:solidFill>
                    <a:prstClr val="black"/>
                  </a:solidFill>
                  <a:latin typeface="Arial" panose="020B0604020202020204" pitchFamily="34" charset="0"/>
                  <a:ea typeface="Arial" panose="020B0604020202020204" pitchFamily="34" charset="0"/>
                  <a:cs typeface="Arial" panose="020B0604020202020204" pitchFamily="34" charset="0"/>
                </a:rPr>
                <a:t>Thời gian trình bày 1 phút</a:t>
              </a:r>
            </a:p>
            <a:p>
              <a:pPr marL="742932" indent="-285744" algn="just" defTabSz="914377">
                <a:lnSpc>
                  <a:spcPct val="107000"/>
                </a:lnSpc>
                <a:spcBef>
                  <a:spcPts val="200"/>
                </a:spcBef>
                <a:spcAft>
                  <a:spcPts val="600"/>
                </a:spcAft>
                <a:buFontTx/>
                <a:buChar char="-"/>
              </a:pPr>
              <a:r>
                <a:rPr lang="vi-VN" sz="2800" dirty="0">
                  <a:solidFill>
                    <a:prstClr val="black"/>
                  </a:solidFill>
                  <a:latin typeface="Arial" panose="020B0604020202020204" pitchFamily="34" charset="0"/>
                  <a:ea typeface="Arial" panose="020B0604020202020204" pitchFamily="34" charset="0"/>
                  <a:cs typeface="Arial" panose="020B0604020202020204" pitchFamily="34" charset="0"/>
                </a:rPr>
                <a:t>Tiêu chí:</a:t>
              </a:r>
            </a:p>
            <a:p>
              <a:pPr marL="457189" algn="just" defTabSz="914377">
                <a:lnSpc>
                  <a:spcPct val="107000"/>
                </a:lnSpc>
                <a:spcBef>
                  <a:spcPts val="200"/>
                </a:spcBef>
                <a:spcAft>
                  <a:spcPts val="600"/>
                </a:spcAft>
              </a:pPr>
              <a:r>
                <a:rPr lang="vi-VN" sz="2800" dirty="0">
                  <a:solidFill>
                    <a:prstClr val="black"/>
                  </a:solidFill>
                  <a:latin typeface="Arial" panose="020B0604020202020204" pitchFamily="34" charset="0"/>
                  <a:ea typeface="Arial" panose="020B0604020202020204" pitchFamily="34" charset="0"/>
                  <a:cs typeface="Arial" panose="020B0604020202020204" pitchFamily="34" charset="0"/>
                </a:rPr>
                <a:t>+ Ngắn gọn, súc tích.</a:t>
              </a:r>
            </a:p>
            <a:p>
              <a:pPr marL="457189" algn="just" defTabSz="914377">
                <a:lnSpc>
                  <a:spcPct val="107000"/>
                </a:lnSpc>
                <a:spcBef>
                  <a:spcPts val="200"/>
                </a:spcBef>
                <a:spcAft>
                  <a:spcPts val="600"/>
                </a:spcAft>
              </a:pPr>
              <a:r>
                <a:rPr lang="vi-VN" sz="2800" dirty="0">
                  <a:solidFill>
                    <a:prstClr val="black"/>
                  </a:solidFill>
                  <a:latin typeface="Arial" panose="020B0604020202020204" pitchFamily="34" charset="0"/>
                  <a:ea typeface="Arial" panose="020B0604020202020204" pitchFamily="34" charset="0"/>
                  <a:cs typeface="Arial" panose="020B0604020202020204" pitchFamily="34" charset="0"/>
                </a:rPr>
                <a:t>+ Đúng trọng tâm.</a:t>
              </a:r>
            </a:p>
            <a:p>
              <a:pPr marL="457189" algn="just" defTabSz="914377">
                <a:lnSpc>
                  <a:spcPct val="107000"/>
                </a:lnSpc>
                <a:spcBef>
                  <a:spcPts val="200"/>
                </a:spcBef>
                <a:spcAft>
                  <a:spcPts val="600"/>
                </a:spcAft>
              </a:pPr>
              <a:r>
                <a:rPr lang="vi-VN" sz="2800" dirty="0">
                  <a:solidFill>
                    <a:prstClr val="black"/>
                  </a:solidFill>
                  <a:latin typeface="Arial" panose="020B0604020202020204" pitchFamily="34" charset="0"/>
                  <a:ea typeface="Arial" panose="020B0604020202020204" pitchFamily="34" charset="0"/>
                  <a:cs typeface="Arial" panose="020B0604020202020204" pitchFamily="34" charset="0"/>
                </a:rPr>
                <a:t>+ Đúng giờ.</a:t>
              </a:r>
            </a:p>
            <a:p>
              <a:pPr marL="457189" algn="just" defTabSz="914377">
                <a:lnSpc>
                  <a:spcPct val="107000"/>
                </a:lnSpc>
                <a:spcBef>
                  <a:spcPts val="200"/>
                </a:spcBef>
                <a:spcAft>
                  <a:spcPts val="600"/>
                </a:spcAft>
              </a:pPr>
              <a:r>
                <a:rPr lang="vi-VN" sz="2800" dirty="0">
                  <a:solidFill>
                    <a:prstClr val="black"/>
                  </a:solidFill>
                  <a:latin typeface="Arial" panose="020B0604020202020204" pitchFamily="34" charset="0"/>
                  <a:ea typeface="Arial" panose="020B0604020202020204" pitchFamily="34" charset="0"/>
                  <a:cs typeface="Arial" panose="020B0604020202020204" pitchFamily="34" charset="0"/>
                </a:rPr>
                <a:t>+ Thần thái phong cách</a:t>
              </a:r>
            </a:p>
          </p:txBody>
        </p:sp>
        <p:sp>
          <p:nvSpPr>
            <p:cNvPr id="12" name="Rounded Rectangle 11"/>
            <p:cNvSpPr/>
            <p:nvPr/>
          </p:nvSpPr>
          <p:spPr>
            <a:xfrm>
              <a:off x="355790" y="1779371"/>
              <a:ext cx="4373866" cy="3507332"/>
            </a:xfrm>
            <a:prstGeom prst="roundRect">
              <a:avLst/>
            </a:prstGeom>
            <a:noFill/>
            <a:ln w="19050">
              <a:solidFill>
                <a:srgbClr val="00B7CA"/>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Arial" panose="020B0604020202020204" pitchFamily="34" charset="0"/>
                <a:cs typeface="Arial" panose="020B0604020202020204" pitchFamily="34" charset="0"/>
              </a:endParaRPr>
            </a:p>
          </p:txBody>
        </p:sp>
      </p:grpSp>
      <p:graphicFrame>
        <p:nvGraphicFramePr>
          <p:cNvPr id="14" name="Table 13" descr="56 anh sang">
            <a:extLst>
              <a:ext uri="{FF2B5EF4-FFF2-40B4-BE49-F238E27FC236}">
                <a16:creationId xmlns:a16="http://schemas.microsoft.com/office/drawing/2014/main" id="{61E364FB-541B-48AB-850A-D2F4A533DD65}"/>
              </a:ext>
            </a:extLst>
          </p:cNvPr>
          <p:cNvGraphicFramePr>
            <a:graphicFrameLocks noGrp="1"/>
          </p:cNvGraphicFramePr>
          <p:nvPr/>
        </p:nvGraphicFramePr>
        <p:xfrm>
          <a:off x="4600322" y="1433264"/>
          <a:ext cx="7435584" cy="5172204"/>
        </p:xfrm>
        <a:graphic>
          <a:graphicData uri="http://schemas.openxmlformats.org/drawingml/2006/table">
            <a:tbl>
              <a:tblPr firstRow="1" firstCol="1" bandRow="1">
                <a:tableStyleId>{B301B821-A1FF-4177-AEE7-76D212191A09}</a:tableStyleId>
              </a:tblPr>
              <a:tblGrid>
                <a:gridCol w="7435584">
                  <a:extLst>
                    <a:ext uri="{9D8B030D-6E8A-4147-A177-3AD203B41FA5}">
                      <a16:colId xmlns:a16="http://schemas.microsoft.com/office/drawing/2014/main" val="2966557860"/>
                    </a:ext>
                  </a:extLst>
                </a:gridCol>
              </a:tblGrid>
              <a:tr h="478284">
                <a:tc>
                  <a:txBody>
                    <a:bodyPr/>
                    <a:lstStyle/>
                    <a:p>
                      <a:pPr algn="ctr">
                        <a:lnSpc>
                          <a:spcPct val="107000"/>
                        </a:lnSpc>
                        <a:spcBef>
                          <a:spcPts val="200"/>
                        </a:spcBef>
                        <a:spcAft>
                          <a:spcPts val="600"/>
                        </a:spcAft>
                      </a:pPr>
                      <a:r>
                        <a:rPr lang="en-US" sz="2800" dirty="0" err="1">
                          <a:solidFill>
                            <a:schemeClr val="bg1"/>
                          </a:solidFill>
                          <a:effectLst/>
                          <a:latin typeface="Arial" panose="020B0604020202020204" pitchFamily="34" charset="0"/>
                          <a:cs typeface="Arial" panose="020B0604020202020204" pitchFamily="34" charset="0"/>
                        </a:rPr>
                        <a:t>Phiếu</a:t>
                      </a:r>
                      <a:r>
                        <a:rPr lang="en-US" sz="2800" dirty="0">
                          <a:solidFill>
                            <a:schemeClr val="bg1"/>
                          </a:solidFill>
                          <a:effectLst/>
                          <a:latin typeface="Arial" panose="020B0604020202020204" pitchFamily="34" charset="0"/>
                          <a:cs typeface="Arial" panose="020B0604020202020204" pitchFamily="34" charset="0"/>
                        </a:rPr>
                        <a:t> </a:t>
                      </a:r>
                      <a:r>
                        <a:rPr lang="en-US" sz="2800" dirty="0" err="1">
                          <a:solidFill>
                            <a:schemeClr val="bg1"/>
                          </a:solidFill>
                          <a:effectLst/>
                          <a:latin typeface="Arial" panose="020B0604020202020204" pitchFamily="34" charset="0"/>
                          <a:cs typeface="Arial" panose="020B0604020202020204" pitchFamily="34" charset="0"/>
                        </a:rPr>
                        <a:t>học</a:t>
                      </a:r>
                      <a:r>
                        <a:rPr lang="en-US" sz="2800" dirty="0">
                          <a:solidFill>
                            <a:schemeClr val="bg1"/>
                          </a:solidFill>
                          <a:effectLst/>
                          <a:latin typeface="Arial" panose="020B0604020202020204" pitchFamily="34" charset="0"/>
                          <a:cs typeface="Arial" panose="020B0604020202020204" pitchFamily="34" charset="0"/>
                        </a:rPr>
                        <a:t> </a:t>
                      </a:r>
                      <a:r>
                        <a:rPr lang="en-US" sz="2800" dirty="0" err="1">
                          <a:solidFill>
                            <a:schemeClr val="bg1"/>
                          </a:solidFill>
                          <a:effectLst/>
                          <a:latin typeface="Arial" panose="020B0604020202020204" pitchFamily="34" charset="0"/>
                          <a:cs typeface="Arial" panose="020B0604020202020204" pitchFamily="34" charset="0"/>
                        </a:rPr>
                        <a:t>tập</a:t>
                      </a:r>
                      <a:r>
                        <a:rPr lang="en-US" sz="2800" dirty="0">
                          <a:solidFill>
                            <a:schemeClr val="bg1"/>
                          </a:solidFill>
                          <a:effectLst/>
                          <a:latin typeface="Arial" panose="020B0604020202020204" pitchFamily="34" charset="0"/>
                          <a:cs typeface="Arial" panose="020B0604020202020204" pitchFamily="34" charset="0"/>
                        </a:rPr>
                        <a:t> </a:t>
                      </a:r>
                      <a:r>
                        <a:rPr lang="en-US" sz="2800" dirty="0" err="1">
                          <a:solidFill>
                            <a:schemeClr val="bg1"/>
                          </a:solidFill>
                          <a:effectLst/>
                          <a:latin typeface="Arial" panose="020B0604020202020204" pitchFamily="34" charset="0"/>
                          <a:cs typeface="Arial" panose="020B0604020202020204" pitchFamily="34" charset="0"/>
                        </a:rPr>
                        <a:t>số</a:t>
                      </a:r>
                      <a:r>
                        <a:rPr lang="en-US" sz="2800" dirty="0">
                          <a:solidFill>
                            <a:schemeClr val="bg1"/>
                          </a:solidFill>
                          <a:effectLst/>
                          <a:latin typeface="Arial" panose="020B0604020202020204" pitchFamily="34" charset="0"/>
                          <a:cs typeface="Arial" panose="020B0604020202020204" pitchFamily="34" charset="0"/>
                        </a:rPr>
                        <a:t> 3</a:t>
                      </a:r>
                      <a:endParaRPr lang="en-US" sz="28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T="0" marB="0" anchor="ctr">
                    <a:lnL w="12700" cmpd="sng">
                      <a:noFill/>
                    </a:lnL>
                    <a:lnR w="12700" cmpd="sng">
                      <a:noFill/>
                    </a:lnR>
                    <a:lnT w="12700" cmpd="sng">
                      <a:noFill/>
                    </a:lnT>
                    <a:lnB w="952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rgbClr val="00B7CA"/>
                    </a:solidFill>
                  </a:tcPr>
                </a:tc>
                <a:extLst>
                  <a:ext uri="{0D108BD9-81ED-4DB2-BD59-A6C34878D82A}">
                    <a16:rowId xmlns:a16="http://schemas.microsoft.com/office/drawing/2014/main" val="906767470"/>
                  </a:ext>
                </a:extLst>
              </a:tr>
              <a:tr h="2924625">
                <a:tc>
                  <a:txBody>
                    <a:bodyPr/>
                    <a:lstStyle/>
                    <a:p>
                      <a:pPr algn="just"/>
                      <a:r>
                        <a:rPr lang="en-US" sz="2800" dirty="0" err="1">
                          <a:effectLst/>
                          <a:latin typeface="Arial" panose="020B0604020202020204" pitchFamily="34" charset="0"/>
                          <a:cs typeface="Arial" panose="020B0604020202020204" pitchFamily="34" charset="0"/>
                        </a:rPr>
                        <a:t>Nhiệm</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vụ</a:t>
                      </a:r>
                      <a:r>
                        <a:rPr lang="en-US" sz="2800" dirty="0">
                          <a:effectLst/>
                          <a:latin typeface="Arial" panose="020B0604020202020204" pitchFamily="34" charset="0"/>
                          <a:cs typeface="Arial" panose="020B0604020202020204" pitchFamily="34" charset="0"/>
                        </a:rPr>
                        <a:t>: </a:t>
                      </a:r>
                      <a:r>
                        <a:rPr lang="vi-VN" sz="2800" b="0" i="0" kern="1200" dirty="0">
                          <a:solidFill>
                            <a:schemeClr val="dk1"/>
                          </a:solidFill>
                          <a:effectLst/>
                          <a:latin typeface="Arial" panose="020B0604020202020204" pitchFamily="34" charset="0"/>
                          <a:ea typeface="+mn-ea"/>
                          <a:cs typeface="Arial" panose="020B0604020202020204" pitchFamily="34" charset="0"/>
                        </a:rPr>
                        <a:t>Hãy rút ra ưu, nhược điểm của việc truyền dữ liệu dưới dạng số so với việc truyền dữ liệu dưới dạng tương tự theo các gợi ý sau:</a:t>
                      </a:r>
                    </a:p>
                    <a:p>
                      <a:pPr marL="514350" indent="-514350" algn="l">
                        <a:buAutoNum type="alphaLcParenR"/>
                      </a:pPr>
                      <a:r>
                        <a:rPr lang="vi-VN" sz="2800" b="0" i="0" kern="1200" dirty="0">
                          <a:solidFill>
                            <a:schemeClr val="dk1"/>
                          </a:solidFill>
                          <a:effectLst/>
                          <a:latin typeface="Arial" panose="020B0604020202020204" pitchFamily="34" charset="0"/>
                          <a:ea typeface="+mn-ea"/>
                          <a:cs typeface="Arial" panose="020B0604020202020204" pitchFamily="34" charset="0"/>
                        </a:rPr>
                        <a:t>Ảnh hưởng của nhiễu.</a:t>
                      </a:r>
                      <a:endParaRPr lang="en-US" sz="2800" b="0" i="0" kern="1200" dirty="0">
                        <a:solidFill>
                          <a:schemeClr val="dk1"/>
                        </a:solidFill>
                        <a:effectLst/>
                        <a:latin typeface="Arial" panose="020B0604020202020204" pitchFamily="34" charset="0"/>
                        <a:ea typeface="+mn-ea"/>
                        <a:cs typeface="Arial" panose="020B0604020202020204" pitchFamily="34" charset="0"/>
                      </a:endParaRPr>
                    </a:p>
                    <a:p>
                      <a:pPr marL="514350" indent="-514350" algn="l">
                        <a:buAutoNum type="alphaLcParenR"/>
                      </a:pPr>
                      <a:r>
                        <a:rPr lang="vi-VN" sz="2800" b="0" i="0" kern="1200" dirty="0">
                          <a:solidFill>
                            <a:schemeClr val="dk1"/>
                          </a:solidFill>
                          <a:effectLst/>
                          <a:latin typeface="Arial" panose="020B0604020202020204" pitchFamily="34" charset="0"/>
                          <a:ea typeface="+mn-ea"/>
                          <a:cs typeface="Arial" panose="020B0604020202020204" pitchFamily="34" charset="0"/>
                        </a:rPr>
                        <a:t>Suy giảm trong quá trình truyền và ghi/đọc.</a:t>
                      </a:r>
                      <a:endParaRPr lang="en-US" sz="2800" b="0" i="0" kern="1200" dirty="0">
                        <a:solidFill>
                          <a:schemeClr val="dk1"/>
                        </a:solidFill>
                        <a:effectLst/>
                        <a:latin typeface="Arial" panose="020B0604020202020204" pitchFamily="34" charset="0"/>
                        <a:ea typeface="+mn-ea"/>
                        <a:cs typeface="Arial" panose="020B0604020202020204" pitchFamily="34" charset="0"/>
                      </a:endParaRPr>
                    </a:p>
                    <a:p>
                      <a:pPr marL="514350" indent="-514350" algn="l">
                        <a:buAutoNum type="alphaLcParenR"/>
                      </a:pPr>
                      <a:r>
                        <a:rPr lang="vi-VN" sz="2800" b="0" i="0" kern="1200" dirty="0">
                          <a:solidFill>
                            <a:schemeClr val="dk1"/>
                          </a:solidFill>
                          <a:effectLst/>
                          <a:latin typeface="Arial" panose="020B0604020202020204" pitchFamily="34" charset="0"/>
                          <a:ea typeface="+mn-ea"/>
                          <a:cs typeface="Arial" panose="020B0604020202020204" pitchFamily="34" charset="0"/>
                        </a:rPr>
                        <a:t>Chất lượng tín hiệu và số lần sao chép.</a:t>
                      </a:r>
                      <a:endParaRPr lang="en-US" sz="2800" b="0" i="0" kern="1200" dirty="0">
                        <a:solidFill>
                          <a:schemeClr val="dk1"/>
                        </a:solidFill>
                        <a:effectLst/>
                        <a:latin typeface="Arial" panose="020B0604020202020204" pitchFamily="34" charset="0"/>
                        <a:ea typeface="+mn-ea"/>
                        <a:cs typeface="Arial" panose="020B0604020202020204" pitchFamily="34" charset="0"/>
                      </a:endParaRPr>
                    </a:p>
                    <a:p>
                      <a:pPr marL="514350" indent="-514350" algn="l">
                        <a:buAutoNum type="alphaLcParenR"/>
                      </a:pPr>
                      <a:r>
                        <a:rPr lang="vi-VN" sz="2800" b="0" i="0" kern="1200" dirty="0">
                          <a:solidFill>
                            <a:schemeClr val="dk1"/>
                          </a:solidFill>
                          <a:effectLst/>
                          <a:latin typeface="Arial" panose="020B0604020202020204" pitchFamily="34" charset="0"/>
                          <a:ea typeface="+mn-ea"/>
                          <a:cs typeface="Arial" panose="020B0604020202020204" pitchFamily="34" charset="0"/>
                        </a:rPr>
                        <a:t>Khả năng khôi phục tín hiệu.</a:t>
                      </a:r>
                      <a:endParaRPr lang="en-US" sz="2800" b="0" i="0" kern="1200" dirty="0">
                        <a:solidFill>
                          <a:schemeClr val="dk1"/>
                        </a:solidFill>
                        <a:effectLst/>
                        <a:latin typeface="Arial" panose="020B0604020202020204" pitchFamily="34" charset="0"/>
                        <a:ea typeface="+mn-ea"/>
                        <a:cs typeface="Arial" panose="020B0604020202020204" pitchFamily="34" charset="0"/>
                      </a:endParaRPr>
                    </a:p>
                    <a:p>
                      <a:pPr marL="514350" indent="-514350" algn="l">
                        <a:buAutoNum type="alphaLcParenR"/>
                      </a:pPr>
                      <a:r>
                        <a:rPr lang="vi-VN" sz="2800" b="0" i="0" kern="1200" dirty="0">
                          <a:solidFill>
                            <a:schemeClr val="dk1"/>
                          </a:solidFill>
                          <a:effectLst/>
                          <a:latin typeface="Arial" panose="020B0604020202020204" pitchFamily="34" charset="0"/>
                          <a:ea typeface="+mn-ea"/>
                          <a:cs typeface="Arial" panose="020B0604020202020204" pitchFamily="34" charset="0"/>
                        </a:rPr>
                        <a:t>Khả năng nén, lưu trữ, xử lí, bảo mật.</a:t>
                      </a:r>
                      <a:endParaRPr lang="en-US" sz="2800" b="0" i="0" kern="1200" dirty="0">
                        <a:solidFill>
                          <a:schemeClr val="dk1"/>
                        </a:solidFill>
                        <a:effectLst/>
                        <a:latin typeface="Arial" panose="020B0604020202020204" pitchFamily="34" charset="0"/>
                        <a:ea typeface="+mn-ea"/>
                        <a:cs typeface="Arial" panose="020B0604020202020204" pitchFamily="34" charset="0"/>
                      </a:endParaRPr>
                    </a:p>
                    <a:p>
                      <a:pPr marL="514350" indent="-514350" algn="l">
                        <a:buAutoNum type="alphaLcParenR"/>
                      </a:pPr>
                      <a:r>
                        <a:rPr lang="vi-VN" sz="2800" b="0" i="0" kern="1200" dirty="0">
                          <a:solidFill>
                            <a:schemeClr val="dk1"/>
                          </a:solidFill>
                          <a:effectLst/>
                          <a:latin typeface="Arial" panose="020B0604020202020204" pitchFamily="34" charset="0"/>
                          <a:ea typeface="+mn-ea"/>
                          <a:cs typeface="Arial" panose="020B0604020202020204" pitchFamily="34" charset="0"/>
                        </a:rPr>
                        <a:t>Cho phép nhiều người dùng.</a:t>
                      </a:r>
                    </a:p>
                  </a:txBody>
                  <a:tcPr marT="0" marB="0" anchor="ctr">
                    <a:lnL w="12700" cmpd="sng">
                      <a:noFill/>
                    </a:lnL>
                    <a:lnR w="12700" cmpd="sng">
                      <a:noFill/>
                    </a:lnR>
                    <a:lnT w="9525" cap="flat" cmpd="sng" algn="ctr">
                      <a:solidFill>
                        <a:schemeClr val="tx1">
                          <a:lumMod val="75000"/>
                          <a:lumOff val="25000"/>
                        </a:schemeClr>
                      </a:solidFill>
                      <a:prstDash val="solid"/>
                      <a:round/>
                      <a:headEnd type="none" w="med" len="med"/>
                      <a:tailEnd type="none" w="med" len="med"/>
                    </a:lnT>
                    <a:lnB w="952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3708733"/>
                  </a:ext>
                </a:extLst>
              </a:tr>
            </a:tbl>
          </a:graphicData>
        </a:graphic>
      </p:graphicFrame>
    </p:spTree>
    <p:extLst>
      <p:ext uri="{BB962C8B-B14F-4D97-AF65-F5344CB8AC3E}">
        <p14:creationId xmlns:p14="http://schemas.microsoft.com/office/powerpoint/2010/main" val="3704640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70000" fill="hold" grpId="0" nodeType="afterEffect" p14:presetBounceEnd="50000">
                                      <p:stCondLst>
                                        <p:cond delay="0"/>
                                      </p:stCondLst>
                                      <p:childTnLst>
                                        <p:set>
                                          <p:cBhvr>
                                            <p:cTn id="6" dur="1" fill="hold">
                                              <p:stCondLst>
                                                <p:cond delay="0"/>
                                              </p:stCondLst>
                                            </p:cTn>
                                            <p:tgtEl>
                                              <p:spTgt spid="93"/>
                                            </p:tgtEl>
                                            <p:attrNameLst>
                                              <p:attrName>style.visibility</p:attrName>
                                            </p:attrNameLst>
                                          </p:cBhvr>
                                          <p:to>
                                            <p:strVal val="visible"/>
                                          </p:to>
                                        </p:set>
                                        <p:anim calcmode="lin" valueType="num" p14:bounceEnd="50000">
                                          <p:cBhvr additive="base">
                                            <p:cTn id="7" dur="500" fill="hold"/>
                                            <p:tgtEl>
                                              <p:spTgt spid="93"/>
                                            </p:tgtEl>
                                            <p:attrNameLst>
                                              <p:attrName>ppt_x</p:attrName>
                                            </p:attrNameLst>
                                          </p:cBhvr>
                                          <p:tavLst>
                                            <p:tav tm="0">
                                              <p:val>
                                                <p:strVal val="1+#ppt_w/2"/>
                                              </p:val>
                                            </p:tav>
                                            <p:tav tm="100000">
                                              <p:val>
                                                <p:strVal val="#ppt_x"/>
                                              </p:val>
                                            </p:tav>
                                          </p:tavLst>
                                        </p:anim>
                                        <p:anim calcmode="lin" valueType="num" p14:bounceEnd="50000">
                                          <p:cBhvr additive="base">
                                            <p:cTn id="8" dur="500" fill="hold"/>
                                            <p:tgtEl>
                                              <p:spTgt spid="9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300"/>
                                      </p:stCondLst>
                                      <p:childTnLst>
                                        <p:set>
                                          <p:cBhvr>
                                            <p:cTn id="11" dur="1" fill="hold">
                                              <p:stCondLst>
                                                <p:cond delay="0"/>
                                              </p:stCondLst>
                                            </p:cTn>
                                            <p:tgtEl>
                                              <p:spTgt spid="100"/>
                                            </p:tgtEl>
                                            <p:attrNameLst>
                                              <p:attrName>style.visibility</p:attrName>
                                            </p:attrNameLst>
                                          </p:cBhvr>
                                          <p:to>
                                            <p:strVal val="visible"/>
                                          </p:to>
                                        </p:set>
                                        <p:animEffect transition="in" filter="barn(outVertical)">
                                          <p:cBhvr>
                                            <p:cTn id="12" dur="700"/>
                                            <p:tgtEl>
                                              <p:spTgt spid="10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10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70000" fill="hold" grpId="0" nodeType="afterEffect">
                                      <p:stCondLst>
                                        <p:cond delay="0"/>
                                      </p:stCondLst>
                                      <p:childTnLst>
                                        <p:set>
                                          <p:cBhvr>
                                            <p:cTn id="6" dur="1" fill="hold">
                                              <p:stCondLst>
                                                <p:cond delay="0"/>
                                              </p:stCondLst>
                                            </p:cTn>
                                            <p:tgtEl>
                                              <p:spTgt spid="93"/>
                                            </p:tgtEl>
                                            <p:attrNameLst>
                                              <p:attrName>style.visibility</p:attrName>
                                            </p:attrNameLst>
                                          </p:cBhvr>
                                          <p:to>
                                            <p:strVal val="visible"/>
                                          </p:to>
                                        </p:set>
                                        <p:anim calcmode="lin" valueType="num">
                                          <p:cBhvr additive="base">
                                            <p:cTn id="7" dur="500" fill="hold"/>
                                            <p:tgtEl>
                                              <p:spTgt spid="93"/>
                                            </p:tgtEl>
                                            <p:attrNameLst>
                                              <p:attrName>ppt_x</p:attrName>
                                            </p:attrNameLst>
                                          </p:cBhvr>
                                          <p:tavLst>
                                            <p:tav tm="0">
                                              <p:val>
                                                <p:strVal val="1+#ppt_w/2"/>
                                              </p:val>
                                            </p:tav>
                                            <p:tav tm="100000">
                                              <p:val>
                                                <p:strVal val="#ppt_x"/>
                                              </p:val>
                                            </p:tav>
                                          </p:tavLst>
                                        </p:anim>
                                        <p:anim calcmode="lin" valueType="num">
                                          <p:cBhvr additive="base">
                                            <p:cTn id="8" dur="500" fill="hold"/>
                                            <p:tgtEl>
                                              <p:spTgt spid="9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300"/>
                                      </p:stCondLst>
                                      <p:childTnLst>
                                        <p:set>
                                          <p:cBhvr>
                                            <p:cTn id="11" dur="1" fill="hold">
                                              <p:stCondLst>
                                                <p:cond delay="0"/>
                                              </p:stCondLst>
                                            </p:cTn>
                                            <p:tgtEl>
                                              <p:spTgt spid="100"/>
                                            </p:tgtEl>
                                            <p:attrNameLst>
                                              <p:attrName>style.visibility</p:attrName>
                                            </p:attrNameLst>
                                          </p:cBhvr>
                                          <p:to>
                                            <p:strVal val="visible"/>
                                          </p:to>
                                        </p:set>
                                        <p:animEffect transition="in" filter="barn(outVertical)">
                                          <p:cBhvr>
                                            <p:cTn id="12" dur="700"/>
                                            <p:tgtEl>
                                              <p:spTgt spid="10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100" grpId="0"/>
        </p:bldLst>
      </p:timing>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1" name="Table 2" descr="56 anh sang">
            <a:extLst>
              <a:ext uri="{FF2B5EF4-FFF2-40B4-BE49-F238E27FC236}">
                <a16:creationId xmlns:a16="http://schemas.microsoft.com/office/drawing/2014/main" id="{FD8E0B80-512E-4800-BF40-1A302EAD0302}"/>
              </a:ext>
            </a:extLst>
          </p:cNvPr>
          <p:cNvGraphicFramePr>
            <a:graphicFrameLocks noGrp="1"/>
          </p:cNvGraphicFramePr>
          <p:nvPr/>
        </p:nvGraphicFramePr>
        <p:xfrm>
          <a:off x="713874" y="1237892"/>
          <a:ext cx="10764252" cy="5419581"/>
        </p:xfrm>
        <a:graphic>
          <a:graphicData uri="http://schemas.openxmlformats.org/drawingml/2006/table">
            <a:tbl>
              <a:tblPr firstRow="1" bandRow="1">
                <a:tableStyleId>{5C22544A-7EE6-4342-B048-85BDC9FD1C3A}</a:tableStyleId>
              </a:tblPr>
              <a:tblGrid>
                <a:gridCol w="3744818">
                  <a:extLst>
                    <a:ext uri="{9D8B030D-6E8A-4147-A177-3AD203B41FA5}">
                      <a16:colId xmlns:a16="http://schemas.microsoft.com/office/drawing/2014/main" val="3721229295"/>
                    </a:ext>
                  </a:extLst>
                </a:gridCol>
                <a:gridCol w="3835076">
                  <a:extLst>
                    <a:ext uri="{9D8B030D-6E8A-4147-A177-3AD203B41FA5}">
                      <a16:colId xmlns:a16="http://schemas.microsoft.com/office/drawing/2014/main" val="1090340337"/>
                    </a:ext>
                  </a:extLst>
                </a:gridCol>
                <a:gridCol w="3184358">
                  <a:extLst>
                    <a:ext uri="{9D8B030D-6E8A-4147-A177-3AD203B41FA5}">
                      <a16:colId xmlns:a16="http://schemas.microsoft.com/office/drawing/2014/main" val="766232202"/>
                    </a:ext>
                  </a:extLst>
                </a:gridCol>
              </a:tblGrid>
              <a:tr h="683198">
                <a:tc>
                  <a:txBody>
                    <a:bodyPr/>
                    <a:lstStyle/>
                    <a:p>
                      <a:pPr algn="ctr"/>
                      <a:endParaRPr lang="en-US" sz="2800" dirty="0" err="1">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err="1">
                          <a:latin typeface="Arial" panose="020B0604020202020204" pitchFamily="34" charset="0"/>
                          <a:cs typeface="Arial" panose="020B0604020202020204" pitchFamily="34" charset="0"/>
                        </a:rPr>
                        <a:t>Tín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tương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tự</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err="1">
                          <a:latin typeface="Arial" panose="020B0604020202020204" pitchFamily="34" charset="0"/>
                          <a:cs typeface="Arial" panose="020B0604020202020204" pitchFamily="34" charset="0"/>
                        </a:rPr>
                        <a:t>Tín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4448720"/>
                  </a:ext>
                </a:extLst>
              </a:tr>
              <a:tr h="683198">
                <a:tc>
                  <a:txBody>
                    <a:bodyPr/>
                    <a:lstStyle/>
                    <a:p>
                      <a:pPr algn="just"/>
                      <a:r>
                        <a:rPr lang="en-US" sz="2800" dirty="0" err="1">
                          <a:latin typeface="Arial" panose="020B0604020202020204" pitchFamily="34" charset="0"/>
                          <a:cs typeface="Arial" panose="020B0604020202020204" pitchFamily="34" charset="0"/>
                        </a:rPr>
                        <a:t>Ảnh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hưởng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nhiễu</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err="1">
                          <a:latin typeface="Arial" panose="020B0604020202020204" pitchFamily="34" charset="0"/>
                          <a:cs typeface="Arial" panose="020B0604020202020204" pitchFamily="34" charset="0"/>
                        </a:rPr>
                        <a:t>Dễ</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bị</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nhiễu</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800" dirty="0" err="1">
                          <a:effectLst/>
                          <a:latin typeface="Arial" panose="020B0604020202020204" pitchFamily="34" charset="0"/>
                          <a:cs typeface="Arial" panose="020B0604020202020204" pitchFamily="34" charset="0"/>
                        </a:rPr>
                        <a:t>Ít</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bị</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nhiễu</a:t>
                      </a:r>
                      <a:endParaRPr lang="en-US" sz="2800" dirty="0">
                        <a:effectLst/>
                        <a:latin typeface="Arial" panose="020B0604020202020204" pitchFamily="34" charset="0"/>
                        <a:cs typeface="Arial" panose="020B0604020202020204" pitchFamily="34" charset="0"/>
                      </a:endParaRP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5160621"/>
                  </a:ext>
                </a:extLst>
              </a:tr>
              <a:tr h="1704611">
                <a:tc>
                  <a:txBody>
                    <a:bodyPr/>
                    <a:lstStyle/>
                    <a:p>
                      <a:pPr algn="just"/>
                      <a:r>
                        <a:rPr lang="en-US" sz="2800" dirty="0" err="1">
                          <a:latin typeface="Arial" panose="020B0604020202020204" pitchFamily="34" charset="0"/>
                          <a:cs typeface="Arial" panose="020B0604020202020204" pitchFamily="34" charset="0"/>
                        </a:rPr>
                        <a:t>Suy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giảm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trong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quá</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trình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truyền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ghi</a:t>
                      </a:r>
                      <a:r>
                        <a:rPr lang="en-US" sz="2800" dirty="0">
                          <a:latin typeface="Arial" panose="020B0604020202020204" pitchFamily="34" charset="0"/>
                          <a:cs typeface="Arial" panose="020B0604020202020204" pitchFamily="34" charset="0"/>
                        </a:rPr>
                        <a:t>/</a:t>
                      </a:r>
                      <a:r>
                        <a:rPr lang="en-US" sz="2800" dirty="0" err="1">
                          <a:latin typeface="Arial" panose="020B0604020202020204" pitchFamily="34" charset="0"/>
                          <a:cs typeface="Arial" panose="020B0604020202020204" pitchFamily="34" charset="0"/>
                        </a:rPr>
                        <a:t>đọc</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800" dirty="0">
                          <a:latin typeface="Arial" panose="020B0604020202020204" pitchFamily="34" charset="0"/>
                          <a:cs typeface="Arial" panose="020B0604020202020204" pitchFamily="34" charset="0"/>
                        </a:rPr>
                        <a:t>Không giữ nguyên được chất lượng tín ban đầu</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800" dirty="0">
                          <a:latin typeface="Arial" panose="020B0604020202020204" pitchFamily="34" charset="0"/>
                          <a:cs typeface="Arial" panose="020B0604020202020204" pitchFamily="34" charset="0"/>
                        </a:rPr>
                        <a:t>Giữ nguyên được chất lượng tín ban đầu</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7514287"/>
                  </a:ext>
                </a:extLst>
              </a:tr>
              <a:tr h="1174287">
                <a:tc>
                  <a:txBody>
                    <a:bodyPr/>
                    <a:lstStyle/>
                    <a:p>
                      <a:pPr algn="just"/>
                      <a:r>
                        <a:rPr lang="en-US" sz="2800" dirty="0" err="1">
                          <a:latin typeface="Arial" panose="020B0604020202020204" pitchFamily="34" charset="0"/>
                          <a:cs typeface="Arial" panose="020B0604020202020204" pitchFamily="34" charset="0"/>
                        </a:rPr>
                        <a:t>Chất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lượng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sao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chép</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800" dirty="0">
                          <a:latin typeface="Arial" panose="020B0604020202020204" pitchFamily="34" charset="0"/>
                          <a:cs typeface="Arial" panose="020B0604020202020204" pitchFamily="34" charset="0"/>
                        </a:rPr>
                        <a:t>Nếu bị nhiễu thì không sao chép được</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800" dirty="0">
                          <a:latin typeface="Arial" panose="020B0604020202020204" pitchFamily="34" charset="0"/>
                          <a:cs typeface="Arial" panose="020B0604020202020204" pitchFamily="34" charset="0"/>
                        </a:rPr>
                        <a:t>sao chép được vô số lần</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779643"/>
                  </a:ext>
                </a:extLst>
              </a:tr>
              <a:tr h="1174287">
                <a:tc>
                  <a:txBody>
                    <a:bodyPr/>
                    <a:lstStyle/>
                    <a:p>
                      <a:pPr algn="just"/>
                      <a:r>
                        <a:rPr lang="en-US" sz="2800" dirty="0" err="1">
                          <a:latin typeface="Arial" panose="020B0604020202020204" pitchFamily="34" charset="0"/>
                          <a:cs typeface="Arial" panose="020B0604020202020204" pitchFamily="34" charset="0"/>
                        </a:rPr>
                        <a:t>Khả</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năng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khôi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phục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800" dirty="0">
                          <a:latin typeface="Arial" panose="020B0604020202020204" pitchFamily="34" charset="0"/>
                          <a:cs typeface="Arial" panose="020B0604020202020204" pitchFamily="34" charset="0"/>
                        </a:rPr>
                        <a:t>Bị nhiễu thì không khôi phục được</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800" b="0" dirty="0">
                          <a:solidFill>
                            <a:srgbClr val="333333"/>
                          </a:solidFill>
                          <a:effectLst/>
                          <a:latin typeface="Arial" panose="020B0604020202020204" pitchFamily="34" charset="0"/>
                          <a:cs typeface="Arial" panose="020B0604020202020204" pitchFamily="34" charset="0"/>
                        </a:rPr>
                        <a:t>khôi phục được</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240703"/>
                  </a:ext>
                </a:extLst>
              </a:tr>
            </a:tbl>
          </a:graphicData>
        </a:graphic>
      </p:graphicFrame>
      <p:sp>
        <p:nvSpPr>
          <p:cNvPr id="103" name="TextBox 102" descr="56 anh sang">
            <a:extLst>
              <a:ext uri="{FF2B5EF4-FFF2-40B4-BE49-F238E27FC236}">
                <a16:creationId xmlns:a16="http://schemas.microsoft.com/office/drawing/2014/main" id="{60D31E4B-65EF-47F6-A971-2CA5A1D1BBEA}"/>
              </a:ext>
            </a:extLst>
          </p:cNvPr>
          <p:cNvSpPr txBox="1"/>
          <p:nvPr/>
        </p:nvSpPr>
        <p:spPr>
          <a:xfrm>
            <a:off x="713874" y="0"/>
            <a:ext cx="10459450" cy="1077218"/>
          </a:xfrm>
          <a:prstGeom prst="rect">
            <a:avLst/>
          </a:prstGeom>
          <a:noFill/>
        </p:spPr>
        <p:txBody>
          <a:bodyPr wrap="square" rtlCol="0">
            <a:spAutoFit/>
          </a:bodyPr>
          <a:lstStyle/>
          <a:p>
            <a:pPr algn="ctr" defTabSz="914377"/>
            <a:r>
              <a:rPr lang="en-US" sz="3200" dirty="0" err="1">
                <a:solidFill>
                  <a:srgbClr val="FF0000"/>
                </a:solidFill>
                <a:latin typeface="Arial" panose="020B0604020202020204" pitchFamily="34" charset="0"/>
                <a:cs typeface="Arial" panose="020B0604020202020204" pitchFamily="34" charset="0"/>
              </a:rPr>
              <a:t>Ưu</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nhược</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điểm</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của</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việc</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truyền</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dữ</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liệu</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dưới</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dạng</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số</a:t>
            </a:r>
            <a:r>
              <a:rPr lang="en-US" sz="3200" dirty="0">
                <a:solidFill>
                  <a:srgbClr val="FF0000"/>
                </a:solidFill>
                <a:latin typeface="Arial" panose="020B0604020202020204" pitchFamily="34" charset="0"/>
                <a:cs typeface="Arial" panose="020B0604020202020204" pitchFamily="34" charset="0"/>
              </a:rPr>
              <a:t> so </a:t>
            </a:r>
            <a:r>
              <a:rPr lang="en-US" sz="3200" dirty="0" err="1">
                <a:solidFill>
                  <a:srgbClr val="FF0000"/>
                </a:solidFill>
                <a:latin typeface="Arial" panose="020B0604020202020204" pitchFamily="34" charset="0"/>
                <a:cs typeface="Arial" panose="020B0604020202020204" pitchFamily="34" charset="0"/>
              </a:rPr>
              <a:t>với</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việc</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truyền</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dữ</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liệu</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dưới</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dạng</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tương</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tự</a:t>
            </a:r>
            <a:endParaRPr lang="en-US"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20019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randombar(horizontal)">
                                      <p:cBhvr>
                                        <p:cTn id="7"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56 anh sang">
            <a:extLst>
              <a:ext uri="{FF2B5EF4-FFF2-40B4-BE49-F238E27FC236}">
                <a16:creationId xmlns:a16="http://schemas.microsoft.com/office/drawing/2014/main" id="{5C39D193-F7A2-46D8-B34A-68B76BBF7461}"/>
              </a:ext>
            </a:extLst>
          </p:cNvPr>
          <p:cNvSpPr txBox="1"/>
          <p:nvPr/>
        </p:nvSpPr>
        <p:spPr>
          <a:xfrm>
            <a:off x="705854" y="-79958"/>
            <a:ext cx="10459450" cy="1077218"/>
          </a:xfrm>
          <a:prstGeom prst="rect">
            <a:avLst/>
          </a:prstGeom>
          <a:noFill/>
        </p:spPr>
        <p:txBody>
          <a:bodyPr wrap="square" rtlCol="0">
            <a:spAutoFit/>
          </a:bodyPr>
          <a:lstStyle/>
          <a:p>
            <a:pPr algn="ctr" defTabSz="914377"/>
            <a:r>
              <a:rPr lang="en-US" sz="3200" dirty="0" err="1">
                <a:solidFill>
                  <a:srgbClr val="FF0000"/>
                </a:solidFill>
                <a:latin typeface="#9Slide03 Arima Madurai Black" panose="00000A00000000000000" pitchFamily="2" charset="0"/>
                <a:cs typeface="#9Slide03 Arima Madurai Black" panose="00000A00000000000000" pitchFamily="2" charset="0"/>
              </a:rPr>
              <a:t>Ưu</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nhược</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điểm</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của</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việc</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truyền</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dữ</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liệu</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dưới</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dạng</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số</a:t>
            </a:r>
            <a:r>
              <a:rPr lang="en-US" sz="3200" dirty="0">
                <a:solidFill>
                  <a:srgbClr val="FF0000"/>
                </a:solidFill>
                <a:latin typeface="#9Slide03 Arima Madurai Black" panose="00000A00000000000000" pitchFamily="2" charset="0"/>
                <a:cs typeface="#9Slide03 Arima Madurai Black" panose="00000A00000000000000" pitchFamily="2" charset="0"/>
              </a:rPr>
              <a:t> so </a:t>
            </a:r>
            <a:r>
              <a:rPr lang="en-US" sz="3200" dirty="0" err="1">
                <a:solidFill>
                  <a:srgbClr val="FF0000"/>
                </a:solidFill>
                <a:latin typeface="#9Slide03 Arima Madurai Black" panose="00000A00000000000000" pitchFamily="2" charset="0"/>
                <a:cs typeface="#9Slide03 Arima Madurai Black" panose="00000A00000000000000" pitchFamily="2" charset="0"/>
              </a:rPr>
              <a:t>với</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việc</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truyền</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dữ</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liệu</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dưới</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dạng</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tương</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tự</a:t>
            </a:r>
            <a:endParaRPr lang="en-US" sz="3200" dirty="0">
              <a:solidFill>
                <a:srgbClr val="FF0000"/>
              </a:solidFill>
              <a:latin typeface="#9Slide03 Arima Madurai Black" panose="00000A00000000000000" pitchFamily="2" charset="0"/>
              <a:cs typeface="#9Slide03 Arima Madurai Black" panose="00000A00000000000000" pitchFamily="2" charset="0"/>
            </a:endParaRPr>
          </a:p>
        </p:txBody>
      </p:sp>
      <p:graphicFrame>
        <p:nvGraphicFramePr>
          <p:cNvPr id="3" name="Table 2" descr="56 anh sang">
            <a:extLst>
              <a:ext uri="{FF2B5EF4-FFF2-40B4-BE49-F238E27FC236}">
                <a16:creationId xmlns:a16="http://schemas.microsoft.com/office/drawing/2014/main" id="{8B198988-3915-49CB-B0ED-FB83C6042423}"/>
              </a:ext>
            </a:extLst>
          </p:cNvPr>
          <p:cNvGraphicFramePr>
            <a:graphicFrameLocks noGrp="1"/>
          </p:cNvGraphicFramePr>
          <p:nvPr/>
        </p:nvGraphicFramePr>
        <p:xfrm>
          <a:off x="705854" y="1173722"/>
          <a:ext cx="11053009" cy="5483750"/>
        </p:xfrm>
        <a:graphic>
          <a:graphicData uri="http://schemas.openxmlformats.org/drawingml/2006/table">
            <a:tbl>
              <a:tblPr firstRow="1" bandRow="1">
                <a:tableStyleId>{21E4AEA4-8DFA-4A89-87EB-49C32662AFE0}</a:tableStyleId>
              </a:tblPr>
              <a:tblGrid>
                <a:gridCol w="2501046">
                  <a:extLst>
                    <a:ext uri="{9D8B030D-6E8A-4147-A177-3AD203B41FA5}">
                      <a16:colId xmlns:a16="http://schemas.microsoft.com/office/drawing/2014/main" val="3721229295"/>
                    </a:ext>
                  </a:extLst>
                </a:gridCol>
                <a:gridCol w="4324388">
                  <a:extLst>
                    <a:ext uri="{9D8B030D-6E8A-4147-A177-3AD203B41FA5}">
                      <a16:colId xmlns:a16="http://schemas.microsoft.com/office/drawing/2014/main" val="1090340337"/>
                    </a:ext>
                  </a:extLst>
                </a:gridCol>
                <a:gridCol w="4227575">
                  <a:extLst>
                    <a:ext uri="{9D8B030D-6E8A-4147-A177-3AD203B41FA5}">
                      <a16:colId xmlns:a16="http://schemas.microsoft.com/office/drawing/2014/main" val="766232202"/>
                    </a:ext>
                  </a:extLst>
                </a:gridCol>
              </a:tblGrid>
              <a:tr h="732016">
                <a:tc>
                  <a:txBody>
                    <a:bodyPr/>
                    <a:lstStyle/>
                    <a:p>
                      <a:pPr algn="ctr"/>
                      <a:endParaRPr lang="en-US" sz="2800" dirty="0" err="1">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err="1">
                          <a:latin typeface="Arial" panose="020B0604020202020204" pitchFamily="34" charset="0"/>
                          <a:cs typeface="Arial" panose="020B0604020202020204" pitchFamily="34" charset="0"/>
                        </a:rPr>
                        <a:t>Tín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tương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tự</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err="1">
                          <a:latin typeface="Arial" panose="020B0604020202020204" pitchFamily="34" charset="0"/>
                          <a:cs typeface="Arial" panose="020B0604020202020204" pitchFamily="34" charset="0"/>
                        </a:rPr>
                        <a:t>Tín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a:t>
                      </a:r>
                      <a:endParaRPr lang="en-US"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4448720"/>
                  </a:ext>
                </a:extLst>
              </a:tr>
              <a:tr h="2824914">
                <a:tc>
                  <a:txBody>
                    <a:bodyPr/>
                    <a:lstStyle/>
                    <a:p>
                      <a:pPr algn="just"/>
                      <a:r>
                        <a:rPr lang="vi-VN" sz="2800" b="0" i="0" dirty="0">
                          <a:solidFill>
                            <a:srgbClr val="333333"/>
                          </a:solidFill>
                          <a:effectLst/>
                          <a:latin typeface="Roboto" panose="02000000000000000000" pitchFamily="2" charset="0"/>
                        </a:rPr>
                        <a:t>Khả năng nén, lưu trữ, xử lí, bảo mật</a:t>
                      </a:r>
                      <a:endParaRPr lang="en-US" sz="2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vi-VN" sz="2800" b="0" i="0" dirty="0">
                          <a:solidFill>
                            <a:srgbClr val="333333"/>
                          </a:solidFill>
                          <a:effectLst/>
                          <a:latin typeface="Roboto" panose="02000000000000000000" pitchFamily="2" charset="0"/>
                        </a:rPr>
                        <a:t>Quá trình xử lý có thể được thực hiện trong thời gian thực và tiêu tốn ít băng thông hơn so với tín hiệu số</a:t>
                      </a:r>
                      <a:endParaRPr lang="en-US" sz="2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t"/>
                      <a:r>
                        <a:rPr lang="vi-VN" sz="2800" b="0" i="0" dirty="0">
                          <a:solidFill>
                            <a:srgbClr val="333333"/>
                          </a:solidFill>
                          <a:effectLst/>
                          <a:latin typeface="Roboto" panose="02000000000000000000" pitchFamily="2" charset="0"/>
                        </a:rPr>
                        <a:t>Không đảm bảo rằng quá trình xử lý tín hiệu số có thể được thực hiện trong thời gian thực nhưng dễ dàng lưu trữ và bảo mật an toàn hơn</a:t>
                      </a:r>
                      <a:endParaRPr lang="en-US" sz="2800" dirty="0">
                        <a:effectLst/>
                        <a:latin typeface="Arial" panose="020B0604020202020204" pitchFamily="34" charset="0"/>
                        <a:cs typeface="Arial" panose="020B0604020202020204" pitchFamily="34" charset="0"/>
                      </a:endParaRP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5160621"/>
                  </a:ext>
                </a:extLst>
              </a:tr>
              <a:tr h="1926820">
                <a:tc>
                  <a:txBody>
                    <a:bodyPr/>
                    <a:lstStyle/>
                    <a:p>
                      <a:pPr algn="just"/>
                      <a:r>
                        <a:rPr lang="vi-VN" sz="2800" b="0" i="0" dirty="0">
                          <a:solidFill>
                            <a:srgbClr val="333333"/>
                          </a:solidFill>
                          <a:effectLst/>
                          <a:latin typeface="Roboto" panose="02000000000000000000" pitchFamily="2" charset="0"/>
                        </a:rPr>
                        <a:t>Cho phép nhiều người dùng</a:t>
                      </a:r>
                      <a:endParaRPr lang="en-US" sz="2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vi-VN" sz="2800" b="0" i="0" dirty="0">
                          <a:solidFill>
                            <a:srgbClr val="333333"/>
                          </a:solidFill>
                          <a:effectLst/>
                          <a:latin typeface="Roboto" panose="02000000000000000000" pitchFamily="2" charset="0"/>
                        </a:rPr>
                        <a:t>Dễ bị ảnh hưởng bởi các yếu tố khách quan nên chỉ có thể truyền cho một số người, một nhóm nhỏ</a:t>
                      </a:r>
                      <a:endParaRPr lang="en-US" sz="2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vi-VN" sz="2800" b="0" i="0" dirty="0">
                          <a:solidFill>
                            <a:srgbClr val="333333"/>
                          </a:solidFill>
                          <a:effectLst/>
                          <a:latin typeface="Roboto" panose="02000000000000000000" pitchFamily="2" charset="0"/>
                        </a:rPr>
                        <a:t>Có thể cho nhiều người dùng mà vẫn đảm báo chất lượng tín hiệu</a:t>
                      </a:r>
                      <a:endParaRPr lang="en-US" sz="2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7514287"/>
                  </a:ext>
                </a:extLst>
              </a:tr>
            </a:tbl>
          </a:graphicData>
        </a:graphic>
      </p:graphicFrame>
    </p:spTree>
    <p:extLst>
      <p:ext uri="{BB962C8B-B14F-4D97-AF65-F5344CB8AC3E}">
        <p14:creationId xmlns:p14="http://schemas.microsoft.com/office/powerpoint/2010/main" val="50792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圆角矩形 1" descr="56 anh sang"/>
          <p:cNvSpPr/>
          <p:nvPr/>
        </p:nvSpPr>
        <p:spPr>
          <a:xfrm>
            <a:off x="192156" y="171568"/>
            <a:ext cx="6015761" cy="830339"/>
          </a:xfrm>
          <a:prstGeom prst="roundRect">
            <a:avLst>
              <a:gd name="adj" fmla="val 9976"/>
            </a:avLst>
          </a:prstGeom>
          <a:solidFill>
            <a:srgbClr val="00B7CA"/>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nvGrpSpPr>
          <p:cNvPr id="94" name="组合 2" descr="56 anh sang"/>
          <p:cNvGrpSpPr/>
          <p:nvPr/>
        </p:nvGrpSpPr>
        <p:grpSpPr>
          <a:xfrm>
            <a:off x="305311" y="463915"/>
            <a:ext cx="158011" cy="158012"/>
            <a:chOff x="4486616" y="3001075"/>
            <a:chExt cx="274695" cy="274699"/>
          </a:xfrm>
        </p:grpSpPr>
        <p:sp>
          <p:nvSpPr>
            <p:cNvPr id="95" name="椭圆 3"/>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96" name="椭圆 4"/>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grpSp>
        <p:nvGrpSpPr>
          <p:cNvPr id="97" name="组合 5" descr="56 anh sang"/>
          <p:cNvGrpSpPr/>
          <p:nvPr/>
        </p:nvGrpSpPr>
        <p:grpSpPr>
          <a:xfrm>
            <a:off x="0" y="492695"/>
            <a:ext cx="384317" cy="61431"/>
            <a:chOff x="4318304" y="3089060"/>
            <a:chExt cx="384317" cy="61430"/>
          </a:xfrm>
        </p:grpSpPr>
        <p:sp>
          <p:nvSpPr>
            <p:cNvPr id="98" name="圆角矩形 6"/>
            <p:cNvSpPr/>
            <p:nvPr/>
          </p:nvSpPr>
          <p:spPr>
            <a:xfrm rot="16200000">
              <a:off x="4499257" y="2947128"/>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99" name="圆角矩形 7"/>
            <p:cNvSpPr/>
            <p:nvPr/>
          </p:nvSpPr>
          <p:spPr>
            <a:xfrm rot="16200000">
              <a:off x="4499258" y="2908107"/>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sp>
        <p:nvSpPr>
          <p:cNvPr id="100" name="文本框 8" descr="56 anh sang"/>
          <p:cNvSpPr txBox="1"/>
          <p:nvPr/>
        </p:nvSpPr>
        <p:spPr>
          <a:xfrm>
            <a:off x="36583" y="219740"/>
            <a:ext cx="6509192" cy="584775"/>
          </a:xfrm>
          <a:prstGeom prst="rect">
            <a:avLst/>
          </a:prstGeom>
          <a:noFill/>
        </p:spPr>
        <p:txBody>
          <a:bodyPr wrap="square" rtlCol="0">
            <a:spAutoFit/>
          </a:bodyPr>
          <a:lstStyle/>
          <a:p>
            <a:pPr algn="ctr" defTabSz="914377"/>
            <a:r>
              <a:rPr lang="en-US" altLang="zh-CN" sz="3200" dirty="0" err="1">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Truyền</a:t>
            </a:r>
            <a:r>
              <a:rPr lang="en-US" altLang="zh-CN"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dữ</a:t>
            </a:r>
            <a:r>
              <a:rPr lang="en-US" altLang="zh-CN"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liệu</a:t>
            </a:r>
            <a:r>
              <a:rPr lang="en-US" altLang="zh-CN"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dưới</a:t>
            </a:r>
            <a:r>
              <a:rPr lang="en-US" altLang="zh-CN"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dạng</a:t>
            </a:r>
            <a:r>
              <a:rPr lang="en-US" altLang="zh-CN"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tương</a:t>
            </a:r>
            <a:r>
              <a:rPr lang="en-US" altLang="zh-CN"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 </a:t>
            </a:r>
            <a:r>
              <a:rPr lang="en-US" altLang="zh-CN" sz="3200" dirty="0" err="1">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tự</a:t>
            </a:r>
            <a:endParaRPr lang="zh-CN" altLang="en-US"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endParaRPr>
          </a:p>
        </p:txBody>
      </p:sp>
      <p:sp>
        <p:nvSpPr>
          <p:cNvPr id="7" name="Freeform: Shape 6" descr="56 anh sang">
            <a:extLst>
              <a:ext uri="{FF2B5EF4-FFF2-40B4-BE49-F238E27FC236}">
                <a16:creationId xmlns:a16="http://schemas.microsoft.com/office/drawing/2014/main" id="{07120139-8AA6-48D7-B4FA-E5781482BA17}"/>
              </a:ext>
            </a:extLst>
          </p:cNvPr>
          <p:cNvSpPr/>
          <p:nvPr/>
        </p:nvSpPr>
        <p:spPr>
          <a:xfrm>
            <a:off x="1084602" y="1266261"/>
            <a:ext cx="10818640" cy="1429072"/>
          </a:xfrm>
          <a:custGeom>
            <a:avLst/>
            <a:gdLst>
              <a:gd name="connsiteX0" fmla="*/ 0 w 10386099"/>
              <a:gd name="connsiteY0" fmla="*/ 0 h 791968"/>
              <a:gd name="connsiteX1" fmla="*/ 10386099 w 10386099"/>
              <a:gd name="connsiteY1" fmla="*/ 0 h 791968"/>
              <a:gd name="connsiteX2" fmla="*/ 10386099 w 10386099"/>
              <a:gd name="connsiteY2" fmla="*/ 791968 h 791968"/>
              <a:gd name="connsiteX3" fmla="*/ 0 w 10386099"/>
              <a:gd name="connsiteY3" fmla="*/ 791968 h 791968"/>
              <a:gd name="connsiteX4" fmla="*/ 0 w 10386099"/>
              <a:gd name="connsiteY4" fmla="*/ 0 h 791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86099" h="791968">
                <a:moveTo>
                  <a:pt x="0" y="0"/>
                </a:moveTo>
                <a:lnTo>
                  <a:pt x="10386099" y="0"/>
                </a:lnTo>
                <a:lnTo>
                  <a:pt x="10386099" y="791968"/>
                </a:lnTo>
                <a:lnTo>
                  <a:pt x="0" y="791968"/>
                </a:lnTo>
                <a:lnTo>
                  <a:pt x="0" y="0"/>
                </a:lnTo>
                <a:close/>
              </a:path>
            </a:pathLst>
          </a:custGeom>
          <a:solidFill>
            <a:schemeClr val="bg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28625" tIns="60960" rIns="60960" bIns="60960" numCol="1" spcCol="1270" anchor="ctr" anchorCtr="0">
            <a:noAutofit/>
          </a:bodyPr>
          <a:lstStyle/>
          <a:p>
            <a:pPr marL="0" lvl="0" indent="0" algn="just" defTabSz="1066800">
              <a:lnSpc>
                <a:spcPct val="150000"/>
              </a:lnSpc>
              <a:spcBef>
                <a:spcPct val="0"/>
              </a:spcBef>
              <a:spcAft>
                <a:spcPct val="35000"/>
              </a:spcAft>
              <a:buNone/>
            </a:pPr>
            <a:r>
              <a:rPr lang="en-US" sz="3600" kern="1200" dirty="0" err="1">
                <a:solidFill>
                  <a:schemeClr val="bg2">
                    <a:lumMod val="50000"/>
                  </a:schemeClr>
                </a:solidFill>
                <a:latin typeface="Arial" panose="020B0604020202020204" pitchFamily="34" charset="0"/>
                <a:cs typeface="Arial" panose="020B0604020202020204" pitchFamily="34" charset="0"/>
              </a:rPr>
              <a:t>Tín</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hiệu</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tương</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tự</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có</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vô</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số</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mức</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điện</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áp</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trong</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một</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khoảng</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thời</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gian</a:t>
            </a:r>
            <a:r>
              <a:rPr lang="en-US" sz="3600" kern="1200" dirty="0">
                <a:solidFill>
                  <a:schemeClr val="bg2">
                    <a:lumMod val="50000"/>
                  </a:schemeClr>
                </a:solidFill>
                <a:latin typeface="Arial" panose="020B0604020202020204" pitchFamily="34" charset="0"/>
                <a:cs typeface="Arial" panose="020B0604020202020204" pitchFamily="34" charset="0"/>
              </a:rPr>
              <a:t>.</a:t>
            </a:r>
          </a:p>
        </p:txBody>
      </p:sp>
      <p:sp>
        <p:nvSpPr>
          <p:cNvPr id="8" name="Oval 7" descr="56 anh sang">
            <a:extLst>
              <a:ext uri="{FF2B5EF4-FFF2-40B4-BE49-F238E27FC236}">
                <a16:creationId xmlns:a16="http://schemas.microsoft.com/office/drawing/2014/main" id="{B32F4085-A6F3-43BB-A708-331BCFE5DD82}"/>
              </a:ext>
            </a:extLst>
          </p:cNvPr>
          <p:cNvSpPr/>
          <p:nvPr/>
        </p:nvSpPr>
        <p:spPr>
          <a:xfrm>
            <a:off x="384316" y="1463653"/>
            <a:ext cx="989960" cy="989960"/>
          </a:xfrm>
          <a:prstGeom prst="ellipse">
            <a:avLst/>
          </a:prstGeom>
        </p:spPr>
        <p:style>
          <a:lnRef idx="3">
            <a:schemeClr val="lt1"/>
          </a:lnRef>
          <a:fillRef idx="1">
            <a:schemeClr val="accent2"/>
          </a:fillRef>
          <a:effectRef idx="1">
            <a:schemeClr val="accent2"/>
          </a:effectRef>
          <a:fontRef idx="minor">
            <a:schemeClr val="dk1">
              <a:hueOff val="0"/>
              <a:satOff val="0"/>
              <a:lumOff val="0"/>
              <a:alphaOff val="0"/>
            </a:schemeClr>
          </a:fontRef>
        </p:style>
        <p:txBody>
          <a:bodyPr/>
          <a:lstStyle/>
          <a:p>
            <a:endParaRPr lang="en-US"/>
          </a:p>
        </p:txBody>
      </p:sp>
      <p:sp>
        <p:nvSpPr>
          <p:cNvPr id="9" name="Freeform: Shape 8" descr="56 anh sang">
            <a:extLst>
              <a:ext uri="{FF2B5EF4-FFF2-40B4-BE49-F238E27FC236}">
                <a16:creationId xmlns:a16="http://schemas.microsoft.com/office/drawing/2014/main" id="{CE70C05B-5C18-4B51-A9DF-E003B9BB1F5F}"/>
              </a:ext>
            </a:extLst>
          </p:cNvPr>
          <p:cNvSpPr/>
          <p:nvPr/>
        </p:nvSpPr>
        <p:spPr>
          <a:xfrm>
            <a:off x="1084602" y="2921681"/>
            <a:ext cx="10818640" cy="1429073"/>
          </a:xfrm>
          <a:custGeom>
            <a:avLst/>
            <a:gdLst>
              <a:gd name="connsiteX0" fmla="*/ 0 w 9932045"/>
              <a:gd name="connsiteY0" fmla="*/ 0 h 791968"/>
              <a:gd name="connsiteX1" fmla="*/ 9932045 w 9932045"/>
              <a:gd name="connsiteY1" fmla="*/ 0 h 791968"/>
              <a:gd name="connsiteX2" fmla="*/ 9932045 w 9932045"/>
              <a:gd name="connsiteY2" fmla="*/ 791968 h 791968"/>
              <a:gd name="connsiteX3" fmla="*/ 0 w 9932045"/>
              <a:gd name="connsiteY3" fmla="*/ 791968 h 791968"/>
              <a:gd name="connsiteX4" fmla="*/ 0 w 9932045"/>
              <a:gd name="connsiteY4" fmla="*/ 0 h 791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2045" h="791968">
                <a:moveTo>
                  <a:pt x="0" y="0"/>
                </a:moveTo>
                <a:lnTo>
                  <a:pt x="9932045" y="0"/>
                </a:lnTo>
                <a:lnTo>
                  <a:pt x="9932045" y="791968"/>
                </a:lnTo>
                <a:lnTo>
                  <a:pt x="0" y="791968"/>
                </a:lnTo>
                <a:lnTo>
                  <a:pt x="0" y="0"/>
                </a:lnTo>
                <a:close/>
              </a:path>
            </a:pathLst>
          </a:custGeom>
          <a:solidFill>
            <a:schemeClr val="bg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28625" tIns="60960" rIns="60960" bIns="60960" numCol="1" spcCol="1270" anchor="ctr" anchorCtr="0">
            <a:noAutofit/>
          </a:bodyPr>
          <a:lstStyle/>
          <a:p>
            <a:pPr marL="0" lvl="0" indent="0" algn="just" defTabSz="1066800">
              <a:lnSpc>
                <a:spcPct val="150000"/>
              </a:lnSpc>
              <a:spcBef>
                <a:spcPct val="0"/>
              </a:spcBef>
              <a:buNone/>
            </a:pPr>
            <a:r>
              <a:rPr lang="en-US" sz="3600" kern="1200" dirty="0" err="1">
                <a:solidFill>
                  <a:schemeClr val="bg2">
                    <a:lumMod val="50000"/>
                  </a:schemeClr>
                </a:solidFill>
                <a:latin typeface="Arial" panose="020B0604020202020204" pitchFamily="34" charset="0"/>
                <a:cs typeface="Arial" panose="020B0604020202020204" pitchFamily="34" charset="0"/>
              </a:rPr>
              <a:t>Truyền</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dữ</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liệu</a:t>
            </a:r>
            <a:r>
              <a:rPr lang="en-US" sz="36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tương</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tự</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là</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sử</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dụng</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các</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sóng</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liên</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tục</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dạng</a:t>
            </a:r>
            <a:r>
              <a:rPr lang="en-US" sz="3600" kern="1200" dirty="0">
                <a:solidFill>
                  <a:schemeClr val="bg2">
                    <a:lumMod val="50000"/>
                  </a:schemeClr>
                </a:solidFill>
                <a:latin typeface="Arial" panose="020B0604020202020204" pitchFamily="34" charset="0"/>
                <a:cs typeface="Arial" panose="020B0604020202020204" pitchFamily="34" charset="0"/>
              </a:rPr>
              <a:t> sin </a:t>
            </a:r>
            <a:r>
              <a:rPr lang="en-US" sz="3600" kern="1200" dirty="0" err="1">
                <a:solidFill>
                  <a:schemeClr val="bg2">
                    <a:lumMod val="50000"/>
                  </a:schemeClr>
                </a:solidFill>
                <a:latin typeface="Arial" panose="020B0604020202020204" pitchFamily="34" charset="0"/>
                <a:cs typeface="Arial" panose="020B0604020202020204" pitchFamily="34" charset="0"/>
              </a:rPr>
              <a:t>hoặc</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cosin</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để</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truyền</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tải</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thông</a:t>
            </a:r>
            <a:r>
              <a:rPr lang="en-US" sz="3600" kern="1200" dirty="0">
                <a:solidFill>
                  <a:schemeClr val="bg2">
                    <a:lumMod val="50000"/>
                  </a:schemeClr>
                </a:solidFill>
                <a:latin typeface="Arial" panose="020B0604020202020204" pitchFamily="34" charset="0"/>
                <a:cs typeface="Arial" panose="020B0604020202020204" pitchFamily="34" charset="0"/>
              </a:rPr>
              <a:t> tin.</a:t>
            </a:r>
          </a:p>
        </p:txBody>
      </p:sp>
      <p:sp>
        <p:nvSpPr>
          <p:cNvPr id="10" name="Oval 9" descr="56 anh sang">
            <a:extLst>
              <a:ext uri="{FF2B5EF4-FFF2-40B4-BE49-F238E27FC236}">
                <a16:creationId xmlns:a16="http://schemas.microsoft.com/office/drawing/2014/main" id="{C6A760C0-3904-460D-8692-5AE50FA7EFAA}"/>
              </a:ext>
            </a:extLst>
          </p:cNvPr>
          <p:cNvSpPr/>
          <p:nvPr/>
        </p:nvSpPr>
        <p:spPr>
          <a:xfrm>
            <a:off x="448956" y="3121364"/>
            <a:ext cx="989960" cy="989960"/>
          </a:xfrm>
          <a:prstGeom prst="ellipse">
            <a:avLst/>
          </a:prstGeom>
        </p:spPr>
        <p:style>
          <a:lnRef idx="2">
            <a:schemeClr val="accent2">
              <a:shade val="50000"/>
            </a:schemeClr>
          </a:lnRef>
          <a:fillRef idx="1">
            <a:schemeClr val="accent2"/>
          </a:fillRef>
          <a:effectRef idx="0">
            <a:schemeClr val="accent2"/>
          </a:effectRef>
          <a:fontRef idx="minor">
            <a:schemeClr val="dk1">
              <a:hueOff val="0"/>
              <a:satOff val="0"/>
              <a:lumOff val="0"/>
              <a:alphaOff val="0"/>
            </a:schemeClr>
          </a:fontRef>
        </p:style>
        <p:txBody>
          <a:bodyPr/>
          <a:lstStyle/>
          <a:p>
            <a:endParaRPr lang="en-US"/>
          </a:p>
        </p:txBody>
      </p:sp>
      <p:sp>
        <p:nvSpPr>
          <p:cNvPr id="102" name="TextBox 72" descr="56 anh sang">
            <a:extLst>
              <a:ext uri="{FF2B5EF4-FFF2-40B4-BE49-F238E27FC236}">
                <a16:creationId xmlns:a16="http://schemas.microsoft.com/office/drawing/2014/main" id="{2F2DB35A-0B6B-4926-A131-3E6F56C22359}"/>
              </a:ext>
            </a:extLst>
          </p:cNvPr>
          <p:cNvSpPr txBox="1"/>
          <p:nvPr/>
        </p:nvSpPr>
        <p:spPr>
          <a:xfrm>
            <a:off x="525325" y="1657165"/>
            <a:ext cx="609600" cy="584775"/>
          </a:xfrm>
          <a:prstGeom prst="rect">
            <a:avLst/>
          </a:prstGeom>
          <a:noFill/>
        </p:spPr>
        <p:txBody>
          <a:bodyPr wrap="square" rtlCol="0">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03" name="TextBox 72" descr="56 anh sang">
            <a:extLst>
              <a:ext uri="{FF2B5EF4-FFF2-40B4-BE49-F238E27FC236}">
                <a16:creationId xmlns:a16="http://schemas.microsoft.com/office/drawing/2014/main" id="{900A38E4-A72A-4B16-B751-31D760115B8F}"/>
              </a:ext>
            </a:extLst>
          </p:cNvPr>
          <p:cNvSpPr txBox="1"/>
          <p:nvPr/>
        </p:nvSpPr>
        <p:spPr>
          <a:xfrm>
            <a:off x="699523" y="3343831"/>
            <a:ext cx="425116" cy="584775"/>
          </a:xfrm>
          <a:prstGeom prst="rect">
            <a:avLst/>
          </a:prstGeom>
          <a:noFill/>
        </p:spPr>
        <p:txBody>
          <a:bodyPr wrap="square" rtlCol="0">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pic>
        <p:nvPicPr>
          <p:cNvPr id="109" name="Picture 108" descr="56 anh sang">
            <a:extLst>
              <a:ext uri="{FF2B5EF4-FFF2-40B4-BE49-F238E27FC236}">
                <a16:creationId xmlns:a16="http://schemas.microsoft.com/office/drawing/2014/main" id="{125CAD2B-19E5-4FFE-974C-D1D5DD45F5C5}"/>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t="8839"/>
          <a:stretch/>
        </p:blipFill>
        <p:spPr>
          <a:xfrm>
            <a:off x="3091425" y="4564458"/>
            <a:ext cx="6441704" cy="2269397"/>
          </a:xfrm>
          <a:prstGeom prst="rect">
            <a:avLst/>
          </a:prstGeom>
        </p:spPr>
      </p:pic>
    </p:spTree>
    <p:extLst>
      <p:ext uri="{BB962C8B-B14F-4D97-AF65-F5344CB8AC3E}">
        <p14:creationId xmlns:p14="http://schemas.microsoft.com/office/powerpoint/2010/main" val="22066249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barn(inVertical)">
                                      <p:cBhvr>
                                        <p:cTn id="7" dur="500"/>
                                        <p:tgtEl>
                                          <p:spTgt spid="102"/>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03"/>
                                        </p:tgtEl>
                                        <p:attrNameLst>
                                          <p:attrName>style.visibility</p:attrName>
                                        </p:attrNameLst>
                                      </p:cBhvr>
                                      <p:to>
                                        <p:strVal val="visible"/>
                                      </p:to>
                                    </p:set>
                                    <p:animEffect transition="in" filter="circle(in)">
                                      <p:cBhvr>
                                        <p:cTn id="21" dur="2000"/>
                                        <p:tgtEl>
                                          <p:spTgt spid="103"/>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2" grpId="0"/>
      <p:bldP spid="103"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圆角矩形 1" descr="56 anh sang">
            <a:extLst>
              <a:ext uri="{FF2B5EF4-FFF2-40B4-BE49-F238E27FC236}">
                <a16:creationId xmlns:a16="http://schemas.microsoft.com/office/drawing/2014/main" id="{8B575E5B-08F8-4FE4-89D9-8C84999661E0}"/>
              </a:ext>
            </a:extLst>
          </p:cNvPr>
          <p:cNvSpPr/>
          <p:nvPr/>
        </p:nvSpPr>
        <p:spPr>
          <a:xfrm>
            <a:off x="192156" y="171568"/>
            <a:ext cx="6015761" cy="830339"/>
          </a:xfrm>
          <a:prstGeom prst="roundRect">
            <a:avLst>
              <a:gd name="adj" fmla="val 9976"/>
            </a:avLst>
          </a:prstGeom>
          <a:solidFill>
            <a:srgbClr val="00B7CA"/>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grpSp>
        <p:nvGrpSpPr>
          <p:cNvPr id="19" name="组合 2" descr="56 anh sang">
            <a:extLst>
              <a:ext uri="{FF2B5EF4-FFF2-40B4-BE49-F238E27FC236}">
                <a16:creationId xmlns:a16="http://schemas.microsoft.com/office/drawing/2014/main" id="{3107F219-34B2-4EA0-AC4B-8B9D33D57A41}"/>
              </a:ext>
            </a:extLst>
          </p:cNvPr>
          <p:cNvGrpSpPr/>
          <p:nvPr/>
        </p:nvGrpSpPr>
        <p:grpSpPr>
          <a:xfrm>
            <a:off x="305311" y="463915"/>
            <a:ext cx="158011" cy="158012"/>
            <a:chOff x="4486616" y="3001075"/>
            <a:chExt cx="274695" cy="274699"/>
          </a:xfrm>
        </p:grpSpPr>
        <p:sp>
          <p:nvSpPr>
            <p:cNvPr id="20" name="椭圆 3">
              <a:extLst>
                <a:ext uri="{FF2B5EF4-FFF2-40B4-BE49-F238E27FC236}">
                  <a16:creationId xmlns:a16="http://schemas.microsoft.com/office/drawing/2014/main" id="{12AA78D6-0D5C-4E84-BBD0-23A8A4557EE9}"/>
                </a:ext>
              </a:extLst>
            </p:cNvPr>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sp>
          <p:nvSpPr>
            <p:cNvPr id="21" name="椭圆 4">
              <a:extLst>
                <a:ext uri="{FF2B5EF4-FFF2-40B4-BE49-F238E27FC236}">
                  <a16:creationId xmlns:a16="http://schemas.microsoft.com/office/drawing/2014/main" id="{EAAA7EA0-E037-45E7-AF27-0E05B376DC1F}"/>
                </a:ext>
              </a:extLst>
            </p:cNvPr>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grpSp>
      <p:grpSp>
        <p:nvGrpSpPr>
          <p:cNvPr id="22" name="组合 5" descr="56 anh sang">
            <a:extLst>
              <a:ext uri="{FF2B5EF4-FFF2-40B4-BE49-F238E27FC236}">
                <a16:creationId xmlns:a16="http://schemas.microsoft.com/office/drawing/2014/main" id="{0D08F365-B219-4C09-B4DC-FD60A6F034E8}"/>
              </a:ext>
            </a:extLst>
          </p:cNvPr>
          <p:cNvGrpSpPr/>
          <p:nvPr/>
        </p:nvGrpSpPr>
        <p:grpSpPr>
          <a:xfrm>
            <a:off x="0" y="492695"/>
            <a:ext cx="384317" cy="61431"/>
            <a:chOff x="4318304" y="3089060"/>
            <a:chExt cx="384317" cy="61430"/>
          </a:xfrm>
        </p:grpSpPr>
        <p:sp>
          <p:nvSpPr>
            <p:cNvPr id="23" name="圆角矩形 6">
              <a:extLst>
                <a:ext uri="{FF2B5EF4-FFF2-40B4-BE49-F238E27FC236}">
                  <a16:creationId xmlns:a16="http://schemas.microsoft.com/office/drawing/2014/main" id="{12FC764A-BDEF-4E68-9CFF-8C4C602D5059}"/>
                </a:ext>
              </a:extLst>
            </p:cNvPr>
            <p:cNvSpPr/>
            <p:nvPr/>
          </p:nvSpPr>
          <p:spPr>
            <a:xfrm rot="16200000">
              <a:off x="4499257" y="2947128"/>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sp>
          <p:nvSpPr>
            <p:cNvPr id="24" name="圆角矩形 7">
              <a:extLst>
                <a:ext uri="{FF2B5EF4-FFF2-40B4-BE49-F238E27FC236}">
                  <a16:creationId xmlns:a16="http://schemas.microsoft.com/office/drawing/2014/main" id="{AA6964EC-EC82-4640-8AA5-A6093780FF31}"/>
                </a:ext>
              </a:extLst>
            </p:cNvPr>
            <p:cNvSpPr/>
            <p:nvPr/>
          </p:nvSpPr>
          <p:spPr>
            <a:xfrm rot="16200000">
              <a:off x="4499258" y="2908107"/>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Arial" panose="020B0604020202020204" pitchFamily="34" charset="0"/>
                <a:ea typeface="宋体" panose="02010600030101010101" pitchFamily="2" charset="-122"/>
                <a:cs typeface="Arial" panose="020B0604020202020204" pitchFamily="34" charset="0"/>
              </a:endParaRPr>
            </a:p>
          </p:txBody>
        </p:sp>
      </p:grpSp>
      <p:sp>
        <p:nvSpPr>
          <p:cNvPr id="25" name="文本框 8" descr="56 anh sang">
            <a:extLst>
              <a:ext uri="{FF2B5EF4-FFF2-40B4-BE49-F238E27FC236}">
                <a16:creationId xmlns:a16="http://schemas.microsoft.com/office/drawing/2014/main" id="{F4D93232-E687-4F42-ACCA-0859027A7C99}"/>
              </a:ext>
            </a:extLst>
          </p:cNvPr>
          <p:cNvSpPr txBox="1"/>
          <p:nvPr/>
        </p:nvSpPr>
        <p:spPr>
          <a:xfrm>
            <a:off x="36583" y="219740"/>
            <a:ext cx="6509192" cy="584775"/>
          </a:xfrm>
          <a:prstGeom prst="rect">
            <a:avLst/>
          </a:prstGeom>
          <a:noFill/>
        </p:spPr>
        <p:txBody>
          <a:bodyPr wrap="square" rtlCol="0">
            <a:spAutoFit/>
          </a:bodyPr>
          <a:lstStyle/>
          <a:p>
            <a:pPr algn="ctr" defTabSz="914377"/>
            <a:r>
              <a:rPr lang="en-US" altLang="zh-CN" sz="3200" dirty="0" err="1">
                <a:solidFill>
                  <a:prstClr val="white"/>
                </a:solidFill>
                <a:latin typeface="Arial" panose="020B0604020202020204" pitchFamily="34" charset="0"/>
                <a:ea typeface="微软雅黑" panose="020B0503020204020204" pitchFamily="34" charset="-122"/>
                <a:cs typeface="Arial" panose="020B0604020202020204" pitchFamily="34" charset="0"/>
              </a:rPr>
              <a:t>Truyền</a:t>
            </a:r>
            <a:r>
              <a:rPr lang="en-US" altLang="zh-CN" sz="3200"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prstClr val="white"/>
                </a:solidFill>
                <a:latin typeface="Arial" panose="020B0604020202020204" pitchFamily="34" charset="0"/>
                <a:ea typeface="微软雅黑" panose="020B0503020204020204" pitchFamily="34" charset="-122"/>
                <a:cs typeface="Arial" panose="020B0604020202020204" pitchFamily="34" charset="0"/>
              </a:rPr>
              <a:t>dữ</a:t>
            </a:r>
            <a:r>
              <a:rPr lang="en-US" altLang="zh-CN" sz="3200"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prstClr val="white"/>
                </a:solidFill>
                <a:latin typeface="Arial" panose="020B0604020202020204" pitchFamily="34" charset="0"/>
                <a:ea typeface="微软雅黑" panose="020B0503020204020204" pitchFamily="34" charset="-122"/>
                <a:cs typeface="Arial" panose="020B0604020202020204" pitchFamily="34" charset="0"/>
              </a:rPr>
              <a:t>liệu</a:t>
            </a:r>
            <a:r>
              <a:rPr lang="en-US" altLang="zh-CN" sz="3200"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prstClr val="white"/>
                </a:solidFill>
                <a:latin typeface="Arial" panose="020B0604020202020204" pitchFamily="34" charset="0"/>
                <a:ea typeface="微软雅黑" panose="020B0503020204020204" pitchFamily="34" charset="-122"/>
                <a:cs typeface="Arial" panose="020B0604020202020204" pitchFamily="34" charset="0"/>
              </a:rPr>
              <a:t>dưới</a:t>
            </a:r>
            <a:r>
              <a:rPr lang="en-US" altLang="zh-CN" sz="3200"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prstClr val="white"/>
                </a:solidFill>
                <a:latin typeface="Arial" panose="020B0604020202020204" pitchFamily="34" charset="0"/>
                <a:ea typeface="微软雅黑" panose="020B0503020204020204" pitchFamily="34" charset="-122"/>
                <a:cs typeface="Arial" panose="020B0604020202020204" pitchFamily="34" charset="0"/>
              </a:rPr>
              <a:t>dạng</a:t>
            </a:r>
            <a:r>
              <a:rPr lang="en-US" altLang="zh-CN" sz="3200"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altLang="zh-CN" sz="3200" dirty="0" err="1">
                <a:solidFill>
                  <a:prstClr val="white"/>
                </a:solidFill>
                <a:latin typeface="Arial" panose="020B0604020202020204" pitchFamily="34" charset="0"/>
                <a:ea typeface="微软雅黑" panose="020B0503020204020204" pitchFamily="34" charset="-122"/>
                <a:cs typeface="Arial" panose="020B0604020202020204" pitchFamily="34" charset="0"/>
              </a:rPr>
              <a:t>số</a:t>
            </a:r>
            <a:endParaRPr lang="zh-CN" altLang="en-US" sz="3200" dirty="0">
              <a:solidFill>
                <a:prstClr val="white"/>
              </a:solidFill>
              <a:latin typeface="Arial" panose="020B0604020202020204" pitchFamily="34" charset="0"/>
              <a:ea typeface="微软雅黑" panose="020B0503020204020204" pitchFamily="34" charset="-122"/>
              <a:cs typeface="Arial" panose="020B0604020202020204" pitchFamily="34" charset="0"/>
            </a:endParaRPr>
          </a:p>
        </p:txBody>
      </p:sp>
      <p:pic>
        <p:nvPicPr>
          <p:cNvPr id="3" name="Picture 2" descr="56 anh sang">
            <a:extLst>
              <a:ext uri="{FF2B5EF4-FFF2-40B4-BE49-F238E27FC236}">
                <a16:creationId xmlns:a16="http://schemas.microsoft.com/office/drawing/2014/main" id="{5B86F77F-C420-44DD-BF25-9135300908F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80440" y="1110455"/>
            <a:ext cx="9690993" cy="2318545"/>
          </a:xfrm>
          <a:prstGeom prst="rect">
            <a:avLst/>
          </a:prstGeom>
        </p:spPr>
      </p:pic>
      <p:sp>
        <p:nvSpPr>
          <p:cNvPr id="29" name="Freeform: Shape 28" descr="56 anh sang">
            <a:extLst>
              <a:ext uri="{FF2B5EF4-FFF2-40B4-BE49-F238E27FC236}">
                <a16:creationId xmlns:a16="http://schemas.microsoft.com/office/drawing/2014/main" id="{7C9D101A-21A9-48A7-A111-56691365C4E8}"/>
              </a:ext>
            </a:extLst>
          </p:cNvPr>
          <p:cNvSpPr/>
          <p:nvPr/>
        </p:nvSpPr>
        <p:spPr>
          <a:xfrm>
            <a:off x="892442" y="3537548"/>
            <a:ext cx="10657874" cy="1429072"/>
          </a:xfrm>
          <a:custGeom>
            <a:avLst/>
            <a:gdLst>
              <a:gd name="connsiteX0" fmla="*/ 0 w 10386099"/>
              <a:gd name="connsiteY0" fmla="*/ 0 h 791968"/>
              <a:gd name="connsiteX1" fmla="*/ 10386099 w 10386099"/>
              <a:gd name="connsiteY1" fmla="*/ 0 h 791968"/>
              <a:gd name="connsiteX2" fmla="*/ 10386099 w 10386099"/>
              <a:gd name="connsiteY2" fmla="*/ 791968 h 791968"/>
              <a:gd name="connsiteX3" fmla="*/ 0 w 10386099"/>
              <a:gd name="connsiteY3" fmla="*/ 791968 h 791968"/>
              <a:gd name="connsiteX4" fmla="*/ 0 w 10386099"/>
              <a:gd name="connsiteY4" fmla="*/ 0 h 791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86099" h="791968">
                <a:moveTo>
                  <a:pt x="0" y="0"/>
                </a:moveTo>
                <a:lnTo>
                  <a:pt x="10386099" y="0"/>
                </a:lnTo>
                <a:lnTo>
                  <a:pt x="10386099" y="791968"/>
                </a:lnTo>
                <a:lnTo>
                  <a:pt x="0" y="791968"/>
                </a:lnTo>
                <a:lnTo>
                  <a:pt x="0" y="0"/>
                </a:lnTo>
                <a:close/>
              </a:path>
            </a:pathLst>
          </a:custGeom>
          <a:solidFill>
            <a:schemeClr val="bg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28625" tIns="60960" rIns="60960" bIns="60960" numCol="1" spcCol="1270" anchor="ctr" anchorCtr="0">
            <a:noAutofit/>
          </a:bodyPr>
          <a:lstStyle/>
          <a:p>
            <a:pPr marL="0" lvl="0" indent="0" algn="just" defTabSz="1066800">
              <a:lnSpc>
                <a:spcPct val="150000"/>
              </a:lnSpc>
              <a:spcBef>
                <a:spcPct val="0"/>
              </a:spcBef>
              <a:spcAft>
                <a:spcPct val="35000"/>
              </a:spcAft>
              <a:buNone/>
            </a:pPr>
            <a:r>
              <a:rPr lang="en-US" sz="3600" kern="1200" dirty="0" err="1">
                <a:solidFill>
                  <a:schemeClr val="bg2">
                    <a:lumMod val="50000"/>
                  </a:schemeClr>
                </a:solidFill>
                <a:latin typeface="Arial" panose="020B0604020202020204" pitchFamily="34" charset="0"/>
                <a:cs typeface="Arial" panose="020B0604020202020204" pitchFamily="34" charset="0"/>
              </a:rPr>
              <a:t>Tín</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hiệu</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số</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chỉ</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có</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một</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số</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hữu</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hạn</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các</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giá</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trị</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điện</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áp</a:t>
            </a:r>
            <a:r>
              <a:rPr lang="en-US" sz="3600" kern="1200" dirty="0">
                <a:solidFill>
                  <a:schemeClr val="bg2">
                    <a:lumMod val="50000"/>
                  </a:schemeClr>
                </a:solidFill>
                <a:latin typeface="Arial" panose="020B0604020202020204" pitchFamily="34" charset="0"/>
                <a:cs typeface="Arial" panose="020B0604020202020204" pitchFamily="34" charset="0"/>
              </a:rPr>
              <a:t>.</a:t>
            </a:r>
          </a:p>
        </p:txBody>
      </p:sp>
      <p:sp>
        <p:nvSpPr>
          <p:cNvPr id="30" name="Oval 29" descr="56 anh sang">
            <a:extLst>
              <a:ext uri="{FF2B5EF4-FFF2-40B4-BE49-F238E27FC236}">
                <a16:creationId xmlns:a16="http://schemas.microsoft.com/office/drawing/2014/main" id="{6C57FA4A-A9E1-4D2B-B46C-1A668AAAF63D}"/>
              </a:ext>
            </a:extLst>
          </p:cNvPr>
          <p:cNvSpPr/>
          <p:nvPr/>
        </p:nvSpPr>
        <p:spPr>
          <a:xfrm>
            <a:off x="192156" y="3734940"/>
            <a:ext cx="989960" cy="989960"/>
          </a:xfrm>
          <a:prstGeom prst="ellipse">
            <a:avLst/>
          </a:prstGeom>
        </p:spPr>
        <p:style>
          <a:lnRef idx="3">
            <a:schemeClr val="lt1"/>
          </a:lnRef>
          <a:fillRef idx="1">
            <a:schemeClr val="accent2"/>
          </a:fillRef>
          <a:effectRef idx="1">
            <a:schemeClr val="accent2"/>
          </a:effectRef>
          <a:fontRef idx="minor">
            <a:schemeClr val="dk1">
              <a:hueOff val="0"/>
              <a:satOff val="0"/>
              <a:lumOff val="0"/>
              <a:alphaOff val="0"/>
            </a:schemeClr>
          </a:fontRef>
        </p:style>
        <p:txBody>
          <a:bodyPr/>
          <a:lstStyle/>
          <a:p>
            <a:endParaRPr lang="en-US"/>
          </a:p>
        </p:txBody>
      </p:sp>
      <p:sp>
        <p:nvSpPr>
          <p:cNvPr id="31" name="Freeform: Shape 30" descr="56 anh sang">
            <a:extLst>
              <a:ext uri="{FF2B5EF4-FFF2-40B4-BE49-F238E27FC236}">
                <a16:creationId xmlns:a16="http://schemas.microsoft.com/office/drawing/2014/main" id="{6AB58089-085B-4081-8D5B-ACD8E131BF92}"/>
              </a:ext>
            </a:extLst>
          </p:cNvPr>
          <p:cNvSpPr/>
          <p:nvPr/>
        </p:nvSpPr>
        <p:spPr>
          <a:xfrm>
            <a:off x="914774" y="5186646"/>
            <a:ext cx="11277226" cy="1671354"/>
          </a:xfrm>
          <a:custGeom>
            <a:avLst/>
            <a:gdLst>
              <a:gd name="connsiteX0" fmla="*/ 0 w 9932045"/>
              <a:gd name="connsiteY0" fmla="*/ 0 h 791968"/>
              <a:gd name="connsiteX1" fmla="*/ 9932045 w 9932045"/>
              <a:gd name="connsiteY1" fmla="*/ 0 h 791968"/>
              <a:gd name="connsiteX2" fmla="*/ 9932045 w 9932045"/>
              <a:gd name="connsiteY2" fmla="*/ 791968 h 791968"/>
              <a:gd name="connsiteX3" fmla="*/ 0 w 9932045"/>
              <a:gd name="connsiteY3" fmla="*/ 791968 h 791968"/>
              <a:gd name="connsiteX4" fmla="*/ 0 w 9932045"/>
              <a:gd name="connsiteY4" fmla="*/ 0 h 791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2045" h="791968">
                <a:moveTo>
                  <a:pt x="0" y="0"/>
                </a:moveTo>
                <a:lnTo>
                  <a:pt x="9932045" y="0"/>
                </a:lnTo>
                <a:lnTo>
                  <a:pt x="9932045" y="791968"/>
                </a:lnTo>
                <a:lnTo>
                  <a:pt x="0" y="791968"/>
                </a:lnTo>
                <a:lnTo>
                  <a:pt x="0" y="0"/>
                </a:lnTo>
                <a:close/>
              </a:path>
            </a:pathLst>
          </a:custGeom>
          <a:solidFill>
            <a:schemeClr val="bg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28625" tIns="60960" rIns="60960" bIns="60960" numCol="1" spcCol="1270" anchor="ctr" anchorCtr="0">
            <a:noAutofit/>
          </a:bodyPr>
          <a:lstStyle/>
          <a:p>
            <a:pPr marL="0" lvl="0" indent="0" algn="just" defTabSz="1066800">
              <a:lnSpc>
                <a:spcPct val="150000"/>
              </a:lnSpc>
              <a:spcBef>
                <a:spcPct val="0"/>
              </a:spcBef>
              <a:buNone/>
            </a:pPr>
            <a:r>
              <a:rPr lang="en-US" sz="3600" kern="1200" dirty="0" err="1">
                <a:solidFill>
                  <a:schemeClr val="bg2">
                    <a:lumMod val="50000"/>
                  </a:schemeClr>
                </a:solidFill>
                <a:latin typeface="Arial" panose="020B0604020202020204" pitchFamily="34" charset="0"/>
                <a:cs typeface="Arial" panose="020B0604020202020204" pitchFamily="34" charset="0"/>
              </a:rPr>
              <a:t>Truyền</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dữ</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liệu</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dưới</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dạng</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số</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là</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sử</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dụng</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các</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mức</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điện</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áp</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xung</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vuông</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rời</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rạc</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để</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truyền</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tải</a:t>
            </a:r>
            <a:r>
              <a:rPr lang="en-US" sz="3600" kern="1200" dirty="0">
                <a:solidFill>
                  <a:schemeClr val="bg2">
                    <a:lumMod val="50000"/>
                  </a:schemeClr>
                </a:solidFill>
                <a:latin typeface="Arial" panose="020B0604020202020204" pitchFamily="34" charset="0"/>
                <a:cs typeface="Arial" panose="020B0604020202020204" pitchFamily="34" charset="0"/>
              </a:rPr>
              <a:t> </a:t>
            </a:r>
            <a:r>
              <a:rPr lang="en-US" sz="3600" kern="1200" dirty="0" err="1">
                <a:solidFill>
                  <a:schemeClr val="bg2">
                    <a:lumMod val="50000"/>
                  </a:schemeClr>
                </a:solidFill>
                <a:latin typeface="Arial" panose="020B0604020202020204" pitchFamily="34" charset="0"/>
                <a:cs typeface="Arial" panose="020B0604020202020204" pitchFamily="34" charset="0"/>
              </a:rPr>
              <a:t>thông</a:t>
            </a:r>
            <a:r>
              <a:rPr lang="en-US" sz="3600" kern="1200" dirty="0">
                <a:solidFill>
                  <a:schemeClr val="bg2">
                    <a:lumMod val="50000"/>
                  </a:schemeClr>
                </a:solidFill>
                <a:latin typeface="Arial" panose="020B0604020202020204" pitchFamily="34" charset="0"/>
                <a:cs typeface="Arial" panose="020B0604020202020204" pitchFamily="34" charset="0"/>
              </a:rPr>
              <a:t> tin.</a:t>
            </a:r>
          </a:p>
        </p:txBody>
      </p:sp>
      <p:sp>
        <p:nvSpPr>
          <p:cNvPr id="32" name="Oval 31" descr="56 anh sang">
            <a:extLst>
              <a:ext uri="{FF2B5EF4-FFF2-40B4-BE49-F238E27FC236}">
                <a16:creationId xmlns:a16="http://schemas.microsoft.com/office/drawing/2014/main" id="{95D95A74-D9C8-4CF2-A68F-37BA47B0803D}"/>
              </a:ext>
            </a:extLst>
          </p:cNvPr>
          <p:cNvSpPr/>
          <p:nvPr/>
        </p:nvSpPr>
        <p:spPr>
          <a:xfrm>
            <a:off x="256796" y="5392651"/>
            <a:ext cx="989960" cy="989960"/>
          </a:xfrm>
          <a:prstGeom prst="ellipse">
            <a:avLst/>
          </a:prstGeom>
        </p:spPr>
        <p:style>
          <a:lnRef idx="2">
            <a:schemeClr val="accent2">
              <a:shade val="50000"/>
            </a:schemeClr>
          </a:lnRef>
          <a:fillRef idx="1">
            <a:schemeClr val="accent2"/>
          </a:fillRef>
          <a:effectRef idx="0">
            <a:schemeClr val="accent2"/>
          </a:effectRef>
          <a:fontRef idx="minor">
            <a:schemeClr val="dk1">
              <a:hueOff val="0"/>
              <a:satOff val="0"/>
              <a:lumOff val="0"/>
              <a:alphaOff val="0"/>
            </a:schemeClr>
          </a:fontRef>
        </p:style>
        <p:txBody>
          <a:bodyPr/>
          <a:lstStyle/>
          <a:p>
            <a:endParaRPr lang="en-US"/>
          </a:p>
        </p:txBody>
      </p:sp>
      <p:sp>
        <p:nvSpPr>
          <p:cNvPr id="33" name="TextBox 72" descr="56 anh sang">
            <a:extLst>
              <a:ext uri="{FF2B5EF4-FFF2-40B4-BE49-F238E27FC236}">
                <a16:creationId xmlns:a16="http://schemas.microsoft.com/office/drawing/2014/main" id="{98D2CF82-D5B1-4946-9740-3E7F3119A7E5}"/>
              </a:ext>
            </a:extLst>
          </p:cNvPr>
          <p:cNvSpPr txBox="1"/>
          <p:nvPr/>
        </p:nvSpPr>
        <p:spPr>
          <a:xfrm>
            <a:off x="333165" y="3928452"/>
            <a:ext cx="609600" cy="584775"/>
          </a:xfrm>
          <a:prstGeom prst="rect">
            <a:avLst/>
          </a:prstGeom>
          <a:noFill/>
        </p:spPr>
        <p:txBody>
          <a:bodyPr wrap="square" rtlCol="0">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a:t>
            </a:r>
          </a:p>
        </p:txBody>
      </p:sp>
      <p:sp>
        <p:nvSpPr>
          <p:cNvPr id="34" name="TextBox 72" descr="56 anh sang">
            <a:extLst>
              <a:ext uri="{FF2B5EF4-FFF2-40B4-BE49-F238E27FC236}">
                <a16:creationId xmlns:a16="http://schemas.microsoft.com/office/drawing/2014/main" id="{33027FE9-4D8A-40DF-8EB9-FE23981A2BA9}"/>
              </a:ext>
            </a:extLst>
          </p:cNvPr>
          <p:cNvSpPr txBox="1"/>
          <p:nvPr/>
        </p:nvSpPr>
        <p:spPr>
          <a:xfrm>
            <a:off x="507363" y="5615118"/>
            <a:ext cx="425116" cy="584775"/>
          </a:xfrm>
          <a:prstGeom prst="rect">
            <a:avLst/>
          </a:prstGeom>
          <a:noFill/>
        </p:spPr>
        <p:txBody>
          <a:bodyPr wrap="square" rtlCol="0">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36553663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par>
                                <p:cTn id="8" presetID="16" presetClass="entr" presetSubtype="21"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arn(inVertical)">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circle(in)">
                                      <p:cBhvr>
                                        <p:cTn id="18" dur="2000"/>
                                        <p:tgtEl>
                                          <p:spTgt spid="32"/>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circle(in)">
                                      <p:cBhvr>
                                        <p:cTn id="21" dur="2000"/>
                                        <p:tgtEl>
                                          <p:spTgt spid="34"/>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circle(in)">
                                      <p:cBhvr>
                                        <p:cTn id="24"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3" grpId="0"/>
      <p:bldP spid="3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5" descr="56 anh sang"/>
          <p:cNvSpPr txBox="1">
            <a:spLocks noChangeArrowheads="1"/>
          </p:cNvSpPr>
          <p:nvPr/>
        </p:nvSpPr>
        <p:spPr>
          <a:xfrm>
            <a:off x="1138989" y="1820888"/>
            <a:ext cx="8021053" cy="3649469"/>
          </a:xfrm>
          <a:prstGeom prst="cloudCallout">
            <a:avLst>
              <a:gd name="adj1" fmla="val -22889"/>
              <a:gd name="adj2" fmla="val 105301"/>
            </a:avLst>
          </a:prstGeom>
          <a:solidFill>
            <a:srgbClr val="FFCEC1"/>
          </a:solidFill>
          <a:ln>
            <a:noFill/>
            <a:prstDash val="dashDot"/>
            <a:round/>
            <a:headEnd/>
            <a:tailEnd/>
          </a:ln>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28594" indent="-228594" algn="ctr" defTabSz="914377">
              <a:lnSpc>
                <a:spcPct val="80000"/>
              </a:lnSpc>
              <a:spcBef>
                <a:spcPct val="0"/>
              </a:spcBef>
              <a:buNone/>
            </a:pPr>
            <a:endParaRPr lang="en-US" altLang="en-US" sz="2400" b="1">
              <a:solidFill>
                <a:prstClr val="black"/>
              </a:solidFill>
              <a:latin typeface="#9Slide03 Arima Madurai Black" panose="00000A00000000000000" pitchFamily="2" charset="0"/>
              <a:cs typeface="#9Slide03 Arima Madurai Black" panose="00000A00000000000000" pitchFamily="2" charset="0"/>
            </a:endParaRPr>
          </a:p>
        </p:txBody>
      </p:sp>
      <p:sp>
        <p:nvSpPr>
          <p:cNvPr id="14" name="Rectangle 13" descr="56 anh sang"/>
          <p:cNvSpPr/>
          <p:nvPr/>
        </p:nvSpPr>
        <p:spPr>
          <a:xfrm>
            <a:off x="1925054" y="2259160"/>
            <a:ext cx="6304546" cy="3046988"/>
          </a:xfrm>
          <a:prstGeom prst="rect">
            <a:avLst/>
          </a:prstGeom>
        </p:spPr>
        <p:txBody>
          <a:bodyPr wrap="square">
            <a:spAutoFit/>
          </a:bodyPr>
          <a:lstStyle/>
          <a:p>
            <a:pPr algn="ctr" defTabSz="914377">
              <a:spcBef>
                <a:spcPct val="50000"/>
              </a:spcBef>
              <a:defRPr/>
            </a:pPr>
            <a:r>
              <a:rPr lang="en-US" altLang="en-US" sz="4800" dirty="0" err="1">
                <a:solidFill>
                  <a:prstClr val="black"/>
                </a:solidFill>
                <a:latin typeface="Arial" panose="020B0604020202020204" pitchFamily="34" charset="0"/>
                <a:cs typeface="Arial" panose="020B0604020202020204" pitchFamily="34" charset="0"/>
              </a:rPr>
              <a:t>Có</a:t>
            </a:r>
            <a:r>
              <a:rPr lang="en-US" altLang="en-US" sz="4800" dirty="0">
                <a:solidFill>
                  <a:prstClr val="black"/>
                </a:solidFill>
                <a:latin typeface="Arial" panose="020B0604020202020204" pitchFamily="34" charset="0"/>
                <a:cs typeface="Arial" panose="020B0604020202020204" pitchFamily="34" charset="0"/>
              </a:rPr>
              <a:t> </a:t>
            </a:r>
            <a:r>
              <a:rPr lang="en-US" altLang="en-US" sz="4800" dirty="0" err="1">
                <a:solidFill>
                  <a:prstClr val="black"/>
                </a:solidFill>
                <a:latin typeface="Arial" panose="020B0604020202020204" pitchFamily="34" charset="0"/>
                <a:cs typeface="Arial" panose="020B0604020202020204" pitchFamily="34" charset="0"/>
              </a:rPr>
              <a:t>thể</a:t>
            </a:r>
            <a:r>
              <a:rPr lang="en-US" altLang="en-US" sz="4800" dirty="0">
                <a:solidFill>
                  <a:prstClr val="black"/>
                </a:solidFill>
                <a:latin typeface="Arial" panose="020B0604020202020204" pitchFamily="34" charset="0"/>
                <a:cs typeface="Arial" panose="020B0604020202020204" pitchFamily="34" charset="0"/>
              </a:rPr>
              <a:t> </a:t>
            </a:r>
            <a:r>
              <a:rPr lang="en-US" altLang="en-US" sz="4800" dirty="0" err="1">
                <a:solidFill>
                  <a:prstClr val="black"/>
                </a:solidFill>
                <a:latin typeface="Arial" panose="020B0604020202020204" pitchFamily="34" charset="0"/>
                <a:cs typeface="Arial" panose="020B0604020202020204" pitchFamily="34" charset="0"/>
              </a:rPr>
              <a:t>chuyển</a:t>
            </a:r>
            <a:r>
              <a:rPr lang="en-US" altLang="en-US" sz="4800" dirty="0">
                <a:solidFill>
                  <a:prstClr val="black"/>
                </a:solidFill>
                <a:latin typeface="Arial" panose="020B0604020202020204" pitchFamily="34" charset="0"/>
                <a:cs typeface="Arial" panose="020B0604020202020204" pitchFamily="34" charset="0"/>
              </a:rPr>
              <a:t> </a:t>
            </a:r>
            <a:r>
              <a:rPr lang="en-US" altLang="en-US" sz="4800" dirty="0" err="1">
                <a:solidFill>
                  <a:prstClr val="black"/>
                </a:solidFill>
                <a:latin typeface="Arial" panose="020B0604020202020204" pitchFamily="34" charset="0"/>
                <a:cs typeface="Arial" panose="020B0604020202020204" pitchFamily="34" charset="0"/>
              </a:rPr>
              <a:t>đổi</a:t>
            </a:r>
            <a:r>
              <a:rPr lang="en-US" altLang="en-US" sz="4800" dirty="0">
                <a:solidFill>
                  <a:prstClr val="black"/>
                </a:solidFill>
                <a:latin typeface="Arial" panose="020B0604020202020204" pitchFamily="34" charset="0"/>
                <a:cs typeface="Arial" panose="020B0604020202020204" pitchFamily="34" charset="0"/>
              </a:rPr>
              <a:t> </a:t>
            </a:r>
            <a:r>
              <a:rPr lang="en-US" altLang="en-US" sz="4800" dirty="0" err="1">
                <a:solidFill>
                  <a:prstClr val="black"/>
                </a:solidFill>
                <a:latin typeface="Arial" panose="020B0604020202020204" pitchFamily="34" charset="0"/>
                <a:cs typeface="Arial" panose="020B0604020202020204" pitchFamily="34" charset="0"/>
              </a:rPr>
              <a:t>tín</a:t>
            </a:r>
            <a:r>
              <a:rPr lang="en-US" altLang="en-US" sz="4800" dirty="0">
                <a:solidFill>
                  <a:prstClr val="black"/>
                </a:solidFill>
                <a:latin typeface="Arial" panose="020B0604020202020204" pitchFamily="34" charset="0"/>
                <a:cs typeface="Arial" panose="020B0604020202020204" pitchFamily="34" charset="0"/>
              </a:rPr>
              <a:t> </a:t>
            </a:r>
            <a:r>
              <a:rPr lang="en-US" altLang="en-US" sz="4800" dirty="0" err="1">
                <a:solidFill>
                  <a:prstClr val="black"/>
                </a:solidFill>
                <a:latin typeface="Arial" panose="020B0604020202020204" pitchFamily="34" charset="0"/>
                <a:cs typeface="Arial" panose="020B0604020202020204" pitchFamily="34" charset="0"/>
              </a:rPr>
              <a:t>hiệu</a:t>
            </a:r>
            <a:r>
              <a:rPr lang="en-US" altLang="en-US" sz="4800" dirty="0">
                <a:solidFill>
                  <a:prstClr val="black"/>
                </a:solidFill>
                <a:latin typeface="Arial" panose="020B0604020202020204" pitchFamily="34" charset="0"/>
                <a:cs typeface="Arial" panose="020B0604020202020204" pitchFamily="34" charset="0"/>
              </a:rPr>
              <a:t> </a:t>
            </a:r>
            <a:r>
              <a:rPr lang="en-US" altLang="en-US" sz="4800" dirty="0" err="1">
                <a:solidFill>
                  <a:prstClr val="black"/>
                </a:solidFill>
                <a:latin typeface="Arial" panose="020B0604020202020204" pitchFamily="34" charset="0"/>
                <a:cs typeface="Arial" panose="020B0604020202020204" pitchFamily="34" charset="0"/>
              </a:rPr>
              <a:t>tương</a:t>
            </a:r>
            <a:r>
              <a:rPr lang="en-US" altLang="en-US" sz="4800" dirty="0">
                <a:solidFill>
                  <a:prstClr val="black"/>
                </a:solidFill>
                <a:latin typeface="Arial" panose="020B0604020202020204" pitchFamily="34" charset="0"/>
                <a:cs typeface="Arial" panose="020B0604020202020204" pitchFamily="34" charset="0"/>
              </a:rPr>
              <a:t> </a:t>
            </a:r>
            <a:r>
              <a:rPr lang="en-US" altLang="en-US" sz="4800" dirty="0" err="1">
                <a:solidFill>
                  <a:prstClr val="black"/>
                </a:solidFill>
                <a:latin typeface="Arial" panose="020B0604020202020204" pitchFamily="34" charset="0"/>
                <a:cs typeface="Arial" panose="020B0604020202020204" pitchFamily="34" charset="0"/>
              </a:rPr>
              <a:t>tự</a:t>
            </a:r>
            <a:r>
              <a:rPr lang="en-US" altLang="en-US" sz="4800" dirty="0">
                <a:solidFill>
                  <a:prstClr val="black"/>
                </a:solidFill>
                <a:latin typeface="Arial" panose="020B0604020202020204" pitchFamily="34" charset="0"/>
                <a:cs typeface="Arial" panose="020B0604020202020204" pitchFamily="34" charset="0"/>
              </a:rPr>
              <a:t> - </a:t>
            </a:r>
            <a:r>
              <a:rPr lang="en-US" altLang="en-US" sz="4800" dirty="0" err="1">
                <a:solidFill>
                  <a:prstClr val="black"/>
                </a:solidFill>
                <a:latin typeface="Arial" panose="020B0604020202020204" pitchFamily="34" charset="0"/>
                <a:cs typeface="Arial" panose="020B0604020202020204" pitchFamily="34" charset="0"/>
              </a:rPr>
              <a:t>số</a:t>
            </a:r>
            <a:r>
              <a:rPr lang="en-US" altLang="en-US" sz="4800" dirty="0">
                <a:solidFill>
                  <a:prstClr val="black"/>
                </a:solidFill>
                <a:latin typeface="Arial" panose="020B0604020202020204" pitchFamily="34" charset="0"/>
                <a:cs typeface="Arial" panose="020B0604020202020204" pitchFamily="34" charset="0"/>
              </a:rPr>
              <a:t> hay </a:t>
            </a:r>
            <a:r>
              <a:rPr lang="en-US" altLang="en-US" sz="4800" dirty="0" err="1">
                <a:solidFill>
                  <a:prstClr val="black"/>
                </a:solidFill>
                <a:latin typeface="Arial" panose="020B0604020202020204" pitchFamily="34" charset="0"/>
                <a:cs typeface="Arial" panose="020B0604020202020204" pitchFamily="34" charset="0"/>
              </a:rPr>
              <a:t>từ</a:t>
            </a:r>
            <a:r>
              <a:rPr lang="en-US" altLang="en-US" sz="4800" dirty="0">
                <a:solidFill>
                  <a:prstClr val="black"/>
                </a:solidFill>
                <a:latin typeface="Arial" panose="020B0604020202020204" pitchFamily="34" charset="0"/>
                <a:cs typeface="Arial" panose="020B0604020202020204" pitchFamily="34" charset="0"/>
              </a:rPr>
              <a:t> </a:t>
            </a:r>
            <a:r>
              <a:rPr lang="en-US" altLang="en-US" sz="4800" dirty="0" err="1">
                <a:solidFill>
                  <a:prstClr val="black"/>
                </a:solidFill>
                <a:latin typeface="Arial" panose="020B0604020202020204" pitchFamily="34" charset="0"/>
                <a:cs typeface="Arial" panose="020B0604020202020204" pitchFamily="34" charset="0"/>
              </a:rPr>
              <a:t>tín</a:t>
            </a:r>
            <a:r>
              <a:rPr lang="en-US" altLang="en-US" sz="4800" dirty="0">
                <a:solidFill>
                  <a:prstClr val="black"/>
                </a:solidFill>
                <a:latin typeface="Arial" panose="020B0604020202020204" pitchFamily="34" charset="0"/>
                <a:cs typeface="Arial" panose="020B0604020202020204" pitchFamily="34" charset="0"/>
              </a:rPr>
              <a:t> </a:t>
            </a:r>
            <a:r>
              <a:rPr lang="en-US" altLang="en-US" sz="4800" dirty="0" err="1">
                <a:solidFill>
                  <a:prstClr val="black"/>
                </a:solidFill>
                <a:latin typeface="Arial" panose="020B0604020202020204" pitchFamily="34" charset="0"/>
                <a:cs typeface="Arial" panose="020B0604020202020204" pitchFamily="34" charset="0"/>
              </a:rPr>
              <a:t>hiệu</a:t>
            </a:r>
            <a:r>
              <a:rPr lang="en-US" altLang="en-US" sz="4800" dirty="0">
                <a:solidFill>
                  <a:prstClr val="black"/>
                </a:solidFill>
                <a:latin typeface="Arial" panose="020B0604020202020204" pitchFamily="34" charset="0"/>
                <a:cs typeface="Arial" panose="020B0604020202020204" pitchFamily="34" charset="0"/>
              </a:rPr>
              <a:t> </a:t>
            </a:r>
            <a:r>
              <a:rPr lang="en-US" altLang="en-US" sz="4800" dirty="0" err="1">
                <a:solidFill>
                  <a:prstClr val="black"/>
                </a:solidFill>
                <a:latin typeface="Arial" panose="020B0604020202020204" pitchFamily="34" charset="0"/>
                <a:cs typeface="Arial" panose="020B0604020202020204" pitchFamily="34" charset="0"/>
              </a:rPr>
              <a:t>số</a:t>
            </a:r>
            <a:r>
              <a:rPr lang="en-US" altLang="en-US" sz="4800" dirty="0">
                <a:solidFill>
                  <a:prstClr val="black"/>
                </a:solidFill>
                <a:latin typeface="Arial" panose="020B0604020202020204" pitchFamily="34" charset="0"/>
                <a:cs typeface="Arial" panose="020B0604020202020204" pitchFamily="34" charset="0"/>
              </a:rPr>
              <a:t> - </a:t>
            </a:r>
            <a:r>
              <a:rPr lang="en-US" altLang="en-US" sz="4800" dirty="0" err="1">
                <a:solidFill>
                  <a:prstClr val="black"/>
                </a:solidFill>
                <a:latin typeface="Arial" panose="020B0604020202020204" pitchFamily="34" charset="0"/>
                <a:cs typeface="Arial" panose="020B0604020202020204" pitchFamily="34" charset="0"/>
              </a:rPr>
              <a:t>tương</a:t>
            </a:r>
            <a:r>
              <a:rPr lang="en-US" altLang="en-US" sz="4800" dirty="0">
                <a:solidFill>
                  <a:prstClr val="black"/>
                </a:solidFill>
                <a:latin typeface="Arial" panose="020B0604020202020204" pitchFamily="34" charset="0"/>
                <a:cs typeface="Arial" panose="020B0604020202020204" pitchFamily="34" charset="0"/>
              </a:rPr>
              <a:t> </a:t>
            </a:r>
            <a:r>
              <a:rPr lang="en-US" altLang="en-US" sz="4800" dirty="0" err="1">
                <a:solidFill>
                  <a:prstClr val="black"/>
                </a:solidFill>
                <a:latin typeface="Arial" panose="020B0604020202020204" pitchFamily="34" charset="0"/>
                <a:cs typeface="Arial" panose="020B0604020202020204" pitchFamily="34" charset="0"/>
              </a:rPr>
              <a:t>tự</a:t>
            </a:r>
            <a:r>
              <a:rPr lang="en-US" altLang="en-US" sz="4800" dirty="0">
                <a:solidFill>
                  <a:prstClr val="black"/>
                </a:solidFill>
                <a:latin typeface="Arial" panose="020B0604020202020204" pitchFamily="34" charset="0"/>
                <a:cs typeface="Arial" panose="020B0604020202020204" pitchFamily="34" charset="0"/>
              </a:rPr>
              <a:t> </a:t>
            </a:r>
            <a:r>
              <a:rPr lang="en-US" altLang="en-US" sz="4800" dirty="0" err="1">
                <a:solidFill>
                  <a:prstClr val="black"/>
                </a:solidFill>
                <a:latin typeface="Arial" panose="020B0604020202020204" pitchFamily="34" charset="0"/>
                <a:cs typeface="Arial" panose="020B0604020202020204" pitchFamily="34" charset="0"/>
              </a:rPr>
              <a:t>không</a:t>
            </a:r>
            <a:r>
              <a:rPr lang="en-US" altLang="en-US" sz="4800" dirty="0">
                <a:solidFill>
                  <a:prstClr val="black"/>
                </a:solidFill>
                <a:latin typeface="Arial" panose="020B0604020202020204" pitchFamily="34" charset="0"/>
                <a:cs typeface="Arial" panose="020B0604020202020204" pitchFamily="34" charset="0"/>
              </a:rPr>
              <a:t>?</a:t>
            </a:r>
          </a:p>
        </p:txBody>
      </p:sp>
      <p:pic>
        <p:nvPicPr>
          <p:cNvPr id="3" name="Picture 2" descr="56 anh sa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1988" y="772906"/>
            <a:ext cx="2846921" cy="2534237"/>
          </a:xfrm>
          <a:prstGeom prst="rect">
            <a:avLst/>
          </a:prstGeom>
        </p:spPr>
      </p:pic>
    </p:spTree>
    <p:extLst>
      <p:ext uri="{BB962C8B-B14F-4D97-AF65-F5344CB8AC3E}">
        <p14:creationId xmlns:p14="http://schemas.microsoft.com/office/powerpoint/2010/main" val="20069805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descr="56 anh sang"/>
          <p:cNvGrpSpPr/>
          <p:nvPr/>
        </p:nvGrpSpPr>
        <p:grpSpPr>
          <a:xfrm>
            <a:off x="2464430" y="2034847"/>
            <a:ext cx="2754423" cy="3446339"/>
            <a:chOff x="3295850" y="1895995"/>
            <a:chExt cx="3725149" cy="4660916"/>
          </a:xfrm>
        </p:grpSpPr>
        <p:sp>
          <p:nvSpPr>
            <p:cNvPr id="3" name="圆角矩形 2"/>
            <p:cNvSpPr/>
            <p:nvPr/>
          </p:nvSpPr>
          <p:spPr>
            <a:xfrm rot="2760000">
              <a:off x="3086007" y="2621919"/>
              <a:ext cx="4660916" cy="3209068"/>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91440" tIns="45720" rIns="91440" bIns="45720" numCol="1" anchor="t" anchorCtr="0" compatLnSpc="1"/>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5" name="圆角矩形 4"/>
            <p:cNvSpPr/>
            <p:nvPr/>
          </p:nvSpPr>
          <p:spPr>
            <a:xfrm rot="2760000">
              <a:off x="3371510" y="2878566"/>
              <a:ext cx="3953505"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6"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FF0000"/>
            </a:solidFill>
            <a:ln w="25400">
              <a:gradFill flip="none" rotWithShape="1">
                <a:gsLst>
                  <a:gs pos="100000">
                    <a:srgbClr val="8F54A6"/>
                  </a:gs>
                  <a:gs pos="0">
                    <a:srgbClr val="4A2C56"/>
                  </a:gs>
                </a:gsLst>
                <a:lin ang="2700000" scaled="1"/>
                <a:tileRect/>
              </a:gradFill>
            </a:ln>
            <a:effectLst>
              <a:outerShdw blurRad="254000" dist="114300" dir="2700000" algn="tl" rotWithShape="0">
                <a:prstClr val="black">
                  <a:alpha val="25000"/>
                </a:prstClr>
              </a:outerShdw>
            </a:effectLst>
          </p:spPr>
          <p:txBody>
            <a:bodyPr vert="horz" wrap="square" lIns="91440" tIns="45720" rIns="91440" bIns="45720" numCol="1" anchor="t" anchorCtr="0" compatLnSpc="1"/>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grpSp>
      <p:sp>
        <p:nvSpPr>
          <p:cNvPr id="7" name="圆角矩形 6" descr="56 anh sang"/>
          <p:cNvSpPr/>
          <p:nvPr/>
        </p:nvSpPr>
        <p:spPr>
          <a:xfrm>
            <a:off x="4696048" y="2257206"/>
            <a:ext cx="6260710" cy="2057021"/>
          </a:xfrm>
          <a:prstGeom prst="roundRect">
            <a:avLst>
              <a:gd name="adj" fmla="val 9976"/>
            </a:avLst>
          </a:prstGeom>
          <a:solidFill>
            <a:srgbClr val="FF0000"/>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8" name="组合 7" descr="56 anh sang"/>
          <p:cNvGrpSpPr/>
          <p:nvPr/>
        </p:nvGrpSpPr>
        <p:grpSpPr>
          <a:xfrm>
            <a:off x="4622325" y="3059419"/>
            <a:ext cx="158011" cy="158012"/>
            <a:chOff x="4486616" y="3001075"/>
            <a:chExt cx="274695" cy="274699"/>
          </a:xfrm>
        </p:grpSpPr>
        <p:sp>
          <p:nvSpPr>
            <p:cNvPr id="9" name="椭圆 8"/>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0" name="椭圆 9"/>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1" name="组合 10" descr="56 anh sang"/>
          <p:cNvGrpSpPr/>
          <p:nvPr/>
        </p:nvGrpSpPr>
        <p:grpSpPr>
          <a:xfrm>
            <a:off x="4222988" y="3059419"/>
            <a:ext cx="158011" cy="158012"/>
            <a:chOff x="4486616" y="3001075"/>
            <a:chExt cx="274695" cy="274699"/>
          </a:xfrm>
        </p:grpSpPr>
        <p:sp>
          <p:nvSpPr>
            <p:cNvPr id="12" name="椭圆 11"/>
            <p:cNvSpPr/>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4" name="组合 13" descr="56 anh sang"/>
          <p:cNvGrpSpPr/>
          <p:nvPr/>
        </p:nvGrpSpPr>
        <p:grpSpPr>
          <a:xfrm>
            <a:off x="4311732" y="3104302"/>
            <a:ext cx="384317" cy="61431"/>
            <a:chOff x="4311730" y="3104300"/>
            <a:chExt cx="384317" cy="61430"/>
          </a:xfrm>
        </p:grpSpPr>
        <p:sp>
          <p:nvSpPr>
            <p:cNvPr id="15" name="圆角矩形 14"/>
            <p:cNvSpPr/>
            <p:nvPr/>
          </p:nvSpPr>
          <p:spPr>
            <a:xfrm rot="16200000">
              <a:off x="4492683" y="2962368"/>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4492684" y="2923347"/>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7" name="组合 16" descr="56 anh sang"/>
          <p:cNvGrpSpPr/>
          <p:nvPr/>
        </p:nvGrpSpPr>
        <p:grpSpPr>
          <a:xfrm>
            <a:off x="4788312" y="3001805"/>
            <a:ext cx="706533" cy="562742"/>
            <a:chOff x="4993170" y="2884106"/>
            <a:chExt cx="706533" cy="562742"/>
          </a:xfrm>
        </p:grpSpPr>
        <p:sp>
          <p:nvSpPr>
            <p:cNvPr id="18" name="椭圆 17"/>
            <p:cNvSpPr/>
            <p:nvPr/>
          </p:nvSpPr>
          <p:spPr>
            <a:xfrm>
              <a:off x="5055353" y="2884106"/>
              <a:ext cx="562742" cy="5627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9" name="文本框 18"/>
            <p:cNvSpPr txBox="1"/>
            <p:nvPr/>
          </p:nvSpPr>
          <p:spPr>
            <a:xfrm>
              <a:off x="4993170" y="2892853"/>
              <a:ext cx="706533" cy="52322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srgbClr val="663B77"/>
                  </a:solidFill>
                  <a:effectLst/>
                  <a:uLnTx/>
                  <a:uFillTx/>
                  <a:latin typeface="Impact" panose="020B0806030902050204" pitchFamily="34" charset="0"/>
                  <a:ea typeface="宋体" panose="02010600030101010101" pitchFamily="2" charset="-122"/>
                  <a:cs typeface="+mn-cs"/>
                </a:rPr>
                <a:t>04</a:t>
              </a:r>
              <a:endParaRPr kumimoji="0" lang="zh-CN" altLang="en-US" sz="2800" b="0" i="0" u="none" strike="noStrike" kern="1200" cap="none" spc="0" normalizeH="0" baseline="0" noProof="0" dirty="0">
                <a:ln>
                  <a:noFill/>
                </a:ln>
                <a:solidFill>
                  <a:srgbClr val="663B77"/>
                </a:solidFill>
                <a:effectLst/>
                <a:uLnTx/>
                <a:uFillTx/>
                <a:latin typeface="Impact" panose="020B0806030902050204" pitchFamily="34" charset="0"/>
                <a:ea typeface="宋体" panose="02010600030101010101" pitchFamily="2" charset="-122"/>
                <a:cs typeface="+mn-cs"/>
              </a:endParaRPr>
            </a:p>
          </p:txBody>
        </p:sp>
      </p:grpSp>
      <p:grpSp>
        <p:nvGrpSpPr>
          <p:cNvPr id="20" name="组合 19" descr="56 anh sang"/>
          <p:cNvGrpSpPr/>
          <p:nvPr/>
        </p:nvGrpSpPr>
        <p:grpSpPr>
          <a:xfrm>
            <a:off x="3034554" y="2835927"/>
            <a:ext cx="825975" cy="614508"/>
            <a:chOff x="6233338" y="4924592"/>
            <a:chExt cx="808555" cy="601547"/>
          </a:xfrm>
          <a:solidFill>
            <a:schemeClr val="bg1"/>
          </a:solidFill>
        </p:grpSpPr>
        <p:sp>
          <p:nvSpPr>
            <p:cNvPr id="21" name="Freeform 389"/>
            <p:cNvSpPr>
              <a:spLocks noEditPoints="1"/>
            </p:cNvSpPr>
            <p:nvPr/>
          </p:nvSpPr>
          <p:spPr bwMode="auto">
            <a:xfrm>
              <a:off x="6795936" y="5282347"/>
              <a:ext cx="245957" cy="243792"/>
            </a:xfrm>
            <a:custGeom>
              <a:avLst/>
              <a:gdLst>
                <a:gd name="T0" fmla="*/ 128 w 144"/>
                <a:gd name="T1" fmla="*/ 65 h 143"/>
                <a:gd name="T2" fmla="*/ 144 w 144"/>
                <a:gd name="T3" fmla="*/ 57 h 143"/>
                <a:gd name="T4" fmla="*/ 139 w 144"/>
                <a:gd name="T5" fmla="*/ 43 h 143"/>
                <a:gd name="T6" fmla="*/ 121 w 144"/>
                <a:gd name="T7" fmla="*/ 45 h 143"/>
                <a:gd name="T8" fmla="*/ 115 w 144"/>
                <a:gd name="T9" fmla="*/ 35 h 143"/>
                <a:gd name="T10" fmla="*/ 121 w 144"/>
                <a:gd name="T11" fmla="*/ 18 h 143"/>
                <a:gd name="T12" fmla="*/ 111 w 144"/>
                <a:gd name="T13" fmla="*/ 10 h 143"/>
                <a:gd name="T14" fmla="*/ 97 w 144"/>
                <a:gd name="T15" fmla="*/ 23 h 143"/>
                <a:gd name="T16" fmla="*/ 85 w 144"/>
                <a:gd name="T17" fmla="*/ 19 h 143"/>
                <a:gd name="T18" fmla="*/ 80 w 144"/>
                <a:gd name="T19" fmla="*/ 0 h 143"/>
                <a:gd name="T20" fmla="*/ 65 w 144"/>
                <a:gd name="T21" fmla="*/ 0 h 143"/>
                <a:gd name="T22" fmla="*/ 60 w 144"/>
                <a:gd name="T23" fmla="*/ 19 h 143"/>
                <a:gd name="T24" fmla="*/ 47 w 144"/>
                <a:gd name="T25" fmla="*/ 21 h 143"/>
                <a:gd name="T26" fmla="*/ 34 w 144"/>
                <a:gd name="T27" fmla="*/ 10 h 143"/>
                <a:gd name="T28" fmla="*/ 23 w 144"/>
                <a:gd name="T29" fmla="*/ 19 h 143"/>
                <a:gd name="T30" fmla="*/ 29 w 144"/>
                <a:gd name="T31" fmla="*/ 36 h 143"/>
                <a:gd name="T32" fmla="*/ 24 w 144"/>
                <a:gd name="T33" fmla="*/ 43 h 143"/>
                <a:gd name="T34" fmla="*/ 4 w 144"/>
                <a:gd name="T35" fmla="*/ 43 h 143"/>
                <a:gd name="T36" fmla="*/ 0 w 144"/>
                <a:gd name="T37" fmla="*/ 54 h 143"/>
                <a:gd name="T38" fmla="*/ 17 w 144"/>
                <a:gd name="T39" fmla="*/ 64 h 143"/>
                <a:gd name="T40" fmla="*/ 16 w 144"/>
                <a:gd name="T41" fmla="*/ 76 h 143"/>
                <a:gd name="T42" fmla="*/ 0 w 144"/>
                <a:gd name="T43" fmla="*/ 87 h 143"/>
                <a:gd name="T44" fmla="*/ 5 w 144"/>
                <a:gd name="T45" fmla="*/ 100 h 143"/>
                <a:gd name="T46" fmla="*/ 23 w 144"/>
                <a:gd name="T47" fmla="*/ 98 h 143"/>
                <a:gd name="T48" fmla="*/ 29 w 144"/>
                <a:gd name="T49" fmla="*/ 108 h 143"/>
                <a:gd name="T50" fmla="*/ 23 w 144"/>
                <a:gd name="T51" fmla="*/ 125 h 143"/>
                <a:gd name="T52" fmla="*/ 34 w 144"/>
                <a:gd name="T53" fmla="*/ 133 h 143"/>
                <a:gd name="T54" fmla="*/ 49 w 144"/>
                <a:gd name="T55" fmla="*/ 122 h 143"/>
                <a:gd name="T56" fmla="*/ 60 w 144"/>
                <a:gd name="T57" fmla="*/ 126 h 143"/>
                <a:gd name="T58" fmla="*/ 65 w 144"/>
                <a:gd name="T59" fmla="*/ 143 h 143"/>
                <a:gd name="T60" fmla="*/ 78 w 144"/>
                <a:gd name="T61" fmla="*/ 143 h 143"/>
                <a:gd name="T62" fmla="*/ 83 w 144"/>
                <a:gd name="T63" fmla="*/ 125 h 143"/>
                <a:gd name="T64" fmla="*/ 97 w 144"/>
                <a:gd name="T65" fmla="*/ 122 h 143"/>
                <a:gd name="T66" fmla="*/ 109 w 144"/>
                <a:gd name="T67" fmla="*/ 133 h 143"/>
                <a:gd name="T68" fmla="*/ 120 w 144"/>
                <a:gd name="T69" fmla="*/ 125 h 143"/>
                <a:gd name="T70" fmla="*/ 114 w 144"/>
                <a:gd name="T71" fmla="*/ 108 h 143"/>
                <a:gd name="T72" fmla="*/ 121 w 144"/>
                <a:gd name="T73" fmla="*/ 100 h 143"/>
                <a:gd name="T74" fmla="*/ 140 w 144"/>
                <a:gd name="T75" fmla="*/ 100 h 143"/>
                <a:gd name="T76" fmla="*/ 144 w 144"/>
                <a:gd name="T77" fmla="*/ 87 h 143"/>
                <a:gd name="T78" fmla="*/ 128 w 144"/>
                <a:gd name="T79" fmla="*/ 78 h 143"/>
                <a:gd name="T80" fmla="*/ 128 w 144"/>
                <a:gd name="T81" fmla="*/ 65 h 143"/>
                <a:gd name="T82" fmla="*/ 72 w 144"/>
                <a:gd name="T83" fmla="*/ 101 h 143"/>
                <a:gd name="T84" fmla="*/ 43 w 144"/>
                <a:gd name="T85" fmla="*/ 72 h 143"/>
                <a:gd name="T86" fmla="*/ 72 w 144"/>
                <a:gd name="T87" fmla="*/ 43 h 143"/>
                <a:gd name="T88" fmla="*/ 101 w 144"/>
                <a:gd name="T89" fmla="*/ 72 h 143"/>
                <a:gd name="T90" fmla="*/ 72 w 144"/>
                <a:gd name="T91" fmla="*/ 10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4" h="143">
                  <a:moveTo>
                    <a:pt x="128" y="65"/>
                  </a:moveTo>
                  <a:cubicBezTo>
                    <a:pt x="144" y="57"/>
                    <a:pt x="144" y="57"/>
                    <a:pt x="144" y="57"/>
                  </a:cubicBezTo>
                  <a:cubicBezTo>
                    <a:pt x="139" y="43"/>
                    <a:pt x="139" y="43"/>
                    <a:pt x="139" y="43"/>
                  </a:cubicBezTo>
                  <a:cubicBezTo>
                    <a:pt x="121" y="45"/>
                    <a:pt x="121" y="45"/>
                    <a:pt x="121" y="45"/>
                  </a:cubicBezTo>
                  <a:cubicBezTo>
                    <a:pt x="115" y="35"/>
                    <a:pt x="115" y="35"/>
                    <a:pt x="115" y="35"/>
                  </a:cubicBezTo>
                  <a:cubicBezTo>
                    <a:pt x="121" y="18"/>
                    <a:pt x="121" y="18"/>
                    <a:pt x="121" y="18"/>
                  </a:cubicBezTo>
                  <a:cubicBezTo>
                    <a:pt x="111" y="10"/>
                    <a:pt x="111" y="10"/>
                    <a:pt x="111" y="10"/>
                  </a:cubicBezTo>
                  <a:cubicBezTo>
                    <a:pt x="97" y="23"/>
                    <a:pt x="97" y="23"/>
                    <a:pt x="97" y="23"/>
                  </a:cubicBezTo>
                  <a:cubicBezTo>
                    <a:pt x="85" y="19"/>
                    <a:pt x="85" y="19"/>
                    <a:pt x="85" y="19"/>
                  </a:cubicBezTo>
                  <a:cubicBezTo>
                    <a:pt x="80" y="0"/>
                    <a:pt x="80" y="0"/>
                    <a:pt x="80" y="0"/>
                  </a:cubicBezTo>
                  <a:cubicBezTo>
                    <a:pt x="65" y="0"/>
                    <a:pt x="65" y="0"/>
                    <a:pt x="65" y="0"/>
                  </a:cubicBezTo>
                  <a:cubicBezTo>
                    <a:pt x="60" y="19"/>
                    <a:pt x="60" y="19"/>
                    <a:pt x="60" y="19"/>
                  </a:cubicBezTo>
                  <a:cubicBezTo>
                    <a:pt x="47" y="21"/>
                    <a:pt x="47" y="21"/>
                    <a:pt x="47" y="21"/>
                  </a:cubicBezTo>
                  <a:cubicBezTo>
                    <a:pt x="34" y="10"/>
                    <a:pt x="34" y="10"/>
                    <a:pt x="34" y="10"/>
                  </a:cubicBezTo>
                  <a:cubicBezTo>
                    <a:pt x="23" y="19"/>
                    <a:pt x="23" y="19"/>
                    <a:pt x="23" y="19"/>
                  </a:cubicBezTo>
                  <a:cubicBezTo>
                    <a:pt x="29" y="36"/>
                    <a:pt x="29" y="36"/>
                    <a:pt x="29" y="36"/>
                  </a:cubicBezTo>
                  <a:cubicBezTo>
                    <a:pt x="24" y="43"/>
                    <a:pt x="24" y="43"/>
                    <a:pt x="24" y="43"/>
                  </a:cubicBezTo>
                  <a:cubicBezTo>
                    <a:pt x="4" y="43"/>
                    <a:pt x="4" y="43"/>
                    <a:pt x="4" y="43"/>
                  </a:cubicBezTo>
                  <a:cubicBezTo>
                    <a:pt x="0" y="54"/>
                    <a:pt x="0" y="54"/>
                    <a:pt x="0" y="54"/>
                  </a:cubicBezTo>
                  <a:cubicBezTo>
                    <a:pt x="17" y="64"/>
                    <a:pt x="17" y="64"/>
                    <a:pt x="17" y="64"/>
                  </a:cubicBezTo>
                  <a:cubicBezTo>
                    <a:pt x="16" y="76"/>
                    <a:pt x="16" y="76"/>
                    <a:pt x="16" y="76"/>
                  </a:cubicBezTo>
                  <a:cubicBezTo>
                    <a:pt x="0" y="87"/>
                    <a:pt x="0" y="87"/>
                    <a:pt x="0" y="87"/>
                  </a:cubicBezTo>
                  <a:cubicBezTo>
                    <a:pt x="5" y="100"/>
                    <a:pt x="5" y="100"/>
                    <a:pt x="5" y="100"/>
                  </a:cubicBezTo>
                  <a:cubicBezTo>
                    <a:pt x="23" y="98"/>
                    <a:pt x="23" y="98"/>
                    <a:pt x="23" y="98"/>
                  </a:cubicBezTo>
                  <a:cubicBezTo>
                    <a:pt x="29" y="108"/>
                    <a:pt x="29" y="108"/>
                    <a:pt x="29" y="108"/>
                  </a:cubicBezTo>
                  <a:cubicBezTo>
                    <a:pt x="23" y="125"/>
                    <a:pt x="23" y="125"/>
                    <a:pt x="23" y="125"/>
                  </a:cubicBezTo>
                  <a:cubicBezTo>
                    <a:pt x="34" y="133"/>
                    <a:pt x="34" y="133"/>
                    <a:pt x="34" y="133"/>
                  </a:cubicBezTo>
                  <a:cubicBezTo>
                    <a:pt x="49" y="122"/>
                    <a:pt x="49" y="122"/>
                    <a:pt x="49" y="122"/>
                  </a:cubicBezTo>
                  <a:cubicBezTo>
                    <a:pt x="60" y="126"/>
                    <a:pt x="60" y="126"/>
                    <a:pt x="60" y="126"/>
                  </a:cubicBezTo>
                  <a:cubicBezTo>
                    <a:pt x="65" y="143"/>
                    <a:pt x="65" y="143"/>
                    <a:pt x="65" y="143"/>
                  </a:cubicBezTo>
                  <a:cubicBezTo>
                    <a:pt x="78" y="143"/>
                    <a:pt x="78" y="143"/>
                    <a:pt x="78" y="143"/>
                  </a:cubicBezTo>
                  <a:cubicBezTo>
                    <a:pt x="83" y="125"/>
                    <a:pt x="83" y="125"/>
                    <a:pt x="83" y="125"/>
                  </a:cubicBezTo>
                  <a:cubicBezTo>
                    <a:pt x="97" y="122"/>
                    <a:pt x="97" y="122"/>
                    <a:pt x="97" y="122"/>
                  </a:cubicBezTo>
                  <a:cubicBezTo>
                    <a:pt x="109" y="133"/>
                    <a:pt x="109" y="133"/>
                    <a:pt x="109" y="133"/>
                  </a:cubicBezTo>
                  <a:cubicBezTo>
                    <a:pt x="120" y="125"/>
                    <a:pt x="120" y="125"/>
                    <a:pt x="120" y="125"/>
                  </a:cubicBezTo>
                  <a:cubicBezTo>
                    <a:pt x="114" y="108"/>
                    <a:pt x="114" y="108"/>
                    <a:pt x="114" y="108"/>
                  </a:cubicBezTo>
                  <a:cubicBezTo>
                    <a:pt x="121" y="100"/>
                    <a:pt x="121" y="100"/>
                    <a:pt x="121" y="100"/>
                  </a:cubicBezTo>
                  <a:cubicBezTo>
                    <a:pt x="140" y="100"/>
                    <a:pt x="140" y="100"/>
                    <a:pt x="140" y="100"/>
                  </a:cubicBezTo>
                  <a:cubicBezTo>
                    <a:pt x="144" y="87"/>
                    <a:pt x="144" y="87"/>
                    <a:pt x="144" y="87"/>
                  </a:cubicBezTo>
                  <a:cubicBezTo>
                    <a:pt x="128" y="78"/>
                    <a:pt x="128" y="78"/>
                    <a:pt x="128" y="78"/>
                  </a:cubicBezTo>
                  <a:lnTo>
                    <a:pt x="128" y="65"/>
                  </a:lnTo>
                  <a:close/>
                  <a:moveTo>
                    <a:pt x="72" y="101"/>
                  </a:moveTo>
                  <a:cubicBezTo>
                    <a:pt x="56" y="101"/>
                    <a:pt x="43" y="88"/>
                    <a:pt x="43" y="72"/>
                  </a:cubicBezTo>
                  <a:cubicBezTo>
                    <a:pt x="43" y="56"/>
                    <a:pt x="56" y="43"/>
                    <a:pt x="72" y="43"/>
                  </a:cubicBezTo>
                  <a:cubicBezTo>
                    <a:pt x="88" y="43"/>
                    <a:pt x="101" y="56"/>
                    <a:pt x="101" y="72"/>
                  </a:cubicBezTo>
                  <a:cubicBezTo>
                    <a:pt x="101" y="88"/>
                    <a:pt x="88" y="101"/>
                    <a:pt x="72" y="10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22" name="Freeform 390"/>
            <p:cNvSpPr>
              <a:spLocks noEditPoints="1"/>
            </p:cNvSpPr>
            <p:nvPr/>
          </p:nvSpPr>
          <p:spPr bwMode="auto">
            <a:xfrm>
              <a:off x="6875998" y="5362409"/>
              <a:ext cx="85832" cy="83668"/>
            </a:xfrm>
            <a:custGeom>
              <a:avLst/>
              <a:gdLst>
                <a:gd name="T0" fmla="*/ 25 w 50"/>
                <a:gd name="T1" fmla="*/ 0 h 49"/>
                <a:gd name="T2" fmla="*/ 0 w 50"/>
                <a:gd name="T3" fmla="*/ 25 h 49"/>
                <a:gd name="T4" fmla="*/ 25 w 50"/>
                <a:gd name="T5" fmla="*/ 49 h 49"/>
                <a:gd name="T6" fmla="*/ 50 w 50"/>
                <a:gd name="T7" fmla="*/ 25 h 49"/>
                <a:gd name="T8" fmla="*/ 25 w 50"/>
                <a:gd name="T9" fmla="*/ 0 h 49"/>
                <a:gd name="T10" fmla="*/ 25 w 50"/>
                <a:gd name="T11" fmla="*/ 43 h 49"/>
                <a:gd name="T12" fmla="*/ 6 w 50"/>
                <a:gd name="T13" fmla="*/ 25 h 49"/>
                <a:gd name="T14" fmla="*/ 25 w 50"/>
                <a:gd name="T15" fmla="*/ 6 h 49"/>
                <a:gd name="T16" fmla="*/ 44 w 50"/>
                <a:gd name="T17" fmla="*/ 25 h 49"/>
                <a:gd name="T18" fmla="*/ 25 w 50"/>
                <a:gd name="T19" fmla="*/ 4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49">
                  <a:moveTo>
                    <a:pt x="25" y="0"/>
                  </a:moveTo>
                  <a:cubicBezTo>
                    <a:pt x="11" y="0"/>
                    <a:pt x="0" y="11"/>
                    <a:pt x="0" y="25"/>
                  </a:cubicBezTo>
                  <a:cubicBezTo>
                    <a:pt x="0" y="38"/>
                    <a:pt x="11" y="49"/>
                    <a:pt x="25" y="49"/>
                  </a:cubicBezTo>
                  <a:cubicBezTo>
                    <a:pt x="39" y="49"/>
                    <a:pt x="50" y="38"/>
                    <a:pt x="50" y="25"/>
                  </a:cubicBezTo>
                  <a:cubicBezTo>
                    <a:pt x="50" y="11"/>
                    <a:pt x="39" y="0"/>
                    <a:pt x="25" y="0"/>
                  </a:cubicBezTo>
                  <a:close/>
                  <a:moveTo>
                    <a:pt x="25" y="43"/>
                  </a:moveTo>
                  <a:cubicBezTo>
                    <a:pt x="15" y="43"/>
                    <a:pt x="6" y="35"/>
                    <a:pt x="6" y="25"/>
                  </a:cubicBezTo>
                  <a:cubicBezTo>
                    <a:pt x="6" y="14"/>
                    <a:pt x="15" y="6"/>
                    <a:pt x="25" y="6"/>
                  </a:cubicBezTo>
                  <a:cubicBezTo>
                    <a:pt x="35" y="6"/>
                    <a:pt x="44" y="14"/>
                    <a:pt x="44" y="25"/>
                  </a:cubicBezTo>
                  <a:cubicBezTo>
                    <a:pt x="44" y="35"/>
                    <a:pt x="35" y="43"/>
                    <a:pt x="25" y="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23" name="Freeform 391"/>
            <p:cNvSpPr>
              <a:spLocks noEditPoints="1"/>
            </p:cNvSpPr>
            <p:nvPr/>
          </p:nvSpPr>
          <p:spPr bwMode="auto">
            <a:xfrm>
              <a:off x="6233338" y="4924592"/>
              <a:ext cx="598662" cy="595056"/>
            </a:xfrm>
            <a:custGeom>
              <a:avLst/>
              <a:gdLst>
                <a:gd name="T0" fmla="*/ 341 w 351"/>
                <a:gd name="T1" fmla="*/ 243 h 349"/>
                <a:gd name="T2" fmla="*/ 351 w 351"/>
                <a:gd name="T3" fmla="*/ 213 h 349"/>
                <a:gd name="T4" fmla="*/ 313 w 351"/>
                <a:gd name="T5" fmla="*/ 189 h 349"/>
                <a:gd name="T6" fmla="*/ 313 w 351"/>
                <a:gd name="T7" fmla="*/ 159 h 349"/>
                <a:gd name="T8" fmla="*/ 351 w 351"/>
                <a:gd name="T9" fmla="*/ 137 h 349"/>
                <a:gd name="T10" fmla="*/ 339 w 351"/>
                <a:gd name="T11" fmla="*/ 106 h 349"/>
                <a:gd name="T12" fmla="*/ 295 w 351"/>
                <a:gd name="T13" fmla="*/ 109 h 349"/>
                <a:gd name="T14" fmla="*/ 280 w 351"/>
                <a:gd name="T15" fmla="*/ 86 h 349"/>
                <a:gd name="T16" fmla="*/ 295 w 351"/>
                <a:gd name="T17" fmla="*/ 42 h 349"/>
                <a:gd name="T18" fmla="*/ 270 w 351"/>
                <a:gd name="T19" fmla="*/ 23 h 349"/>
                <a:gd name="T20" fmla="*/ 236 w 351"/>
                <a:gd name="T21" fmla="*/ 55 h 349"/>
                <a:gd name="T22" fmla="*/ 206 w 351"/>
                <a:gd name="T23" fmla="*/ 47 h 349"/>
                <a:gd name="T24" fmla="*/ 194 w 351"/>
                <a:gd name="T25" fmla="*/ 0 h 349"/>
                <a:gd name="T26" fmla="*/ 159 w 351"/>
                <a:gd name="T27" fmla="*/ 0 h 349"/>
                <a:gd name="T28" fmla="*/ 147 w 351"/>
                <a:gd name="T29" fmla="*/ 46 h 349"/>
                <a:gd name="T30" fmla="*/ 115 w 351"/>
                <a:gd name="T31" fmla="*/ 51 h 349"/>
                <a:gd name="T32" fmla="*/ 84 w 351"/>
                <a:gd name="T33" fmla="*/ 23 h 349"/>
                <a:gd name="T34" fmla="*/ 55 w 351"/>
                <a:gd name="T35" fmla="*/ 47 h 349"/>
                <a:gd name="T36" fmla="*/ 71 w 351"/>
                <a:gd name="T37" fmla="*/ 87 h 349"/>
                <a:gd name="T38" fmla="*/ 57 w 351"/>
                <a:gd name="T39" fmla="*/ 106 h 349"/>
                <a:gd name="T40" fmla="*/ 10 w 351"/>
                <a:gd name="T41" fmla="*/ 104 h 349"/>
                <a:gd name="T42" fmla="*/ 0 w 351"/>
                <a:gd name="T43" fmla="*/ 132 h 349"/>
                <a:gd name="T44" fmla="*/ 41 w 351"/>
                <a:gd name="T45" fmla="*/ 156 h 349"/>
                <a:gd name="T46" fmla="*/ 38 w 351"/>
                <a:gd name="T47" fmla="*/ 186 h 349"/>
                <a:gd name="T48" fmla="*/ 0 w 351"/>
                <a:gd name="T49" fmla="*/ 211 h 349"/>
                <a:gd name="T50" fmla="*/ 12 w 351"/>
                <a:gd name="T51" fmla="*/ 244 h 349"/>
                <a:gd name="T52" fmla="*/ 55 w 351"/>
                <a:gd name="T53" fmla="*/ 239 h 349"/>
                <a:gd name="T54" fmla="*/ 69 w 351"/>
                <a:gd name="T55" fmla="*/ 264 h 349"/>
                <a:gd name="T56" fmla="*/ 55 w 351"/>
                <a:gd name="T57" fmla="*/ 304 h 349"/>
                <a:gd name="T58" fmla="*/ 84 w 351"/>
                <a:gd name="T59" fmla="*/ 324 h 349"/>
                <a:gd name="T60" fmla="*/ 119 w 351"/>
                <a:gd name="T61" fmla="*/ 296 h 349"/>
                <a:gd name="T62" fmla="*/ 146 w 351"/>
                <a:gd name="T63" fmla="*/ 307 h 349"/>
                <a:gd name="T64" fmla="*/ 158 w 351"/>
                <a:gd name="T65" fmla="*/ 349 h 349"/>
                <a:gd name="T66" fmla="*/ 190 w 351"/>
                <a:gd name="T67" fmla="*/ 349 h 349"/>
                <a:gd name="T68" fmla="*/ 202 w 351"/>
                <a:gd name="T69" fmla="*/ 305 h 349"/>
                <a:gd name="T70" fmla="*/ 236 w 351"/>
                <a:gd name="T71" fmla="*/ 297 h 349"/>
                <a:gd name="T72" fmla="*/ 266 w 351"/>
                <a:gd name="T73" fmla="*/ 324 h 349"/>
                <a:gd name="T74" fmla="*/ 293 w 351"/>
                <a:gd name="T75" fmla="*/ 306 h 349"/>
                <a:gd name="T76" fmla="*/ 277 w 351"/>
                <a:gd name="T77" fmla="*/ 265 h 349"/>
                <a:gd name="T78" fmla="*/ 296 w 351"/>
                <a:gd name="T79" fmla="*/ 243 h 349"/>
                <a:gd name="T80" fmla="*/ 341 w 351"/>
                <a:gd name="T81" fmla="*/ 243 h 349"/>
                <a:gd name="T82" fmla="*/ 175 w 351"/>
                <a:gd name="T83" fmla="*/ 246 h 349"/>
                <a:gd name="T84" fmla="*/ 104 w 351"/>
                <a:gd name="T85" fmla="*/ 175 h 349"/>
                <a:gd name="T86" fmla="*/ 175 w 351"/>
                <a:gd name="T87" fmla="*/ 103 h 349"/>
                <a:gd name="T88" fmla="*/ 247 w 351"/>
                <a:gd name="T89" fmla="*/ 175 h 349"/>
                <a:gd name="T90" fmla="*/ 175 w 351"/>
                <a:gd name="T91" fmla="*/ 246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1" h="349">
                  <a:moveTo>
                    <a:pt x="341" y="243"/>
                  </a:moveTo>
                  <a:cubicBezTo>
                    <a:pt x="351" y="213"/>
                    <a:pt x="351" y="213"/>
                    <a:pt x="351" y="213"/>
                  </a:cubicBezTo>
                  <a:cubicBezTo>
                    <a:pt x="313" y="189"/>
                    <a:pt x="313" y="189"/>
                    <a:pt x="313" y="189"/>
                  </a:cubicBezTo>
                  <a:cubicBezTo>
                    <a:pt x="313" y="159"/>
                    <a:pt x="313" y="159"/>
                    <a:pt x="313" y="159"/>
                  </a:cubicBezTo>
                  <a:cubicBezTo>
                    <a:pt x="351" y="137"/>
                    <a:pt x="351" y="137"/>
                    <a:pt x="351" y="137"/>
                  </a:cubicBezTo>
                  <a:cubicBezTo>
                    <a:pt x="339" y="106"/>
                    <a:pt x="339" y="106"/>
                    <a:pt x="339" y="106"/>
                  </a:cubicBezTo>
                  <a:cubicBezTo>
                    <a:pt x="295" y="109"/>
                    <a:pt x="295" y="109"/>
                    <a:pt x="295" y="109"/>
                  </a:cubicBezTo>
                  <a:cubicBezTo>
                    <a:pt x="280" y="86"/>
                    <a:pt x="280" y="86"/>
                    <a:pt x="280" y="86"/>
                  </a:cubicBezTo>
                  <a:cubicBezTo>
                    <a:pt x="295" y="42"/>
                    <a:pt x="295" y="42"/>
                    <a:pt x="295" y="42"/>
                  </a:cubicBezTo>
                  <a:cubicBezTo>
                    <a:pt x="270" y="23"/>
                    <a:pt x="270" y="23"/>
                    <a:pt x="270" y="23"/>
                  </a:cubicBezTo>
                  <a:cubicBezTo>
                    <a:pt x="236" y="55"/>
                    <a:pt x="236" y="55"/>
                    <a:pt x="236" y="55"/>
                  </a:cubicBezTo>
                  <a:cubicBezTo>
                    <a:pt x="206" y="47"/>
                    <a:pt x="206" y="47"/>
                    <a:pt x="206" y="47"/>
                  </a:cubicBezTo>
                  <a:cubicBezTo>
                    <a:pt x="194" y="0"/>
                    <a:pt x="194" y="0"/>
                    <a:pt x="194" y="0"/>
                  </a:cubicBezTo>
                  <a:cubicBezTo>
                    <a:pt x="159" y="0"/>
                    <a:pt x="159" y="0"/>
                    <a:pt x="159" y="0"/>
                  </a:cubicBezTo>
                  <a:cubicBezTo>
                    <a:pt x="147" y="46"/>
                    <a:pt x="147" y="46"/>
                    <a:pt x="147" y="46"/>
                  </a:cubicBezTo>
                  <a:cubicBezTo>
                    <a:pt x="115" y="51"/>
                    <a:pt x="115" y="51"/>
                    <a:pt x="115" y="51"/>
                  </a:cubicBezTo>
                  <a:cubicBezTo>
                    <a:pt x="84" y="23"/>
                    <a:pt x="84" y="23"/>
                    <a:pt x="84" y="23"/>
                  </a:cubicBezTo>
                  <a:cubicBezTo>
                    <a:pt x="55" y="47"/>
                    <a:pt x="55" y="47"/>
                    <a:pt x="55" y="47"/>
                  </a:cubicBezTo>
                  <a:cubicBezTo>
                    <a:pt x="71" y="87"/>
                    <a:pt x="71" y="87"/>
                    <a:pt x="71" y="87"/>
                  </a:cubicBezTo>
                  <a:cubicBezTo>
                    <a:pt x="57" y="106"/>
                    <a:pt x="57" y="106"/>
                    <a:pt x="57" y="106"/>
                  </a:cubicBezTo>
                  <a:cubicBezTo>
                    <a:pt x="10" y="104"/>
                    <a:pt x="10" y="104"/>
                    <a:pt x="10" y="104"/>
                  </a:cubicBezTo>
                  <a:cubicBezTo>
                    <a:pt x="0" y="132"/>
                    <a:pt x="0" y="132"/>
                    <a:pt x="0" y="132"/>
                  </a:cubicBezTo>
                  <a:cubicBezTo>
                    <a:pt x="41" y="156"/>
                    <a:pt x="41" y="156"/>
                    <a:pt x="41" y="156"/>
                  </a:cubicBezTo>
                  <a:cubicBezTo>
                    <a:pt x="38" y="186"/>
                    <a:pt x="38" y="186"/>
                    <a:pt x="38" y="186"/>
                  </a:cubicBezTo>
                  <a:cubicBezTo>
                    <a:pt x="0" y="211"/>
                    <a:pt x="0" y="211"/>
                    <a:pt x="0" y="211"/>
                  </a:cubicBezTo>
                  <a:cubicBezTo>
                    <a:pt x="12" y="244"/>
                    <a:pt x="12" y="244"/>
                    <a:pt x="12" y="244"/>
                  </a:cubicBezTo>
                  <a:cubicBezTo>
                    <a:pt x="55" y="239"/>
                    <a:pt x="55" y="239"/>
                    <a:pt x="55" y="239"/>
                  </a:cubicBezTo>
                  <a:cubicBezTo>
                    <a:pt x="69" y="264"/>
                    <a:pt x="69" y="264"/>
                    <a:pt x="69" y="264"/>
                  </a:cubicBezTo>
                  <a:cubicBezTo>
                    <a:pt x="55" y="304"/>
                    <a:pt x="55" y="304"/>
                    <a:pt x="55" y="304"/>
                  </a:cubicBezTo>
                  <a:cubicBezTo>
                    <a:pt x="84" y="324"/>
                    <a:pt x="84" y="324"/>
                    <a:pt x="84" y="324"/>
                  </a:cubicBezTo>
                  <a:cubicBezTo>
                    <a:pt x="119" y="296"/>
                    <a:pt x="119" y="296"/>
                    <a:pt x="119" y="296"/>
                  </a:cubicBezTo>
                  <a:cubicBezTo>
                    <a:pt x="146" y="307"/>
                    <a:pt x="146" y="307"/>
                    <a:pt x="146" y="307"/>
                  </a:cubicBezTo>
                  <a:cubicBezTo>
                    <a:pt x="158" y="349"/>
                    <a:pt x="158" y="349"/>
                    <a:pt x="158" y="349"/>
                  </a:cubicBezTo>
                  <a:cubicBezTo>
                    <a:pt x="190" y="349"/>
                    <a:pt x="190" y="349"/>
                    <a:pt x="190" y="349"/>
                  </a:cubicBezTo>
                  <a:cubicBezTo>
                    <a:pt x="202" y="305"/>
                    <a:pt x="202" y="305"/>
                    <a:pt x="202" y="305"/>
                  </a:cubicBezTo>
                  <a:cubicBezTo>
                    <a:pt x="236" y="297"/>
                    <a:pt x="236" y="297"/>
                    <a:pt x="236" y="297"/>
                  </a:cubicBezTo>
                  <a:cubicBezTo>
                    <a:pt x="266" y="324"/>
                    <a:pt x="266" y="324"/>
                    <a:pt x="266" y="324"/>
                  </a:cubicBezTo>
                  <a:cubicBezTo>
                    <a:pt x="293" y="306"/>
                    <a:pt x="293" y="306"/>
                    <a:pt x="293" y="306"/>
                  </a:cubicBezTo>
                  <a:cubicBezTo>
                    <a:pt x="277" y="265"/>
                    <a:pt x="277" y="265"/>
                    <a:pt x="277" y="265"/>
                  </a:cubicBezTo>
                  <a:cubicBezTo>
                    <a:pt x="296" y="243"/>
                    <a:pt x="296" y="243"/>
                    <a:pt x="296" y="243"/>
                  </a:cubicBezTo>
                  <a:lnTo>
                    <a:pt x="341" y="243"/>
                  </a:lnTo>
                  <a:close/>
                  <a:moveTo>
                    <a:pt x="175" y="246"/>
                  </a:moveTo>
                  <a:cubicBezTo>
                    <a:pt x="136" y="246"/>
                    <a:pt x="104" y="214"/>
                    <a:pt x="104" y="175"/>
                  </a:cubicBezTo>
                  <a:cubicBezTo>
                    <a:pt x="104" y="135"/>
                    <a:pt x="136" y="103"/>
                    <a:pt x="175" y="103"/>
                  </a:cubicBezTo>
                  <a:cubicBezTo>
                    <a:pt x="215" y="103"/>
                    <a:pt x="247" y="135"/>
                    <a:pt x="247" y="175"/>
                  </a:cubicBezTo>
                  <a:cubicBezTo>
                    <a:pt x="247" y="214"/>
                    <a:pt x="215" y="246"/>
                    <a:pt x="175" y="2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24" name="Freeform 392"/>
            <p:cNvSpPr>
              <a:spLocks noEditPoints="1"/>
            </p:cNvSpPr>
            <p:nvPr/>
          </p:nvSpPr>
          <p:spPr bwMode="auto">
            <a:xfrm>
              <a:off x="6429526" y="5118616"/>
              <a:ext cx="206286" cy="206286"/>
            </a:xfrm>
            <a:custGeom>
              <a:avLst/>
              <a:gdLst>
                <a:gd name="T0" fmla="*/ 60 w 121"/>
                <a:gd name="T1" fmla="*/ 0 h 121"/>
                <a:gd name="T2" fmla="*/ 0 w 121"/>
                <a:gd name="T3" fmla="*/ 61 h 121"/>
                <a:gd name="T4" fmla="*/ 60 w 121"/>
                <a:gd name="T5" fmla="*/ 121 h 121"/>
                <a:gd name="T6" fmla="*/ 121 w 121"/>
                <a:gd name="T7" fmla="*/ 61 h 121"/>
                <a:gd name="T8" fmla="*/ 60 w 121"/>
                <a:gd name="T9" fmla="*/ 0 h 121"/>
                <a:gd name="T10" fmla="*/ 60 w 121"/>
                <a:gd name="T11" fmla="*/ 106 h 121"/>
                <a:gd name="T12" fmla="*/ 15 w 121"/>
                <a:gd name="T13" fmla="*/ 61 h 121"/>
                <a:gd name="T14" fmla="*/ 60 w 121"/>
                <a:gd name="T15" fmla="*/ 15 h 121"/>
                <a:gd name="T16" fmla="*/ 106 w 121"/>
                <a:gd name="T17" fmla="*/ 61 h 121"/>
                <a:gd name="T18" fmla="*/ 60 w 121"/>
                <a:gd name="T19" fmla="*/ 10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21">
                  <a:moveTo>
                    <a:pt x="60" y="0"/>
                  </a:moveTo>
                  <a:cubicBezTo>
                    <a:pt x="27" y="0"/>
                    <a:pt x="0" y="27"/>
                    <a:pt x="0" y="61"/>
                  </a:cubicBezTo>
                  <a:cubicBezTo>
                    <a:pt x="0" y="94"/>
                    <a:pt x="27" y="121"/>
                    <a:pt x="60" y="121"/>
                  </a:cubicBezTo>
                  <a:cubicBezTo>
                    <a:pt x="94" y="121"/>
                    <a:pt x="121" y="94"/>
                    <a:pt x="121" y="61"/>
                  </a:cubicBezTo>
                  <a:cubicBezTo>
                    <a:pt x="121" y="27"/>
                    <a:pt x="94" y="0"/>
                    <a:pt x="60" y="0"/>
                  </a:cubicBezTo>
                  <a:close/>
                  <a:moveTo>
                    <a:pt x="60" y="106"/>
                  </a:moveTo>
                  <a:cubicBezTo>
                    <a:pt x="35" y="106"/>
                    <a:pt x="15" y="86"/>
                    <a:pt x="15" y="61"/>
                  </a:cubicBezTo>
                  <a:cubicBezTo>
                    <a:pt x="15" y="35"/>
                    <a:pt x="35" y="15"/>
                    <a:pt x="60" y="15"/>
                  </a:cubicBezTo>
                  <a:cubicBezTo>
                    <a:pt x="86" y="15"/>
                    <a:pt x="106" y="35"/>
                    <a:pt x="106" y="61"/>
                  </a:cubicBezTo>
                  <a:cubicBezTo>
                    <a:pt x="106" y="86"/>
                    <a:pt x="86" y="106"/>
                    <a:pt x="60" y="10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353"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grpSp>
      <p:sp>
        <p:nvSpPr>
          <p:cNvPr id="25" name="文本框 24" descr="56 anh sang"/>
          <p:cNvSpPr txBox="1"/>
          <p:nvPr/>
        </p:nvSpPr>
        <p:spPr>
          <a:xfrm>
            <a:off x="5324715" y="2252125"/>
            <a:ext cx="5632043" cy="2062103"/>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white"/>
                </a:solidFill>
                <a:effectLst/>
                <a:uLnTx/>
                <a:uFillTx/>
                <a:latin typeface="Arial" panose="020B0604020202020204" pitchFamily="34" charset="0"/>
                <a:ea typeface="造字工房悦黑体验版细体" pitchFamily="50" charset="-122"/>
                <a:cs typeface="Arial" panose="020B0604020202020204" pitchFamily="34" charset="0"/>
              </a:rPr>
              <a:t>HỆ</a:t>
            </a:r>
            <a:r>
              <a:rPr kumimoji="0" lang="en-US" altLang="zh-CN" sz="3200" b="0" i="0" u="none" strike="noStrike" kern="1200" cap="none" spc="0" normalizeH="0" noProof="0" dirty="0">
                <a:ln>
                  <a:noFill/>
                </a:ln>
                <a:solidFill>
                  <a:prstClr val="white"/>
                </a:solidFill>
                <a:effectLst/>
                <a:uLnTx/>
                <a:uFillTx/>
                <a:latin typeface="Arial" panose="020B0604020202020204" pitchFamily="34" charset="0"/>
                <a:ea typeface="造字工房悦黑体验版细体" pitchFamily="50" charset="-122"/>
                <a:cs typeface="Arial" panose="020B0604020202020204" pitchFamily="34" charset="0"/>
              </a:rPr>
              <a:t> THỐNG TRUYỀN DẪN SỬ DỤNG BỘ CHUYỂN ĐỔI TƯƠNG TỰ - SỐ VÀ SỐ - TƯƠNG TỰ</a:t>
            </a:r>
            <a:endParaRPr kumimoji="0" lang="zh-CN" altLang="en-US" sz="3200" b="0" i="0" u="none" strike="noStrike" kern="1200" cap="none" spc="0" normalizeH="0" baseline="0" noProof="0" dirty="0">
              <a:ln>
                <a:noFill/>
              </a:ln>
              <a:solidFill>
                <a:prstClr val="white"/>
              </a:solidFill>
              <a:effectLst/>
              <a:uLnTx/>
              <a:uFillTx/>
              <a:latin typeface="Arial" panose="020B0604020202020204" pitchFamily="34" charset="0"/>
              <a:ea typeface="造字工房悦黑体验版细体" pitchFamily="50" charset="-122"/>
              <a:cs typeface="Arial" panose="020B0604020202020204" pitchFamily="34" charset="0"/>
            </a:endParaRPr>
          </a:p>
        </p:txBody>
      </p:sp>
    </p:spTree>
    <p:extLst>
      <p:ext uri="{BB962C8B-B14F-4D97-AF65-F5344CB8AC3E}">
        <p14:creationId xmlns:p14="http://schemas.microsoft.com/office/powerpoint/2010/main" val="49604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 fill="hold"/>
                                            <p:tgtEl>
                                              <p:spTgt spid="2"/>
                                            </p:tgtEl>
                                            <p:attrNameLst>
                                              <p:attrName>ppt_w</p:attrName>
                                            </p:attrNameLst>
                                          </p:cBhvr>
                                          <p:tavLst>
                                            <p:tav tm="0">
                                              <p:val>
                                                <p:fltVal val="0"/>
                                              </p:val>
                                            </p:tav>
                                            <p:tav tm="100000">
                                              <p:val>
                                                <p:strVal val="#ppt_w"/>
                                              </p:val>
                                            </p:tav>
                                          </p:tavLst>
                                        </p:anim>
                                        <p:anim calcmode="lin" valueType="num">
                                          <p:cBhvr>
                                            <p:cTn id="8" dur="300" fill="hold"/>
                                            <p:tgtEl>
                                              <p:spTgt spid="2"/>
                                            </p:tgtEl>
                                            <p:attrNameLst>
                                              <p:attrName>ppt_h</p:attrName>
                                            </p:attrNameLst>
                                          </p:cBhvr>
                                          <p:tavLst>
                                            <p:tav tm="0">
                                              <p:val>
                                                <p:fltVal val="0"/>
                                              </p:val>
                                            </p:tav>
                                            <p:tav tm="100000">
                                              <p:val>
                                                <p:strVal val="#ppt_h"/>
                                              </p:val>
                                            </p:tav>
                                          </p:tavLst>
                                        </p:anim>
                                        <p:animEffect transition="in" filter="fade">
                                          <p:cBhvr>
                                            <p:cTn id="9" dur="300"/>
                                            <p:tgtEl>
                                              <p:spTgt spid="2"/>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50" fill="hold">
                                              <p:stCondLst>
                                                <p:cond delay="0"/>
                                              </p:stCondLst>
                                            </p:cTn>
                                            <p:tgtEl>
                                              <p:spTgt spid="2"/>
                                            </p:tgtEl>
                                            <p:attrNameLst>
                                              <p:attrName>r</p:attrName>
                                            </p:attrNameLst>
                                          </p:cBhvr>
                                        </p:animRot>
                                        <p:animRot by="-240000">
                                          <p:cBhvr>
                                            <p:cTn id="13" dur="100" fill="hold">
                                              <p:stCondLst>
                                                <p:cond delay="100"/>
                                              </p:stCondLst>
                                            </p:cTn>
                                            <p:tgtEl>
                                              <p:spTgt spid="2"/>
                                            </p:tgtEl>
                                            <p:attrNameLst>
                                              <p:attrName>r</p:attrName>
                                            </p:attrNameLst>
                                          </p:cBhvr>
                                        </p:animRot>
                                        <p:animRot by="240000">
                                          <p:cBhvr>
                                            <p:cTn id="14" dur="100" fill="hold">
                                              <p:stCondLst>
                                                <p:cond delay="200"/>
                                              </p:stCondLst>
                                            </p:cTn>
                                            <p:tgtEl>
                                              <p:spTgt spid="2"/>
                                            </p:tgtEl>
                                            <p:attrNameLst>
                                              <p:attrName>r</p:attrName>
                                            </p:attrNameLst>
                                          </p:cBhvr>
                                        </p:animRot>
                                        <p:animRot by="-240000">
                                          <p:cBhvr>
                                            <p:cTn id="15" dur="100" fill="hold">
                                              <p:stCondLst>
                                                <p:cond delay="300"/>
                                              </p:stCondLst>
                                            </p:cTn>
                                            <p:tgtEl>
                                              <p:spTgt spid="2"/>
                                            </p:tgtEl>
                                            <p:attrNameLst>
                                              <p:attrName>r</p:attrName>
                                            </p:attrNameLst>
                                          </p:cBhvr>
                                        </p:animRot>
                                        <p:animRot by="120000">
                                          <p:cBhvr>
                                            <p:cTn id="16" dur="100" fill="hold">
                                              <p:stCondLst>
                                                <p:cond delay="400"/>
                                              </p:stCondLst>
                                            </p:cTn>
                                            <p:tgtEl>
                                              <p:spTgt spid="2"/>
                                            </p:tgtEl>
                                            <p:attrNameLst>
                                              <p:attrName>r</p:attrName>
                                            </p:attrNameLst>
                                          </p:cBhvr>
                                        </p:animRot>
                                      </p:childTnLst>
                                    </p:cTn>
                                  </p:par>
                                </p:childTnLst>
                              </p:cTn>
                            </p:par>
                            <p:par>
                              <p:cTn id="17" fill="hold">
                                <p:stCondLst>
                                  <p:cond delay="1000"/>
                                </p:stCondLst>
                                <p:childTnLst>
                                  <p:par>
                                    <p:cTn id="18" presetID="37"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700"/>
                                            <p:tgtEl>
                                              <p:spTgt spid="20"/>
                                            </p:tgtEl>
                                          </p:cBhvr>
                                        </p:animEffect>
                                        <p:anim calcmode="lin" valueType="num">
                                          <p:cBhvr>
                                            <p:cTn id="21" dur="700" fill="hold"/>
                                            <p:tgtEl>
                                              <p:spTgt spid="20"/>
                                            </p:tgtEl>
                                            <p:attrNameLst>
                                              <p:attrName>ppt_x</p:attrName>
                                            </p:attrNameLst>
                                          </p:cBhvr>
                                          <p:tavLst>
                                            <p:tav tm="0">
                                              <p:val>
                                                <p:strVal val="#ppt_x"/>
                                              </p:val>
                                            </p:tav>
                                            <p:tav tm="100000">
                                              <p:val>
                                                <p:strVal val="#ppt_x"/>
                                              </p:val>
                                            </p:tav>
                                          </p:tavLst>
                                        </p:anim>
                                        <p:anim calcmode="lin" valueType="num">
                                          <p:cBhvr>
                                            <p:cTn id="22" dur="630" decel="100000" fill="hold"/>
                                            <p:tgtEl>
                                              <p:spTgt spid="20"/>
                                            </p:tgtEl>
                                            <p:attrNameLst>
                                              <p:attrName>ppt_y</p:attrName>
                                            </p:attrNameLst>
                                          </p:cBhvr>
                                          <p:tavLst>
                                            <p:tav tm="0">
                                              <p:val>
                                                <p:strVal val="#ppt_y+1"/>
                                              </p:val>
                                            </p:tav>
                                            <p:tav tm="100000">
                                              <p:val>
                                                <p:strVal val="#ppt_y-.03"/>
                                              </p:val>
                                            </p:tav>
                                          </p:tavLst>
                                        </p:anim>
                                        <p:anim calcmode="lin" valueType="num">
                                          <p:cBhvr>
                                            <p:cTn id="23" dur="70" accel="100000" fill="hold">
                                              <p:stCondLst>
                                                <p:cond delay="630"/>
                                              </p:stCondLst>
                                            </p:cTn>
                                            <p:tgtEl>
                                              <p:spTgt spid="20"/>
                                            </p:tgtEl>
                                            <p:attrNameLst>
                                              <p:attrName>ppt_y</p:attrName>
                                            </p:attrNameLst>
                                          </p:cBhvr>
                                          <p:tavLst>
                                            <p:tav tm="0">
                                              <p:val>
                                                <p:strVal val="#ppt_y-.03"/>
                                              </p:val>
                                            </p:tav>
                                            <p:tav tm="100000">
                                              <p:val>
                                                <p:strVal val="#ppt_y"/>
                                              </p:val>
                                            </p:tav>
                                          </p:tavLst>
                                        </p:anim>
                                      </p:childTnLst>
                                    </p:cTn>
                                  </p:par>
                                </p:childTnLst>
                              </p:cTn>
                            </p:par>
                            <p:par>
                              <p:cTn id="24" fill="hold">
                                <p:stCondLst>
                                  <p:cond delay="2000"/>
                                </p:stCondLst>
                                <p:childTnLst>
                                  <p:par>
                                    <p:cTn id="25" presetID="1"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2000"/>
                                </p:stCondLst>
                                <p:childTnLst>
                                  <p:par>
                                    <p:cTn id="28" presetID="22" presetClass="entr" presetSubtype="8"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2500"/>
                                </p:stCondLst>
                                <p:childTnLst>
                                  <p:par>
                                    <p:cTn id="32" presetID="1" presetClass="entr" presetSubtype="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childTnLst>
                                    </p:cTn>
                                  </p:par>
                                </p:childTnLst>
                              </p:cTn>
                            </p:par>
                            <p:par>
                              <p:cTn id="34" fill="hold">
                                <p:stCondLst>
                                  <p:cond delay="2500"/>
                                </p:stCondLst>
                                <p:childTnLst>
                                  <p:par>
                                    <p:cTn id="35" presetID="2" presetClass="entr" presetSubtype="2" accel="70000" fill="hold" grpId="0" nodeType="afterEffect" p14:presetBounceEnd="50000">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14:bounceEnd="50000">
                                          <p:cBhvr additive="base">
                                            <p:cTn id="37" dur="500" fill="hold"/>
                                            <p:tgtEl>
                                              <p:spTgt spid="7"/>
                                            </p:tgtEl>
                                            <p:attrNameLst>
                                              <p:attrName>ppt_x</p:attrName>
                                            </p:attrNameLst>
                                          </p:cBhvr>
                                          <p:tavLst>
                                            <p:tav tm="0">
                                              <p:val>
                                                <p:strVal val="1+#ppt_w/2"/>
                                              </p:val>
                                            </p:tav>
                                            <p:tav tm="100000">
                                              <p:val>
                                                <p:strVal val="#ppt_x"/>
                                              </p:val>
                                            </p:tav>
                                          </p:tavLst>
                                        </p:anim>
                                        <p:anim calcmode="lin" valueType="num" p14:bounceEnd="50000">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3000"/>
                                </p:stCondLst>
                                <p:childTnLst>
                                  <p:par>
                                    <p:cTn id="40" presetID="53" presetClass="entr" presetSubtype="16"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300" fill="hold"/>
                                            <p:tgtEl>
                                              <p:spTgt spid="17"/>
                                            </p:tgtEl>
                                            <p:attrNameLst>
                                              <p:attrName>ppt_w</p:attrName>
                                            </p:attrNameLst>
                                          </p:cBhvr>
                                          <p:tavLst>
                                            <p:tav tm="0">
                                              <p:val>
                                                <p:fltVal val="0"/>
                                              </p:val>
                                            </p:tav>
                                            <p:tav tm="100000">
                                              <p:val>
                                                <p:strVal val="#ppt_w"/>
                                              </p:val>
                                            </p:tav>
                                          </p:tavLst>
                                        </p:anim>
                                        <p:anim calcmode="lin" valueType="num">
                                          <p:cBhvr>
                                            <p:cTn id="43" dur="300" fill="hold"/>
                                            <p:tgtEl>
                                              <p:spTgt spid="17"/>
                                            </p:tgtEl>
                                            <p:attrNameLst>
                                              <p:attrName>ppt_h</p:attrName>
                                            </p:attrNameLst>
                                          </p:cBhvr>
                                          <p:tavLst>
                                            <p:tav tm="0">
                                              <p:val>
                                                <p:fltVal val="0"/>
                                              </p:val>
                                            </p:tav>
                                            <p:tav tm="100000">
                                              <p:val>
                                                <p:strVal val="#ppt_h"/>
                                              </p:val>
                                            </p:tav>
                                          </p:tavLst>
                                        </p:anim>
                                        <p:animEffect transition="in" filter="fade">
                                          <p:cBhvr>
                                            <p:cTn id="44" dur="300"/>
                                            <p:tgtEl>
                                              <p:spTgt spid="17"/>
                                            </p:tgtEl>
                                          </p:cBhvr>
                                        </p:animEffect>
                                      </p:childTnLst>
                                    </p:cTn>
                                  </p:par>
                                </p:childTnLst>
                              </p:cTn>
                            </p:par>
                            <p:par>
                              <p:cTn id="45" fill="hold">
                                <p:stCondLst>
                                  <p:cond delay="3500"/>
                                </p:stCondLst>
                                <p:childTnLst>
                                  <p:par>
                                    <p:cTn id="46" presetID="26" presetClass="emph" presetSubtype="0" fill="hold" nodeType="afterEffect">
                                      <p:stCondLst>
                                        <p:cond delay="0"/>
                                      </p:stCondLst>
                                      <p:childTnLst>
                                        <p:animEffect transition="out" filter="fade">
                                          <p:cBhvr>
                                            <p:cTn id="47" dur="500" tmFilter="0, 0; .2, .5; .8, .5; 1, 0"/>
                                            <p:tgtEl>
                                              <p:spTgt spid="17"/>
                                            </p:tgtEl>
                                          </p:cBhvr>
                                        </p:animEffect>
                                        <p:animScale>
                                          <p:cBhvr>
                                            <p:cTn id="48" dur="250" autoRev="1" fill="hold"/>
                                            <p:tgtEl>
                                              <p:spTgt spid="17"/>
                                            </p:tgtEl>
                                          </p:cBhvr>
                                          <p:by x="105000" y="105000"/>
                                        </p:animScale>
                                      </p:childTnLst>
                                    </p:cTn>
                                  </p:par>
                                </p:childTnLst>
                              </p:cTn>
                            </p:par>
                            <p:par>
                              <p:cTn id="49" fill="hold">
                                <p:stCondLst>
                                  <p:cond delay="4000"/>
                                </p:stCondLst>
                                <p:childTnLst>
                                  <p:par>
                                    <p:cTn id="50" presetID="16" presetClass="entr" presetSubtype="37" fill="hold" grpId="0" nodeType="afterEffect">
                                      <p:stCondLst>
                                        <p:cond delay="300"/>
                                      </p:stCondLst>
                                      <p:childTnLst>
                                        <p:set>
                                          <p:cBhvr>
                                            <p:cTn id="51" dur="1" fill="hold">
                                              <p:stCondLst>
                                                <p:cond delay="0"/>
                                              </p:stCondLst>
                                            </p:cTn>
                                            <p:tgtEl>
                                              <p:spTgt spid="25"/>
                                            </p:tgtEl>
                                            <p:attrNameLst>
                                              <p:attrName>style.visibility</p:attrName>
                                            </p:attrNameLst>
                                          </p:cBhvr>
                                          <p:to>
                                            <p:strVal val="visible"/>
                                          </p:to>
                                        </p:set>
                                        <p:animEffect transition="in" filter="barn(outVertical)">
                                          <p:cBhvr>
                                            <p:cTn id="5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 fill="hold"/>
                                            <p:tgtEl>
                                              <p:spTgt spid="2"/>
                                            </p:tgtEl>
                                            <p:attrNameLst>
                                              <p:attrName>ppt_w</p:attrName>
                                            </p:attrNameLst>
                                          </p:cBhvr>
                                          <p:tavLst>
                                            <p:tav tm="0">
                                              <p:val>
                                                <p:fltVal val="0"/>
                                              </p:val>
                                            </p:tav>
                                            <p:tav tm="100000">
                                              <p:val>
                                                <p:strVal val="#ppt_w"/>
                                              </p:val>
                                            </p:tav>
                                          </p:tavLst>
                                        </p:anim>
                                        <p:anim calcmode="lin" valueType="num">
                                          <p:cBhvr>
                                            <p:cTn id="8" dur="300" fill="hold"/>
                                            <p:tgtEl>
                                              <p:spTgt spid="2"/>
                                            </p:tgtEl>
                                            <p:attrNameLst>
                                              <p:attrName>ppt_h</p:attrName>
                                            </p:attrNameLst>
                                          </p:cBhvr>
                                          <p:tavLst>
                                            <p:tav tm="0">
                                              <p:val>
                                                <p:fltVal val="0"/>
                                              </p:val>
                                            </p:tav>
                                            <p:tav tm="100000">
                                              <p:val>
                                                <p:strVal val="#ppt_h"/>
                                              </p:val>
                                            </p:tav>
                                          </p:tavLst>
                                        </p:anim>
                                        <p:animEffect transition="in" filter="fade">
                                          <p:cBhvr>
                                            <p:cTn id="9" dur="300"/>
                                            <p:tgtEl>
                                              <p:spTgt spid="2"/>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50" fill="hold">
                                              <p:stCondLst>
                                                <p:cond delay="0"/>
                                              </p:stCondLst>
                                            </p:cTn>
                                            <p:tgtEl>
                                              <p:spTgt spid="2"/>
                                            </p:tgtEl>
                                            <p:attrNameLst>
                                              <p:attrName>r</p:attrName>
                                            </p:attrNameLst>
                                          </p:cBhvr>
                                        </p:animRot>
                                        <p:animRot by="-240000">
                                          <p:cBhvr>
                                            <p:cTn id="13" dur="100" fill="hold">
                                              <p:stCondLst>
                                                <p:cond delay="100"/>
                                              </p:stCondLst>
                                            </p:cTn>
                                            <p:tgtEl>
                                              <p:spTgt spid="2"/>
                                            </p:tgtEl>
                                            <p:attrNameLst>
                                              <p:attrName>r</p:attrName>
                                            </p:attrNameLst>
                                          </p:cBhvr>
                                        </p:animRot>
                                        <p:animRot by="240000">
                                          <p:cBhvr>
                                            <p:cTn id="14" dur="100" fill="hold">
                                              <p:stCondLst>
                                                <p:cond delay="200"/>
                                              </p:stCondLst>
                                            </p:cTn>
                                            <p:tgtEl>
                                              <p:spTgt spid="2"/>
                                            </p:tgtEl>
                                            <p:attrNameLst>
                                              <p:attrName>r</p:attrName>
                                            </p:attrNameLst>
                                          </p:cBhvr>
                                        </p:animRot>
                                        <p:animRot by="-240000">
                                          <p:cBhvr>
                                            <p:cTn id="15" dur="100" fill="hold">
                                              <p:stCondLst>
                                                <p:cond delay="300"/>
                                              </p:stCondLst>
                                            </p:cTn>
                                            <p:tgtEl>
                                              <p:spTgt spid="2"/>
                                            </p:tgtEl>
                                            <p:attrNameLst>
                                              <p:attrName>r</p:attrName>
                                            </p:attrNameLst>
                                          </p:cBhvr>
                                        </p:animRot>
                                        <p:animRot by="120000">
                                          <p:cBhvr>
                                            <p:cTn id="16" dur="100" fill="hold">
                                              <p:stCondLst>
                                                <p:cond delay="400"/>
                                              </p:stCondLst>
                                            </p:cTn>
                                            <p:tgtEl>
                                              <p:spTgt spid="2"/>
                                            </p:tgtEl>
                                            <p:attrNameLst>
                                              <p:attrName>r</p:attrName>
                                            </p:attrNameLst>
                                          </p:cBhvr>
                                        </p:animRot>
                                      </p:childTnLst>
                                    </p:cTn>
                                  </p:par>
                                </p:childTnLst>
                              </p:cTn>
                            </p:par>
                            <p:par>
                              <p:cTn id="17" fill="hold">
                                <p:stCondLst>
                                  <p:cond delay="1000"/>
                                </p:stCondLst>
                                <p:childTnLst>
                                  <p:par>
                                    <p:cTn id="18" presetID="37"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700"/>
                                            <p:tgtEl>
                                              <p:spTgt spid="20"/>
                                            </p:tgtEl>
                                          </p:cBhvr>
                                        </p:animEffect>
                                        <p:anim calcmode="lin" valueType="num">
                                          <p:cBhvr>
                                            <p:cTn id="21" dur="700" fill="hold"/>
                                            <p:tgtEl>
                                              <p:spTgt spid="20"/>
                                            </p:tgtEl>
                                            <p:attrNameLst>
                                              <p:attrName>ppt_x</p:attrName>
                                            </p:attrNameLst>
                                          </p:cBhvr>
                                          <p:tavLst>
                                            <p:tav tm="0">
                                              <p:val>
                                                <p:strVal val="#ppt_x"/>
                                              </p:val>
                                            </p:tav>
                                            <p:tav tm="100000">
                                              <p:val>
                                                <p:strVal val="#ppt_x"/>
                                              </p:val>
                                            </p:tav>
                                          </p:tavLst>
                                        </p:anim>
                                        <p:anim calcmode="lin" valueType="num">
                                          <p:cBhvr>
                                            <p:cTn id="22" dur="630" decel="100000" fill="hold"/>
                                            <p:tgtEl>
                                              <p:spTgt spid="20"/>
                                            </p:tgtEl>
                                            <p:attrNameLst>
                                              <p:attrName>ppt_y</p:attrName>
                                            </p:attrNameLst>
                                          </p:cBhvr>
                                          <p:tavLst>
                                            <p:tav tm="0">
                                              <p:val>
                                                <p:strVal val="#ppt_y+1"/>
                                              </p:val>
                                            </p:tav>
                                            <p:tav tm="100000">
                                              <p:val>
                                                <p:strVal val="#ppt_y-.03"/>
                                              </p:val>
                                            </p:tav>
                                          </p:tavLst>
                                        </p:anim>
                                        <p:anim calcmode="lin" valueType="num">
                                          <p:cBhvr>
                                            <p:cTn id="23" dur="70" accel="100000" fill="hold">
                                              <p:stCondLst>
                                                <p:cond delay="630"/>
                                              </p:stCondLst>
                                            </p:cTn>
                                            <p:tgtEl>
                                              <p:spTgt spid="20"/>
                                            </p:tgtEl>
                                            <p:attrNameLst>
                                              <p:attrName>ppt_y</p:attrName>
                                            </p:attrNameLst>
                                          </p:cBhvr>
                                          <p:tavLst>
                                            <p:tav tm="0">
                                              <p:val>
                                                <p:strVal val="#ppt_y-.03"/>
                                              </p:val>
                                            </p:tav>
                                            <p:tav tm="100000">
                                              <p:val>
                                                <p:strVal val="#ppt_y"/>
                                              </p:val>
                                            </p:tav>
                                          </p:tavLst>
                                        </p:anim>
                                      </p:childTnLst>
                                    </p:cTn>
                                  </p:par>
                                </p:childTnLst>
                              </p:cTn>
                            </p:par>
                            <p:par>
                              <p:cTn id="24" fill="hold">
                                <p:stCondLst>
                                  <p:cond delay="2000"/>
                                </p:stCondLst>
                                <p:childTnLst>
                                  <p:par>
                                    <p:cTn id="25" presetID="1"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2000"/>
                                </p:stCondLst>
                                <p:childTnLst>
                                  <p:par>
                                    <p:cTn id="28" presetID="22" presetClass="entr" presetSubtype="8"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2500"/>
                                </p:stCondLst>
                                <p:childTnLst>
                                  <p:par>
                                    <p:cTn id="32" presetID="1" presetClass="entr" presetSubtype="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childTnLst>
                                    </p:cTn>
                                  </p:par>
                                </p:childTnLst>
                              </p:cTn>
                            </p:par>
                            <p:par>
                              <p:cTn id="34" fill="hold">
                                <p:stCondLst>
                                  <p:cond delay="2500"/>
                                </p:stCondLst>
                                <p:childTnLst>
                                  <p:par>
                                    <p:cTn id="35" presetID="2" presetClass="entr" presetSubtype="2" accel="70000"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1+#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3000"/>
                                </p:stCondLst>
                                <p:childTnLst>
                                  <p:par>
                                    <p:cTn id="40" presetID="53" presetClass="entr" presetSubtype="16"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300" fill="hold"/>
                                            <p:tgtEl>
                                              <p:spTgt spid="17"/>
                                            </p:tgtEl>
                                            <p:attrNameLst>
                                              <p:attrName>ppt_w</p:attrName>
                                            </p:attrNameLst>
                                          </p:cBhvr>
                                          <p:tavLst>
                                            <p:tav tm="0">
                                              <p:val>
                                                <p:fltVal val="0"/>
                                              </p:val>
                                            </p:tav>
                                            <p:tav tm="100000">
                                              <p:val>
                                                <p:strVal val="#ppt_w"/>
                                              </p:val>
                                            </p:tav>
                                          </p:tavLst>
                                        </p:anim>
                                        <p:anim calcmode="lin" valueType="num">
                                          <p:cBhvr>
                                            <p:cTn id="43" dur="300" fill="hold"/>
                                            <p:tgtEl>
                                              <p:spTgt spid="17"/>
                                            </p:tgtEl>
                                            <p:attrNameLst>
                                              <p:attrName>ppt_h</p:attrName>
                                            </p:attrNameLst>
                                          </p:cBhvr>
                                          <p:tavLst>
                                            <p:tav tm="0">
                                              <p:val>
                                                <p:fltVal val="0"/>
                                              </p:val>
                                            </p:tav>
                                            <p:tav tm="100000">
                                              <p:val>
                                                <p:strVal val="#ppt_h"/>
                                              </p:val>
                                            </p:tav>
                                          </p:tavLst>
                                        </p:anim>
                                        <p:animEffect transition="in" filter="fade">
                                          <p:cBhvr>
                                            <p:cTn id="44" dur="300"/>
                                            <p:tgtEl>
                                              <p:spTgt spid="17"/>
                                            </p:tgtEl>
                                          </p:cBhvr>
                                        </p:animEffect>
                                      </p:childTnLst>
                                    </p:cTn>
                                  </p:par>
                                </p:childTnLst>
                              </p:cTn>
                            </p:par>
                            <p:par>
                              <p:cTn id="45" fill="hold">
                                <p:stCondLst>
                                  <p:cond delay="3500"/>
                                </p:stCondLst>
                                <p:childTnLst>
                                  <p:par>
                                    <p:cTn id="46" presetID="26" presetClass="emph" presetSubtype="0" fill="hold" nodeType="afterEffect">
                                      <p:stCondLst>
                                        <p:cond delay="0"/>
                                      </p:stCondLst>
                                      <p:childTnLst>
                                        <p:animEffect transition="out" filter="fade">
                                          <p:cBhvr>
                                            <p:cTn id="47" dur="500" tmFilter="0, 0; .2, .5; .8, .5; 1, 0"/>
                                            <p:tgtEl>
                                              <p:spTgt spid="17"/>
                                            </p:tgtEl>
                                          </p:cBhvr>
                                        </p:animEffect>
                                        <p:animScale>
                                          <p:cBhvr>
                                            <p:cTn id="48" dur="250" autoRev="1" fill="hold"/>
                                            <p:tgtEl>
                                              <p:spTgt spid="17"/>
                                            </p:tgtEl>
                                          </p:cBhvr>
                                          <p:by x="105000" y="105000"/>
                                        </p:animScale>
                                      </p:childTnLst>
                                    </p:cTn>
                                  </p:par>
                                </p:childTnLst>
                              </p:cTn>
                            </p:par>
                            <p:par>
                              <p:cTn id="49" fill="hold">
                                <p:stCondLst>
                                  <p:cond delay="4000"/>
                                </p:stCondLst>
                                <p:childTnLst>
                                  <p:par>
                                    <p:cTn id="50" presetID="16" presetClass="entr" presetSubtype="37" fill="hold" grpId="0" nodeType="afterEffect">
                                      <p:stCondLst>
                                        <p:cond delay="300"/>
                                      </p:stCondLst>
                                      <p:childTnLst>
                                        <p:set>
                                          <p:cBhvr>
                                            <p:cTn id="51" dur="1" fill="hold">
                                              <p:stCondLst>
                                                <p:cond delay="0"/>
                                              </p:stCondLst>
                                            </p:cTn>
                                            <p:tgtEl>
                                              <p:spTgt spid="25"/>
                                            </p:tgtEl>
                                            <p:attrNameLst>
                                              <p:attrName>style.visibility</p:attrName>
                                            </p:attrNameLst>
                                          </p:cBhvr>
                                          <p:to>
                                            <p:strVal val="visible"/>
                                          </p:to>
                                        </p:set>
                                        <p:animEffect transition="in" filter="barn(outVertical)">
                                          <p:cBhvr>
                                            <p:cTn id="5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5"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mua le bui tuyet lan">
            <a:extLst>
              <a:ext uri="{FF2B5EF4-FFF2-40B4-BE49-F238E27FC236}">
                <a16:creationId xmlns:a16="http://schemas.microsoft.com/office/drawing/2014/main" id="{767BB23E-A765-C319-D4CA-46AF0216B277}"/>
              </a:ext>
            </a:extLst>
          </p:cNvPr>
          <p:cNvSpPr txBox="1"/>
          <p:nvPr/>
        </p:nvSpPr>
        <p:spPr>
          <a:xfrm>
            <a:off x="2176" y="-32657"/>
            <a:ext cx="12189824" cy="646331"/>
          </a:xfrm>
          <a:prstGeom prst="rect">
            <a:avLst/>
          </a:prstGeom>
          <a:solidFill>
            <a:srgbClr val="CC99FF"/>
          </a:solidFill>
          <a:ln>
            <a:solidFill>
              <a:schemeClr val="accent6">
                <a:lumMod val="20000"/>
                <a:lumOff val="80000"/>
              </a:schemeClr>
            </a:solidFill>
          </a:ln>
        </p:spPr>
        <p:txBody>
          <a:bodyPr wrap="square">
            <a:spAutoFit/>
          </a:bodyPr>
          <a:lstStyle/>
          <a:p>
            <a:pPr marL="0" marR="0">
              <a:spcBef>
                <a:spcPts val="0"/>
              </a:spcBef>
              <a:spcAft>
                <a:spcPts val="0"/>
              </a:spcAft>
            </a:pPr>
            <a:r>
              <a:rPr lang="en-US" sz="36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I. BIẾN ĐIỆU BIÊN ĐỘ (AM)</a:t>
            </a:r>
          </a:p>
        </p:txBody>
      </p:sp>
      <p:sp>
        <p:nvSpPr>
          <p:cNvPr id="17" name="Rectangle 16" descr="mua le bui tuyet lan">
            <a:extLst>
              <a:ext uri="{FF2B5EF4-FFF2-40B4-BE49-F238E27FC236}">
                <a16:creationId xmlns:a16="http://schemas.microsoft.com/office/drawing/2014/main" id="{F1EE0974-F85D-A42F-E873-4B77649B420F}"/>
              </a:ext>
            </a:extLst>
          </p:cNvPr>
          <p:cNvSpPr/>
          <p:nvPr/>
        </p:nvSpPr>
        <p:spPr>
          <a:xfrm>
            <a:off x="0" y="613674"/>
            <a:ext cx="3810000" cy="6244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457200">
              <a:spcBef>
                <a:spcPts val="0"/>
              </a:spcBef>
              <a:spcAft>
                <a:spcPts val="0"/>
              </a:spcAft>
            </a:pPr>
            <a:r>
              <a:rPr lang="en-US" sz="3200">
                <a:solidFill>
                  <a:srgbClr val="C00000"/>
                </a:solidFill>
                <a:latin typeface="Times New Roman" panose="02020603050405020304" pitchFamily="18" charset="0"/>
                <a:cs typeface="Times New Roman" panose="02020603050405020304" pitchFamily="18" charset="0"/>
              </a:rPr>
              <a:t>- </a:t>
            </a:r>
            <a:r>
              <a:rPr lang="en-US" sz="3200" b="1" i="1">
                <a:solidFill>
                  <a:srgbClr val="C00000"/>
                </a:solidFill>
                <a:latin typeface="Times New Roman" panose="02020603050405020304" pitchFamily="18" charset="0"/>
                <a:cs typeface="Times New Roman" panose="02020603050405020304" pitchFamily="18" charset="0"/>
              </a:rPr>
              <a:t>Bộ nhân </a:t>
            </a:r>
            <a:r>
              <a:rPr lang="en-US" sz="3200">
                <a:solidFill>
                  <a:srgbClr val="C00000"/>
                </a:solidFill>
                <a:latin typeface="Times New Roman" panose="02020603050405020304" pitchFamily="18" charset="0"/>
                <a:cs typeface="Times New Roman" panose="02020603050405020304" pitchFamily="18" charset="0"/>
                <a:sym typeface="Symbol" panose="05050102010706020507" pitchFamily="18" charset="2"/>
              </a:rPr>
              <a:t> nhân 2 tín hiệu tương tự đầu vào  tạo ra 1 tín hiệu tương tự ở đầu ra.</a:t>
            </a:r>
          </a:p>
          <a:p>
            <a:pPr marR="0" indent="457200">
              <a:spcBef>
                <a:spcPts val="0"/>
              </a:spcBef>
              <a:spcAft>
                <a:spcPts val="0"/>
              </a:spcAft>
            </a:pPr>
            <a:endParaRPr lang="en-US" sz="3200">
              <a:solidFill>
                <a:srgbClr val="000099"/>
              </a:solidFill>
              <a:latin typeface="Times New Roman" panose="02020603050405020304" pitchFamily="18" charset="0"/>
              <a:cs typeface="Times New Roman" panose="02020603050405020304" pitchFamily="18" charset="0"/>
              <a:sym typeface="Symbol" panose="05050102010706020507" pitchFamily="18" charset="2"/>
            </a:endParaRPr>
          </a:p>
          <a:p>
            <a:pPr marR="0" indent="457200">
              <a:spcBef>
                <a:spcPts val="0"/>
              </a:spcBef>
              <a:spcAft>
                <a:spcPts val="0"/>
              </a:spcAft>
            </a:pPr>
            <a:r>
              <a:rPr lang="en-US" sz="3200">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 </a:t>
            </a:r>
            <a:r>
              <a:rPr lang="en-US" sz="3200" b="1" i="1">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Biên độ </a:t>
            </a:r>
            <a:r>
              <a:rPr lang="en-US" sz="3200">
                <a:solidFill>
                  <a:schemeClr val="tx2">
                    <a:lumMod val="95000"/>
                    <a:lumOff val="5000"/>
                  </a:schemeClr>
                </a:solidFill>
                <a:latin typeface="Times New Roman" panose="02020603050405020304" pitchFamily="18" charset="0"/>
                <a:cs typeface="Times New Roman" panose="02020603050405020304" pitchFamily="18" charset="0"/>
                <a:sym typeface="Symbol" panose="05050102010706020507" pitchFamily="18" charset="2"/>
              </a:rPr>
              <a:t>của tín hiệu đầu ra là tích của hai biên độ tín hiệu đầu vào.</a:t>
            </a:r>
            <a:endParaRPr lang="en-US" sz="3200">
              <a:solidFill>
                <a:schemeClr val="tx2">
                  <a:lumMod val="95000"/>
                  <a:lumOff val="5000"/>
                </a:schemeClr>
              </a:solidFill>
              <a:latin typeface="Times New Roman" panose="02020603050405020304" pitchFamily="18" charset="0"/>
              <a:cs typeface="Times New Roman" panose="02020603050405020304" pitchFamily="18" charset="0"/>
            </a:endParaRPr>
          </a:p>
        </p:txBody>
      </p:sp>
      <p:pic>
        <p:nvPicPr>
          <p:cNvPr id="2" name="Picture 1" descr="mua le bui tuyet lan">
            <a:extLst>
              <a:ext uri="{FF2B5EF4-FFF2-40B4-BE49-F238E27FC236}">
                <a16:creationId xmlns:a16="http://schemas.microsoft.com/office/drawing/2014/main" id="{412F4A20-CDF0-973D-AB1B-729053A6E37C}"/>
              </a:ext>
            </a:extLst>
          </p:cNvPr>
          <p:cNvPicPr>
            <a:picLocks noChangeAspect="1"/>
          </p:cNvPicPr>
          <p:nvPr/>
        </p:nvPicPr>
        <p:blipFill>
          <a:blip r:embed="rId3"/>
          <a:stretch>
            <a:fillRect/>
          </a:stretch>
        </p:blipFill>
        <p:spPr>
          <a:xfrm>
            <a:off x="3810001" y="613674"/>
            <a:ext cx="8382000" cy="6244326"/>
          </a:xfrm>
          <a:prstGeom prst="rect">
            <a:avLst/>
          </a:prstGeom>
        </p:spPr>
      </p:pic>
    </p:spTree>
    <p:extLst>
      <p:ext uri="{BB962C8B-B14F-4D97-AF65-F5344CB8AC3E}">
        <p14:creationId xmlns:p14="http://schemas.microsoft.com/office/powerpoint/2010/main" val="7958194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7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wipe(left)">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
                                            <p:txEl>
                                              <p:pRg st="2" end="2"/>
                                            </p:txEl>
                                          </p:spTgt>
                                        </p:tgtEl>
                                        <p:attrNameLst>
                                          <p:attrName>style.visibility</p:attrName>
                                        </p:attrNameLst>
                                      </p:cBhvr>
                                      <p:to>
                                        <p:strVal val="visible"/>
                                      </p:to>
                                    </p:set>
                                    <p:animEffect transition="in" filter="wipe(left)">
                                      <p:cBhvr>
                                        <p:cTn id="17"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293;p31" descr="56 anh sang"/>
          <p:cNvGrpSpPr/>
          <p:nvPr/>
        </p:nvGrpSpPr>
        <p:grpSpPr>
          <a:xfrm>
            <a:off x="6613071" y="3608614"/>
            <a:ext cx="5659210" cy="3249386"/>
            <a:chOff x="-26" y="1343351"/>
            <a:chExt cx="9144028" cy="3789738"/>
          </a:xfrm>
        </p:grpSpPr>
        <p:sp>
          <p:nvSpPr>
            <p:cNvPr id="11" name="Google Shape;294;p31"/>
            <p:cNvSpPr/>
            <p:nvPr/>
          </p:nvSpPr>
          <p:spPr>
            <a:xfrm>
              <a:off x="-25" y="4272475"/>
              <a:ext cx="9143989" cy="860614"/>
            </a:xfrm>
            <a:custGeom>
              <a:avLst/>
              <a:gdLst/>
              <a:ahLst/>
              <a:cxnLst/>
              <a:rect l="l" t="t" r="r" b="b"/>
              <a:pathLst>
                <a:path w="69963" h="11820" extrusionOk="0">
                  <a:moveTo>
                    <a:pt x="1" y="0"/>
                  </a:moveTo>
                  <a:lnTo>
                    <a:pt x="1" y="11820"/>
                  </a:lnTo>
                  <a:lnTo>
                    <a:pt x="69962" y="11820"/>
                  </a:lnTo>
                  <a:lnTo>
                    <a:pt x="69962" y="0"/>
                  </a:lnTo>
                  <a:close/>
                </a:path>
              </a:pathLst>
            </a:custGeom>
            <a:solidFill>
              <a:srgbClr val="EBE6DD"/>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12" name="Google Shape;295;p31"/>
            <p:cNvSpPr/>
            <p:nvPr/>
          </p:nvSpPr>
          <p:spPr>
            <a:xfrm>
              <a:off x="5283536" y="2616411"/>
              <a:ext cx="677302" cy="381465"/>
            </a:xfrm>
            <a:custGeom>
              <a:avLst/>
              <a:gdLst/>
              <a:ahLst/>
              <a:cxnLst/>
              <a:rect l="l" t="t" r="r" b="b"/>
              <a:pathLst>
                <a:path w="9302" h="5239" extrusionOk="0">
                  <a:moveTo>
                    <a:pt x="4378" y="1"/>
                  </a:moveTo>
                  <a:cubicBezTo>
                    <a:pt x="4276" y="1"/>
                    <a:pt x="4182" y="15"/>
                    <a:pt x="4099" y="47"/>
                  </a:cubicBezTo>
                  <a:cubicBezTo>
                    <a:pt x="3967" y="445"/>
                    <a:pt x="4066" y="547"/>
                    <a:pt x="4430" y="894"/>
                  </a:cubicBezTo>
                  <a:cubicBezTo>
                    <a:pt x="4525" y="989"/>
                    <a:pt x="4810" y="1159"/>
                    <a:pt x="4875" y="1275"/>
                  </a:cubicBezTo>
                  <a:cubicBezTo>
                    <a:pt x="4964" y="1435"/>
                    <a:pt x="4964" y="1435"/>
                    <a:pt x="4875" y="1537"/>
                  </a:cubicBezTo>
                  <a:cubicBezTo>
                    <a:pt x="4810" y="1608"/>
                    <a:pt x="4474" y="1718"/>
                    <a:pt x="4379" y="1728"/>
                  </a:cubicBezTo>
                  <a:cubicBezTo>
                    <a:pt x="4274" y="1736"/>
                    <a:pt x="4176" y="1740"/>
                    <a:pt x="4084" y="1740"/>
                  </a:cubicBezTo>
                  <a:cubicBezTo>
                    <a:pt x="3406" y="1740"/>
                    <a:pt x="3020" y="1537"/>
                    <a:pt x="2613" y="1363"/>
                  </a:cubicBezTo>
                  <a:cubicBezTo>
                    <a:pt x="2255" y="1211"/>
                    <a:pt x="2004" y="1109"/>
                    <a:pt x="1663" y="925"/>
                  </a:cubicBezTo>
                  <a:cubicBezTo>
                    <a:pt x="1415" y="792"/>
                    <a:pt x="736" y="500"/>
                    <a:pt x="353" y="500"/>
                  </a:cubicBezTo>
                  <a:cubicBezTo>
                    <a:pt x="207" y="500"/>
                    <a:pt x="105" y="542"/>
                    <a:pt x="85" y="652"/>
                  </a:cubicBezTo>
                  <a:cubicBezTo>
                    <a:pt x="0" y="1357"/>
                    <a:pt x="939" y="2139"/>
                    <a:pt x="1552" y="2494"/>
                  </a:cubicBezTo>
                  <a:cubicBezTo>
                    <a:pt x="2164" y="2847"/>
                    <a:pt x="2899" y="2881"/>
                    <a:pt x="3593" y="3017"/>
                  </a:cubicBezTo>
                  <a:cubicBezTo>
                    <a:pt x="4005" y="3099"/>
                    <a:pt x="4410" y="3245"/>
                    <a:pt x="4845" y="3405"/>
                  </a:cubicBezTo>
                  <a:cubicBezTo>
                    <a:pt x="5283" y="3568"/>
                    <a:pt x="5634" y="3861"/>
                    <a:pt x="5814" y="4290"/>
                  </a:cubicBezTo>
                  <a:cubicBezTo>
                    <a:pt x="5947" y="4603"/>
                    <a:pt x="6145" y="4871"/>
                    <a:pt x="6410" y="5082"/>
                  </a:cubicBezTo>
                  <a:cubicBezTo>
                    <a:pt x="6561" y="5205"/>
                    <a:pt x="6755" y="5239"/>
                    <a:pt x="6952" y="5239"/>
                  </a:cubicBezTo>
                  <a:cubicBezTo>
                    <a:pt x="7056" y="5239"/>
                    <a:pt x="7162" y="5229"/>
                    <a:pt x="7263" y="5218"/>
                  </a:cubicBezTo>
                  <a:cubicBezTo>
                    <a:pt x="7659" y="5178"/>
                    <a:pt x="8050" y="5137"/>
                    <a:pt x="8444" y="5096"/>
                  </a:cubicBezTo>
                  <a:lnTo>
                    <a:pt x="9016" y="4980"/>
                  </a:lnTo>
                  <a:cubicBezTo>
                    <a:pt x="9022" y="4982"/>
                    <a:pt x="9028" y="4983"/>
                    <a:pt x="9034" y="4983"/>
                  </a:cubicBezTo>
                  <a:cubicBezTo>
                    <a:pt x="9156" y="4983"/>
                    <a:pt x="9167" y="4562"/>
                    <a:pt x="9190" y="4426"/>
                  </a:cubicBezTo>
                  <a:cubicBezTo>
                    <a:pt x="9301" y="3796"/>
                    <a:pt x="9039" y="3208"/>
                    <a:pt x="8601" y="2367"/>
                  </a:cubicBezTo>
                  <a:cubicBezTo>
                    <a:pt x="8523" y="2214"/>
                    <a:pt x="8393" y="2065"/>
                    <a:pt x="8169" y="1864"/>
                  </a:cubicBezTo>
                  <a:cubicBezTo>
                    <a:pt x="7842" y="1578"/>
                    <a:pt x="7505" y="1456"/>
                    <a:pt x="7304" y="1363"/>
                  </a:cubicBezTo>
                  <a:cubicBezTo>
                    <a:pt x="6801" y="1139"/>
                    <a:pt x="6461" y="938"/>
                    <a:pt x="6230" y="775"/>
                  </a:cubicBezTo>
                  <a:cubicBezTo>
                    <a:pt x="5815" y="479"/>
                    <a:pt x="4965" y="1"/>
                    <a:pt x="4378" y="1"/>
                  </a:cubicBezTo>
                  <a:close/>
                </a:path>
              </a:pathLst>
            </a:custGeom>
            <a:solidFill>
              <a:srgbClr val="C7766D"/>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13" name="Google Shape;296;p31"/>
            <p:cNvSpPr/>
            <p:nvPr/>
          </p:nvSpPr>
          <p:spPr>
            <a:xfrm>
              <a:off x="5609520" y="2831354"/>
              <a:ext cx="3330808" cy="1520325"/>
            </a:xfrm>
            <a:custGeom>
              <a:avLst/>
              <a:gdLst/>
              <a:ahLst/>
              <a:cxnLst/>
              <a:rect l="l" t="t" r="r" b="b"/>
              <a:pathLst>
                <a:path w="45745" h="20880" extrusionOk="0">
                  <a:moveTo>
                    <a:pt x="30796" y="0"/>
                  </a:moveTo>
                  <a:cubicBezTo>
                    <a:pt x="28260" y="0"/>
                    <a:pt x="25705" y="739"/>
                    <a:pt x="23476" y="1977"/>
                  </a:cubicBezTo>
                  <a:cubicBezTo>
                    <a:pt x="20213" y="3791"/>
                    <a:pt x="17594" y="6594"/>
                    <a:pt x="15471" y="9667"/>
                  </a:cubicBezTo>
                  <a:cubicBezTo>
                    <a:pt x="14620" y="10893"/>
                    <a:pt x="13585" y="12321"/>
                    <a:pt x="12092" y="12321"/>
                  </a:cubicBezTo>
                  <a:cubicBezTo>
                    <a:pt x="12085" y="12321"/>
                    <a:pt x="12078" y="12321"/>
                    <a:pt x="12071" y="12321"/>
                  </a:cubicBezTo>
                  <a:cubicBezTo>
                    <a:pt x="11374" y="12317"/>
                    <a:pt x="10711" y="11974"/>
                    <a:pt x="10176" y="11520"/>
                  </a:cubicBezTo>
                  <a:cubicBezTo>
                    <a:pt x="7172" y="8976"/>
                    <a:pt x="8006" y="3791"/>
                    <a:pt x="4934" y="1327"/>
                  </a:cubicBezTo>
                  <a:cubicBezTo>
                    <a:pt x="4798" y="1273"/>
                    <a:pt x="4524" y="1253"/>
                    <a:pt x="4181" y="1253"/>
                  </a:cubicBezTo>
                  <a:cubicBezTo>
                    <a:pt x="3485" y="1253"/>
                    <a:pt x="2505" y="1336"/>
                    <a:pt x="1811" y="1389"/>
                  </a:cubicBezTo>
                  <a:cubicBezTo>
                    <a:pt x="1528" y="1412"/>
                    <a:pt x="1082" y="1436"/>
                    <a:pt x="953" y="1688"/>
                  </a:cubicBezTo>
                  <a:cubicBezTo>
                    <a:pt x="55" y="4808"/>
                    <a:pt x="0" y="8136"/>
                    <a:pt x="517" y="11341"/>
                  </a:cubicBezTo>
                  <a:cubicBezTo>
                    <a:pt x="1059" y="14709"/>
                    <a:pt x="2494" y="18291"/>
                    <a:pt x="5559" y="19788"/>
                  </a:cubicBezTo>
                  <a:cubicBezTo>
                    <a:pt x="7334" y="20655"/>
                    <a:pt x="9987" y="20879"/>
                    <a:pt x="11604" y="20879"/>
                  </a:cubicBezTo>
                  <a:cubicBezTo>
                    <a:pt x="11689" y="20879"/>
                    <a:pt x="11771" y="20878"/>
                    <a:pt x="11850" y="20877"/>
                  </a:cubicBezTo>
                  <a:cubicBezTo>
                    <a:pt x="13701" y="20850"/>
                    <a:pt x="15300" y="20680"/>
                    <a:pt x="16927" y="19792"/>
                  </a:cubicBezTo>
                  <a:lnTo>
                    <a:pt x="45512" y="19792"/>
                  </a:lnTo>
                  <a:cubicBezTo>
                    <a:pt x="45744" y="16189"/>
                    <a:pt x="45002" y="10888"/>
                    <a:pt x="43356" y="7673"/>
                  </a:cubicBezTo>
                  <a:cubicBezTo>
                    <a:pt x="41712" y="4457"/>
                    <a:pt x="37735" y="1545"/>
                    <a:pt x="34278" y="501"/>
                  </a:cubicBezTo>
                  <a:cubicBezTo>
                    <a:pt x="33145" y="159"/>
                    <a:pt x="31973" y="0"/>
                    <a:pt x="30796" y="0"/>
                  </a:cubicBezTo>
                  <a:close/>
                </a:path>
              </a:pathLst>
            </a:custGeom>
            <a:solidFill>
              <a:srgbClr val="87D5D6"/>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14" name="Google Shape;297;p31"/>
            <p:cNvSpPr/>
            <p:nvPr/>
          </p:nvSpPr>
          <p:spPr>
            <a:xfrm>
              <a:off x="8318159" y="3719234"/>
              <a:ext cx="50386" cy="558253"/>
            </a:xfrm>
            <a:custGeom>
              <a:avLst/>
              <a:gdLst/>
              <a:ahLst/>
              <a:cxnLst/>
              <a:rect l="l" t="t" r="r" b="b"/>
              <a:pathLst>
                <a:path w="692" h="7667" extrusionOk="0">
                  <a:moveTo>
                    <a:pt x="50" y="1"/>
                  </a:moveTo>
                  <a:cubicBezTo>
                    <a:pt x="32" y="1"/>
                    <a:pt x="12" y="17"/>
                    <a:pt x="18" y="41"/>
                  </a:cubicBezTo>
                  <a:cubicBezTo>
                    <a:pt x="287" y="1307"/>
                    <a:pt x="420" y="2610"/>
                    <a:pt x="376" y="3899"/>
                  </a:cubicBezTo>
                  <a:cubicBezTo>
                    <a:pt x="335" y="5121"/>
                    <a:pt x="1" y="6383"/>
                    <a:pt x="86" y="7598"/>
                  </a:cubicBezTo>
                  <a:cubicBezTo>
                    <a:pt x="90" y="7641"/>
                    <a:pt x="125" y="7667"/>
                    <a:pt x="161" y="7667"/>
                  </a:cubicBezTo>
                  <a:cubicBezTo>
                    <a:pt x="189" y="7667"/>
                    <a:pt x="217" y="7651"/>
                    <a:pt x="229" y="7614"/>
                  </a:cubicBezTo>
                  <a:cubicBezTo>
                    <a:pt x="607" y="6444"/>
                    <a:pt x="651" y="5019"/>
                    <a:pt x="671" y="3791"/>
                  </a:cubicBezTo>
                  <a:cubicBezTo>
                    <a:pt x="692" y="2487"/>
                    <a:pt x="478" y="1266"/>
                    <a:pt x="79" y="25"/>
                  </a:cubicBezTo>
                  <a:cubicBezTo>
                    <a:pt x="75" y="8"/>
                    <a:pt x="63" y="1"/>
                    <a:pt x="50"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15" name="Google Shape;298;p31"/>
            <p:cNvSpPr/>
            <p:nvPr/>
          </p:nvSpPr>
          <p:spPr>
            <a:xfrm>
              <a:off x="8631328" y="3630184"/>
              <a:ext cx="22353" cy="62983"/>
            </a:xfrm>
            <a:custGeom>
              <a:avLst/>
              <a:gdLst/>
              <a:ahLst/>
              <a:cxnLst/>
              <a:rect l="l" t="t" r="r" b="b"/>
              <a:pathLst>
                <a:path w="307" h="865" extrusionOk="0">
                  <a:moveTo>
                    <a:pt x="154" y="1"/>
                  </a:moveTo>
                  <a:cubicBezTo>
                    <a:pt x="120" y="1"/>
                    <a:pt x="85" y="24"/>
                    <a:pt x="82" y="70"/>
                  </a:cubicBezTo>
                  <a:cubicBezTo>
                    <a:pt x="59" y="312"/>
                    <a:pt x="1" y="570"/>
                    <a:pt x="79" y="808"/>
                  </a:cubicBezTo>
                  <a:cubicBezTo>
                    <a:pt x="91" y="846"/>
                    <a:pt x="122" y="865"/>
                    <a:pt x="154" y="865"/>
                  </a:cubicBezTo>
                  <a:cubicBezTo>
                    <a:pt x="185" y="865"/>
                    <a:pt x="217" y="846"/>
                    <a:pt x="228" y="808"/>
                  </a:cubicBezTo>
                  <a:cubicBezTo>
                    <a:pt x="307" y="570"/>
                    <a:pt x="249" y="312"/>
                    <a:pt x="225" y="70"/>
                  </a:cubicBezTo>
                  <a:cubicBezTo>
                    <a:pt x="222" y="24"/>
                    <a:pt x="188" y="1"/>
                    <a:pt x="154"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16" name="Google Shape;299;p31"/>
            <p:cNvSpPr/>
            <p:nvPr/>
          </p:nvSpPr>
          <p:spPr>
            <a:xfrm>
              <a:off x="8736105" y="3735398"/>
              <a:ext cx="13179" cy="44925"/>
            </a:xfrm>
            <a:custGeom>
              <a:avLst/>
              <a:gdLst/>
              <a:ahLst/>
              <a:cxnLst/>
              <a:rect l="l" t="t" r="r" b="b"/>
              <a:pathLst>
                <a:path w="181" h="617" extrusionOk="0">
                  <a:moveTo>
                    <a:pt x="91" y="1"/>
                  </a:moveTo>
                  <a:cubicBezTo>
                    <a:pt x="62" y="1"/>
                    <a:pt x="33" y="20"/>
                    <a:pt x="31" y="57"/>
                  </a:cubicBezTo>
                  <a:cubicBezTo>
                    <a:pt x="28" y="146"/>
                    <a:pt x="25" y="235"/>
                    <a:pt x="21" y="326"/>
                  </a:cubicBezTo>
                  <a:cubicBezTo>
                    <a:pt x="17" y="404"/>
                    <a:pt x="0" y="493"/>
                    <a:pt x="28" y="571"/>
                  </a:cubicBezTo>
                  <a:cubicBezTo>
                    <a:pt x="38" y="602"/>
                    <a:pt x="65" y="617"/>
                    <a:pt x="91" y="617"/>
                  </a:cubicBezTo>
                  <a:cubicBezTo>
                    <a:pt x="117" y="617"/>
                    <a:pt x="144" y="602"/>
                    <a:pt x="154" y="571"/>
                  </a:cubicBezTo>
                  <a:cubicBezTo>
                    <a:pt x="181" y="493"/>
                    <a:pt x="164" y="404"/>
                    <a:pt x="160" y="326"/>
                  </a:cubicBezTo>
                  <a:cubicBezTo>
                    <a:pt x="157" y="235"/>
                    <a:pt x="154" y="146"/>
                    <a:pt x="151" y="57"/>
                  </a:cubicBezTo>
                  <a:cubicBezTo>
                    <a:pt x="149" y="20"/>
                    <a:pt x="120" y="1"/>
                    <a:pt x="91"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17" name="Google Shape;300;p31"/>
            <p:cNvSpPr/>
            <p:nvPr/>
          </p:nvSpPr>
          <p:spPr>
            <a:xfrm>
              <a:off x="7719929" y="3462714"/>
              <a:ext cx="16164" cy="61017"/>
            </a:xfrm>
            <a:custGeom>
              <a:avLst/>
              <a:gdLst/>
              <a:ahLst/>
              <a:cxnLst/>
              <a:rect l="l" t="t" r="r" b="b"/>
              <a:pathLst>
                <a:path w="222" h="838" extrusionOk="0">
                  <a:moveTo>
                    <a:pt x="112" y="0"/>
                  </a:moveTo>
                  <a:cubicBezTo>
                    <a:pt x="84" y="0"/>
                    <a:pt x="55" y="19"/>
                    <a:pt x="51" y="57"/>
                  </a:cubicBezTo>
                  <a:cubicBezTo>
                    <a:pt x="48" y="196"/>
                    <a:pt x="41" y="332"/>
                    <a:pt x="34" y="472"/>
                  </a:cubicBezTo>
                  <a:cubicBezTo>
                    <a:pt x="28" y="588"/>
                    <a:pt x="1" y="699"/>
                    <a:pt x="55" y="805"/>
                  </a:cubicBezTo>
                  <a:cubicBezTo>
                    <a:pt x="67" y="827"/>
                    <a:pt x="90" y="838"/>
                    <a:pt x="112" y="838"/>
                  </a:cubicBezTo>
                  <a:cubicBezTo>
                    <a:pt x="135" y="838"/>
                    <a:pt x="157" y="827"/>
                    <a:pt x="167" y="805"/>
                  </a:cubicBezTo>
                  <a:cubicBezTo>
                    <a:pt x="222" y="699"/>
                    <a:pt x="197" y="588"/>
                    <a:pt x="191" y="472"/>
                  </a:cubicBezTo>
                  <a:cubicBezTo>
                    <a:pt x="184" y="332"/>
                    <a:pt x="177" y="196"/>
                    <a:pt x="170" y="57"/>
                  </a:cubicBezTo>
                  <a:cubicBezTo>
                    <a:pt x="169" y="19"/>
                    <a:pt x="141" y="0"/>
                    <a:pt x="112"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18" name="Google Shape;301;p31"/>
            <p:cNvSpPr/>
            <p:nvPr/>
          </p:nvSpPr>
          <p:spPr>
            <a:xfrm>
              <a:off x="7775194" y="3392668"/>
              <a:ext cx="26067" cy="58541"/>
            </a:xfrm>
            <a:custGeom>
              <a:avLst/>
              <a:gdLst/>
              <a:ahLst/>
              <a:cxnLst/>
              <a:rect l="l" t="t" r="r" b="b"/>
              <a:pathLst>
                <a:path w="358" h="804" extrusionOk="0">
                  <a:moveTo>
                    <a:pt x="180" y="1"/>
                  </a:moveTo>
                  <a:cubicBezTo>
                    <a:pt x="141" y="1"/>
                    <a:pt x="102" y="28"/>
                    <a:pt x="96" y="83"/>
                  </a:cubicBezTo>
                  <a:cubicBezTo>
                    <a:pt x="68" y="280"/>
                    <a:pt x="0" y="529"/>
                    <a:pt x="65" y="719"/>
                  </a:cubicBezTo>
                  <a:cubicBezTo>
                    <a:pt x="83" y="775"/>
                    <a:pt x="131" y="803"/>
                    <a:pt x="179" y="803"/>
                  </a:cubicBezTo>
                  <a:cubicBezTo>
                    <a:pt x="226" y="803"/>
                    <a:pt x="274" y="775"/>
                    <a:pt x="293" y="719"/>
                  </a:cubicBezTo>
                  <a:cubicBezTo>
                    <a:pt x="357" y="529"/>
                    <a:pt x="289" y="277"/>
                    <a:pt x="266" y="83"/>
                  </a:cubicBezTo>
                  <a:cubicBezTo>
                    <a:pt x="259" y="28"/>
                    <a:pt x="219" y="1"/>
                    <a:pt x="180"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19" name="Google Shape;302;p31"/>
            <p:cNvSpPr/>
            <p:nvPr/>
          </p:nvSpPr>
          <p:spPr>
            <a:xfrm>
              <a:off x="7795217" y="3633824"/>
              <a:ext cx="18203" cy="64293"/>
            </a:xfrm>
            <a:custGeom>
              <a:avLst/>
              <a:gdLst/>
              <a:ahLst/>
              <a:cxnLst/>
              <a:rect l="l" t="t" r="r" b="b"/>
              <a:pathLst>
                <a:path w="250" h="883" extrusionOk="0">
                  <a:moveTo>
                    <a:pt x="125" y="1"/>
                  </a:moveTo>
                  <a:cubicBezTo>
                    <a:pt x="88" y="1"/>
                    <a:pt x="50" y="25"/>
                    <a:pt x="45" y="75"/>
                  </a:cubicBezTo>
                  <a:cubicBezTo>
                    <a:pt x="28" y="326"/>
                    <a:pt x="0" y="565"/>
                    <a:pt x="35" y="816"/>
                  </a:cubicBezTo>
                  <a:cubicBezTo>
                    <a:pt x="42" y="860"/>
                    <a:pt x="83" y="882"/>
                    <a:pt x="125" y="882"/>
                  </a:cubicBezTo>
                  <a:cubicBezTo>
                    <a:pt x="166" y="882"/>
                    <a:pt x="207" y="860"/>
                    <a:pt x="212" y="816"/>
                  </a:cubicBezTo>
                  <a:cubicBezTo>
                    <a:pt x="249" y="565"/>
                    <a:pt x="222" y="326"/>
                    <a:pt x="205" y="75"/>
                  </a:cubicBezTo>
                  <a:cubicBezTo>
                    <a:pt x="200" y="25"/>
                    <a:pt x="162" y="1"/>
                    <a:pt x="125"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20" name="Google Shape;303;p31"/>
            <p:cNvSpPr/>
            <p:nvPr/>
          </p:nvSpPr>
          <p:spPr>
            <a:xfrm>
              <a:off x="7989045" y="3588899"/>
              <a:ext cx="25776" cy="68371"/>
            </a:xfrm>
            <a:custGeom>
              <a:avLst/>
              <a:gdLst/>
              <a:ahLst/>
              <a:cxnLst/>
              <a:rect l="l" t="t" r="r" b="b"/>
              <a:pathLst>
                <a:path w="354" h="939" extrusionOk="0">
                  <a:moveTo>
                    <a:pt x="103" y="0"/>
                  </a:moveTo>
                  <a:cubicBezTo>
                    <a:pt x="50" y="0"/>
                    <a:pt x="0" y="42"/>
                    <a:pt x="17" y="113"/>
                  </a:cubicBezTo>
                  <a:cubicBezTo>
                    <a:pt x="71" y="361"/>
                    <a:pt x="30" y="610"/>
                    <a:pt x="40" y="862"/>
                  </a:cubicBezTo>
                  <a:cubicBezTo>
                    <a:pt x="42" y="910"/>
                    <a:pt x="80" y="939"/>
                    <a:pt x="120" y="939"/>
                  </a:cubicBezTo>
                  <a:cubicBezTo>
                    <a:pt x="144" y="939"/>
                    <a:pt x="170" y="927"/>
                    <a:pt x="187" y="902"/>
                  </a:cubicBezTo>
                  <a:cubicBezTo>
                    <a:pt x="353" y="640"/>
                    <a:pt x="306" y="341"/>
                    <a:pt x="193" y="62"/>
                  </a:cubicBezTo>
                  <a:cubicBezTo>
                    <a:pt x="175" y="20"/>
                    <a:pt x="138" y="0"/>
                    <a:pt x="103"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21" name="Google Shape;304;p31"/>
            <p:cNvSpPr/>
            <p:nvPr/>
          </p:nvSpPr>
          <p:spPr>
            <a:xfrm>
              <a:off x="6847193" y="3559628"/>
              <a:ext cx="168707" cy="714291"/>
            </a:xfrm>
            <a:custGeom>
              <a:avLst/>
              <a:gdLst/>
              <a:ahLst/>
              <a:cxnLst/>
              <a:rect l="l" t="t" r="r" b="b"/>
              <a:pathLst>
                <a:path w="2317" h="9810" extrusionOk="0">
                  <a:moveTo>
                    <a:pt x="2286" y="1"/>
                  </a:moveTo>
                  <a:cubicBezTo>
                    <a:pt x="2276" y="1"/>
                    <a:pt x="2266" y="6"/>
                    <a:pt x="2262" y="18"/>
                  </a:cubicBezTo>
                  <a:cubicBezTo>
                    <a:pt x="1654" y="1611"/>
                    <a:pt x="1180" y="3258"/>
                    <a:pt x="786" y="4918"/>
                  </a:cubicBezTo>
                  <a:cubicBezTo>
                    <a:pt x="415" y="6496"/>
                    <a:pt x="68" y="8140"/>
                    <a:pt x="0" y="9766"/>
                  </a:cubicBezTo>
                  <a:cubicBezTo>
                    <a:pt x="0" y="9794"/>
                    <a:pt x="25" y="9810"/>
                    <a:pt x="49" y="9810"/>
                  </a:cubicBezTo>
                  <a:cubicBezTo>
                    <a:pt x="69" y="9810"/>
                    <a:pt x="88" y="9799"/>
                    <a:pt x="92" y="9776"/>
                  </a:cubicBezTo>
                  <a:cubicBezTo>
                    <a:pt x="450" y="8150"/>
                    <a:pt x="629" y="6490"/>
                    <a:pt x="1004" y="4863"/>
                  </a:cubicBezTo>
                  <a:cubicBezTo>
                    <a:pt x="1375" y="3237"/>
                    <a:pt x="1882" y="1645"/>
                    <a:pt x="2310" y="32"/>
                  </a:cubicBezTo>
                  <a:cubicBezTo>
                    <a:pt x="2316" y="13"/>
                    <a:pt x="2301" y="1"/>
                    <a:pt x="2286"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22" name="Google Shape;305;p31"/>
            <p:cNvSpPr/>
            <p:nvPr/>
          </p:nvSpPr>
          <p:spPr>
            <a:xfrm>
              <a:off x="5860724" y="3649334"/>
              <a:ext cx="20897" cy="65240"/>
            </a:xfrm>
            <a:custGeom>
              <a:avLst/>
              <a:gdLst/>
              <a:ahLst/>
              <a:cxnLst/>
              <a:rect l="l" t="t" r="r" b="b"/>
              <a:pathLst>
                <a:path w="287" h="896" extrusionOk="0">
                  <a:moveTo>
                    <a:pt x="143" y="1"/>
                  </a:moveTo>
                  <a:cubicBezTo>
                    <a:pt x="101" y="1"/>
                    <a:pt x="60" y="28"/>
                    <a:pt x="58" y="82"/>
                  </a:cubicBezTo>
                  <a:cubicBezTo>
                    <a:pt x="48" y="321"/>
                    <a:pt x="0" y="593"/>
                    <a:pt x="48" y="825"/>
                  </a:cubicBezTo>
                  <a:cubicBezTo>
                    <a:pt x="58" y="872"/>
                    <a:pt x="100" y="896"/>
                    <a:pt x="143" y="896"/>
                  </a:cubicBezTo>
                  <a:cubicBezTo>
                    <a:pt x="186" y="896"/>
                    <a:pt x="228" y="872"/>
                    <a:pt x="239" y="825"/>
                  </a:cubicBezTo>
                  <a:cubicBezTo>
                    <a:pt x="286" y="593"/>
                    <a:pt x="239" y="321"/>
                    <a:pt x="228" y="82"/>
                  </a:cubicBezTo>
                  <a:cubicBezTo>
                    <a:pt x="226" y="28"/>
                    <a:pt x="185" y="1"/>
                    <a:pt x="143"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23" name="Google Shape;306;p31"/>
            <p:cNvSpPr/>
            <p:nvPr/>
          </p:nvSpPr>
          <p:spPr>
            <a:xfrm>
              <a:off x="5955599" y="3683264"/>
              <a:ext cx="15655" cy="41503"/>
            </a:xfrm>
            <a:custGeom>
              <a:avLst/>
              <a:gdLst/>
              <a:ahLst/>
              <a:cxnLst/>
              <a:rect l="l" t="t" r="r" b="b"/>
              <a:pathLst>
                <a:path w="215" h="570" extrusionOk="0">
                  <a:moveTo>
                    <a:pt x="107" y="0"/>
                  </a:moveTo>
                  <a:cubicBezTo>
                    <a:pt x="79" y="0"/>
                    <a:pt x="51" y="20"/>
                    <a:pt x="48" y="59"/>
                  </a:cubicBezTo>
                  <a:cubicBezTo>
                    <a:pt x="38" y="202"/>
                    <a:pt x="0" y="376"/>
                    <a:pt x="38" y="519"/>
                  </a:cubicBezTo>
                  <a:cubicBezTo>
                    <a:pt x="46" y="552"/>
                    <a:pt x="77" y="569"/>
                    <a:pt x="107" y="569"/>
                  </a:cubicBezTo>
                  <a:cubicBezTo>
                    <a:pt x="138" y="569"/>
                    <a:pt x="169" y="552"/>
                    <a:pt x="177" y="519"/>
                  </a:cubicBezTo>
                  <a:cubicBezTo>
                    <a:pt x="214" y="376"/>
                    <a:pt x="177" y="202"/>
                    <a:pt x="167" y="59"/>
                  </a:cubicBezTo>
                  <a:cubicBezTo>
                    <a:pt x="164" y="20"/>
                    <a:pt x="136" y="0"/>
                    <a:pt x="107"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24" name="Google Shape;307;p31"/>
            <p:cNvSpPr/>
            <p:nvPr/>
          </p:nvSpPr>
          <p:spPr>
            <a:xfrm>
              <a:off x="5924363" y="3883864"/>
              <a:ext cx="13980" cy="45435"/>
            </a:xfrm>
            <a:custGeom>
              <a:avLst/>
              <a:gdLst/>
              <a:ahLst/>
              <a:cxnLst/>
              <a:rect l="l" t="t" r="r" b="b"/>
              <a:pathLst>
                <a:path w="192" h="624" extrusionOk="0">
                  <a:moveTo>
                    <a:pt x="96" y="0"/>
                  </a:moveTo>
                  <a:cubicBezTo>
                    <a:pt x="68" y="0"/>
                    <a:pt x="40" y="19"/>
                    <a:pt x="38" y="56"/>
                  </a:cubicBezTo>
                  <a:cubicBezTo>
                    <a:pt x="31" y="145"/>
                    <a:pt x="28" y="234"/>
                    <a:pt x="21" y="325"/>
                  </a:cubicBezTo>
                  <a:cubicBezTo>
                    <a:pt x="18" y="407"/>
                    <a:pt x="1" y="492"/>
                    <a:pt x="28" y="570"/>
                  </a:cubicBezTo>
                  <a:cubicBezTo>
                    <a:pt x="38" y="606"/>
                    <a:pt x="67" y="624"/>
                    <a:pt x="96" y="624"/>
                  </a:cubicBezTo>
                  <a:cubicBezTo>
                    <a:pt x="125" y="624"/>
                    <a:pt x="154" y="606"/>
                    <a:pt x="164" y="570"/>
                  </a:cubicBezTo>
                  <a:cubicBezTo>
                    <a:pt x="191" y="492"/>
                    <a:pt x="174" y="403"/>
                    <a:pt x="171" y="325"/>
                  </a:cubicBezTo>
                  <a:cubicBezTo>
                    <a:pt x="164" y="234"/>
                    <a:pt x="161" y="145"/>
                    <a:pt x="153" y="56"/>
                  </a:cubicBezTo>
                  <a:cubicBezTo>
                    <a:pt x="152" y="19"/>
                    <a:pt x="124" y="0"/>
                    <a:pt x="96"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25" name="Google Shape;308;p31"/>
            <p:cNvSpPr/>
            <p:nvPr/>
          </p:nvSpPr>
          <p:spPr>
            <a:xfrm>
              <a:off x="7145944" y="1343351"/>
              <a:ext cx="1510714" cy="1392466"/>
            </a:xfrm>
            <a:custGeom>
              <a:avLst/>
              <a:gdLst/>
              <a:ahLst/>
              <a:cxnLst/>
              <a:rect l="l" t="t" r="r" b="b"/>
              <a:pathLst>
                <a:path w="20748" h="19124" extrusionOk="0">
                  <a:moveTo>
                    <a:pt x="9265" y="0"/>
                  </a:moveTo>
                  <a:cubicBezTo>
                    <a:pt x="8349" y="0"/>
                    <a:pt x="7466" y="137"/>
                    <a:pt x="6839" y="370"/>
                  </a:cubicBezTo>
                  <a:cubicBezTo>
                    <a:pt x="5651" y="812"/>
                    <a:pt x="4396" y="1608"/>
                    <a:pt x="3665" y="2642"/>
                  </a:cubicBezTo>
                  <a:cubicBezTo>
                    <a:pt x="2936" y="3680"/>
                    <a:pt x="2450" y="4902"/>
                    <a:pt x="1943" y="6062"/>
                  </a:cubicBezTo>
                  <a:cubicBezTo>
                    <a:pt x="1334" y="7464"/>
                    <a:pt x="1028" y="8872"/>
                    <a:pt x="538" y="10318"/>
                  </a:cubicBezTo>
                  <a:cubicBezTo>
                    <a:pt x="252" y="11169"/>
                    <a:pt x="1" y="12046"/>
                    <a:pt x="24" y="12945"/>
                  </a:cubicBezTo>
                  <a:cubicBezTo>
                    <a:pt x="78" y="14948"/>
                    <a:pt x="1552" y="16701"/>
                    <a:pt x="3314" y="17657"/>
                  </a:cubicBezTo>
                  <a:cubicBezTo>
                    <a:pt x="5080" y="18616"/>
                    <a:pt x="6366" y="18936"/>
                    <a:pt x="8751" y="19123"/>
                  </a:cubicBezTo>
                  <a:cubicBezTo>
                    <a:pt x="12133" y="18973"/>
                    <a:pt x="15630" y="18797"/>
                    <a:pt x="18672" y="17303"/>
                  </a:cubicBezTo>
                  <a:cubicBezTo>
                    <a:pt x="19030" y="17129"/>
                    <a:pt x="19383" y="16932"/>
                    <a:pt x="19649" y="16636"/>
                  </a:cubicBezTo>
                  <a:cubicBezTo>
                    <a:pt x="19961" y="16286"/>
                    <a:pt x="20125" y="15826"/>
                    <a:pt x="20241" y="15367"/>
                  </a:cubicBezTo>
                  <a:cubicBezTo>
                    <a:pt x="20748" y="13359"/>
                    <a:pt x="20462" y="11227"/>
                    <a:pt x="19900" y="9233"/>
                  </a:cubicBezTo>
                  <a:cubicBezTo>
                    <a:pt x="19080" y="6313"/>
                    <a:pt x="17566" y="3446"/>
                    <a:pt x="15028" y="1792"/>
                  </a:cubicBezTo>
                  <a:cubicBezTo>
                    <a:pt x="13474" y="778"/>
                    <a:pt x="12518" y="574"/>
                    <a:pt x="10718" y="121"/>
                  </a:cubicBezTo>
                  <a:cubicBezTo>
                    <a:pt x="10247" y="39"/>
                    <a:pt x="9752" y="0"/>
                    <a:pt x="9265" y="0"/>
                  </a:cubicBezTo>
                  <a:close/>
                </a:path>
              </a:pathLst>
            </a:custGeom>
            <a:solidFill>
              <a:srgbClr val="002060"/>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26" name="Google Shape;309;p31"/>
            <p:cNvSpPr/>
            <p:nvPr/>
          </p:nvSpPr>
          <p:spPr>
            <a:xfrm>
              <a:off x="7308463" y="1451114"/>
              <a:ext cx="1019957" cy="1523238"/>
            </a:xfrm>
            <a:custGeom>
              <a:avLst/>
              <a:gdLst/>
              <a:ahLst/>
              <a:cxnLst/>
              <a:rect l="l" t="t" r="r" b="b"/>
              <a:pathLst>
                <a:path w="14008" h="20920" extrusionOk="0">
                  <a:moveTo>
                    <a:pt x="6266" y="0"/>
                  </a:moveTo>
                  <a:cubicBezTo>
                    <a:pt x="4944" y="0"/>
                    <a:pt x="3676" y="772"/>
                    <a:pt x="2844" y="1815"/>
                  </a:cubicBezTo>
                  <a:cubicBezTo>
                    <a:pt x="1936" y="2952"/>
                    <a:pt x="1470" y="4374"/>
                    <a:pt x="1126" y="5790"/>
                  </a:cubicBezTo>
                  <a:cubicBezTo>
                    <a:pt x="405" y="8770"/>
                    <a:pt x="0" y="11863"/>
                    <a:pt x="1623" y="14496"/>
                  </a:cubicBezTo>
                  <a:cubicBezTo>
                    <a:pt x="1946" y="15020"/>
                    <a:pt x="2684" y="15687"/>
                    <a:pt x="3253" y="15912"/>
                  </a:cubicBezTo>
                  <a:cubicBezTo>
                    <a:pt x="3640" y="16061"/>
                    <a:pt x="3760" y="16143"/>
                    <a:pt x="4141" y="16245"/>
                  </a:cubicBezTo>
                  <a:lnTo>
                    <a:pt x="4141" y="16384"/>
                  </a:lnTo>
                  <a:cubicBezTo>
                    <a:pt x="4066" y="17334"/>
                    <a:pt x="3954" y="18133"/>
                    <a:pt x="3984" y="19085"/>
                  </a:cubicBezTo>
                  <a:cubicBezTo>
                    <a:pt x="3995" y="19453"/>
                    <a:pt x="4019" y="19838"/>
                    <a:pt x="4192" y="20161"/>
                  </a:cubicBezTo>
                  <a:cubicBezTo>
                    <a:pt x="4451" y="20650"/>
                    <a:pt x="5015" y="20920"/>
                    <a:pt x="5568" y="20920"/>
                  </a:cubicBezTo>
                  <a:cubicBezTo>
                    <a:pt x="5604" y="20920"/>
                    <a:pt x="5640" y="20918"/>
                    <a:pt x="5675" y="20916"/>
                  </a:cubicBezTo>
                  <a:cubicBezTo>
                    <a:pt x="6261" y="20879"/>
                    <a:pt x="6801" y="20569"/>
                    <a:pt x="7227" y="20167"/>
                  </a:cubicBezTo>
                  <a:cubicBezTo>
                    <a:pt x="7655" y="19766"/>
                    <a:pt x="7808" y="19715"/>
                    <a:pt x="8132" y="19228"/>
                  </a:cubicBezTo>
                  <a:lnTo>
                    <a:pt x="8234" y="19045"/>
                  </a:lnTo>
                  <a:cubicBezTo>
                    <a:pt x="8309" y="18898"/>
                    <a:pt x="8183" y="17256"/>
                    <a:pt x="8216" y="16422"/>
                  </a:cubicBezTo>
                  <a:cubicBezTo>
                    <a:pt x="9530" y="16191"/>
                    <a:pt x="10826" y="15173"/>
                    <a:pt x="11258" y="13891"/>
                  </a:cubicBezTo>
                  <a:cubicBezTo>
                    <a:pt x="11374" y="13982"/>
                    <a:pt x="11585" y="14104"/>
                    <a:pt x="11704" y="14129"/>
                  </a:cubicBezTo>
                  <a:cubicBezTo>
                    <a:pt x="11776" y="14143"/>
                    <a:pt x="11849" y="14150"/>
                    <a:pt x="11921" y="14150"/>
                  </a:cubicBezTo>
                  <a:cubicBezTo>
                    <a:pt x="12323" y="14150"/>
                    <a:pt x="12713" y="13941"/>
                    <a:pt x="13041" y="13693"/>
                  </a:cubicBezTo>
                  <a:cubicBezTo>
                    <a:pt x="13456" y="13380"/>
                    <a:pt x="13701" y="12986"/>
                    <a:pt x="13827" y="12482"/>
                  </a:cubicBezTo>
                  <a:cubicBezTo>
                    <a:pt x="14007" y="11768"/>
                    <a:pt x="13780" y="11029"/>
                    <a:pt x="13246" y="10645"/>
                  </a:cubicBezTo>
                  <a:cubicBezTo>
                    <a:pt x="12863" y="10368"/>
                    <a:pt x="12447" y="10258"/>
                    <a:pt x="12001" y="10258"/>
                  </a:cubicBezTo>
                  <a:cubicBezTo>
                    <a:pt x="11849" y="10258"/>
                    <a:pt x="11692" y="10271"/>
                    <a:pt x="11533" y="10294"/>
                  </a:cubicBezTo>
                  <a:lnTo>
                    <a:pt x="11533" y="10294"/>
                  </a:lnTo>
                  <a:cubicBezTo>
                    <a:pt x="11912" y="7809"/>
                    <a:pt x="11677" y="5233"/>
                    <a:pt x="10854" y="2856"/>
                  </a:cubicBezTo>
                  <a:cubicBezTo>
                    <a:pt x="10680" y="2353"/>
                    <a:pt x="10473" y="1846"/>
                    <a:pt x="10115" y="1455"/>
                  </a:cubicBezTo>
                  <a:cubicBezTo>
                    <a:pt x="9809" y="1118"/>
                    <a:pt x="9408" y="884"/>
                    <a:pt x="8996" y="693"/>
                  </a:cubicBezTo>
                  <a:cubicBezTo>
                    <a:pt x="8145" y="295"/>
                    <a:pt x="7220" y="60"/>
                    <a:pt x="6284" y="3"/>
                  </a:cubicBezTo>
                  <a:lnTo>
                    <a:pt x="6284" y="3"/>
                  </a:lnTo>
                  <a:lnTo>
                    <a:pt x="6618" y="19"/>
                  </a:lnTo>
                  <a:cubicBezTo>
                    <a:pt x="6500" y="7"/>
                    <a:pt x="6383" y="0"/>
                    <a:pt x="6266" y="0"/>
                  </a:cubicBezTo>
                  <a:close/>
                </a:path>
              </a:pathLst>
            </a:custGeom>
            <a:solidFill>
              <a:srgbClr val="C7766D"/>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27" name="Google Shape;310;p31"/>
            <p:cNvSpPr/>
            <p:nvPr/>
          </p:nvSpPr>
          <p:spPr>
            <a:xfrm>
              <a:off x="7373849" y="1407864"/>
              <a:ext cx="1018210" cy="800501"/>
            </a:xfrm>
            <a:custGeom>
              <a:avLst/>
              <a:gdLst/>
              <a:ahLst/>
              <a:cxnLst/>
              <a:rect l="l" t="t" r="r" b="b"/>
              <a:pathLst>
                <a:path w="13984" h="10994" extrusionOk="0">
                  <a:moveTo>
                    <a:pt x="307" y="5832"/>
                  </a:moveTo>
                  <a:cubicBezTo>
                    <a:pt x="171" y="6287"/>
                    <a:pt x="66" y="6817"/>
                    <a:pt x="0" y="7435"/>
                  </a:cubicBezTo>
                  <a:lnTo>
                    <a:pt x="307" y="5832"/>
                  </a:lnTo>
                  <a:close/>
                  <a:moveTo>
                    <a:pt x="5512" y="1"/>
                  </a:moveTo>
                  <a:cubicBezTo>
                    <a:pt x="4991" y="1"/>
                    <a:pt x="4460" y="8"/>
                    <a:pt x="3957" y="154"/>
                  </a:cubicBezTo>
                  <a:cubicBezTo>
                    <a:pt x="3593" y="259"/>
                    <a:pt x="3256" y="437"/>
                    <a:pt x="2923" y="620"/>
                  </a:cubicBezTo>
                  <a:cubicBezTo>
                    <a:pt x="2549" y="824"/>
                    <a:pt x="2181" y="1035"/>
                    <a:pt x="1821" y="1253"/>
                  </a:cubicBezTo>
                  <a:cubicBezTo>
                    <a:pt x="1640" y="1358"/>
                    <a:pt x="1460" y="1470"/>
                    <a:pt x="1321" y="1630"/>
                  </a:cubicBezTo>
                  <a:cubicBezTo>
                    <a:pt x="1188" y="1784"/>
                    <a:pt x="1103" y="1974"/>
                    <a:pt x="1024" y="2164"/>
                  </a:cubicBezTo>
                  <a:cubicBezTo>
                    <a:pt x="759" y="2808"/>
                    <a:pt x="561" y="3478"/>
                    <a:pt x="436" y="4162"/>
                  </a:cubicBezTo>
                  <a:cubicBezTo>
                    <a:pt x="402" y="4336"/>
                    <a:pt x="388" y="4553"/>
                    <a:pt x="531" y="4659"/>
                  </a:cubicBezTo>
                  <a:lnTo>
                    <a:pt x="307" y="5832"/>
                  </a:lnTo>
                  <a:lnTo>
                    <a:pt x="307" y="5832"/>
                  </a:lnTo>
                  <a:cubicBezTo>
                    <a:pt x="1106" y="3161"/>
                    <a:pt x="2971" y="3093"/>
                    <a:pt x="4073" y="2947"/>
                  </a:cubicBezTo>
                  <a:cubicBezTo>
                    <a:pt x="4311" y="2916"/>
                    <a:pt x="4551" y="2900"/>
                    <a:pt x="4791" y="2900"/>
                  </a:cubicBezTo>
                  <a:cubicBezTo>
                    <a:pt x="5855" y="2900"/>
                    <a:pt x="6920" y="3207"/>
                    <a:pt x="7805" y="3797"/>
                  </a:cubicBezTo>
                  <a:cubicBezTo>
                    <a:pt x="8081" y="3985"/>
                    <a:pt x="8336" y="4193"/>
                    <a:pt x="8584" y="4414"/>
                  </a:cubicBezTo>
                  <a:cubicBezTo>
                    <a:pt x="8857" y="4655"/>
                    <a:pt x="9122" y="4907"/>
                    <a:pt x="9350" y="5190"/>
                  </a:cubicBezTo>
                  <a:cubicBezTo>
                    <a:pt x="9976" y="5975"/>
                    <a:pt x="10289" y="6976"/>
                    <a:pt x="10398" y="7973"/>
                  </a:cubicBezTo>
                  <a:cubicBezTo>
                    <a:pt x="10510" y="8973"/>
                    <a:pt x="10432" y="9983"/>
                    <a:pt x="10357" y="10983"/>
                  </a:cubicBezTo>
                  <a:lnTo>
                    <a:pt x="10408" y="10994"/>
                  </a:lnTo>
                  <a:cubicBezTo>
                    <a:pt x="11172" y="10677"/>
                    <a:pt x="12000" y="10514"/>
                    <a:pt x="12828" y="10514"/>
                  </a:cubicBezTo>
                  <a:cubicBezTo>
                    <a:pt x="13173" y="10514"/>
                    <a:pt x="13518" y="10542"/>
                    <a:pt x="13858" y="10599"/>
                  </a:cubicBezTo>
                  <a:cubicBezTo>
                    <a:pt x="13984" y="10116"/>
                    <a:pt x="13875" y="9606"/>
                    <a:pt x="13759" y="9119"/>
                  </a:cubicBezTo>
                  <a:cubicBezTo>
                    <a:pt x="13569" y="8337"/>
                    <a:pt x="13354" y="7561"/>
                    <a:pt x="13113" y="6792"/>
                  </a:cubicBezTo>
                  <a:cubicBezTo>
                    <a:pt x="12664" y="5369"/>
                    <a:pt x="12112" y="3961"/>
                    <a:pt x="11238" y="2753"/>
                  </a:cubicBezTo>
                  <a:cubicBezTo>
                    <a:pt x="10364" y="1542"/>
                    <a:pt x="9132" y="545"/>
                    <a:pt x="7683" y="192"/>
                  </a:cubicBezTo>
                  <a:cubicBezTo>
                    <a:pt x="6975" y="18"/>
                    <a:pt x="6241" y="5"/>
                    <a:pt x="5512" y="1"/>
                  </a:cubicBezTo>
                  <a:close/>
                </a:path>
              </a:pathLst>
            </a:custGeom>
            <a:solidFill>
              <a:srgbClr val="002060"/>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28" name="Google Shape;311;p31"/>
            <p:cNvSpPr/>
            <p:nvPr/>
          </p:nvSpPr>
          <p:spPr>
            <a:xfrm>
              <a:off x="7661169" y="1807460"/>
              <a:ext cx="395226" cy="395445"/>
            </a:xfrm>
            <a:custGeom>
              <a:avLst/>
              <a:gdLst/>
              <a:ahLst/>
              <a:cxnLst/>
              <a:rect l="l" t="t" r="r" b="b"/>
              <a:pathLst>
                <a:path w="5428" h="5431" extrusionOk="0">
                  <a:moveTo>
                    <a:pt x="2713" y="246"/>
                  </a:moveTo>
                  <a:cubicBezTo>
                    <a:pt x="4074" y="246"/>
                    <a:pt x="5183" y="1355"/>
                    <a:pt x="5183" y="2716"/>
                  </a:cubicBezTo>
                  <a:cubicBezTo>
                    <a:pt x="5183" y="4077"/>
                    <a:pt x="4074" y="5182"/>
                    <a:pt x="2713" y="5182"/>
                  </a:cubicBezTo>
                  <a:cubicBezTo>
                    <a:pt x="1351" y="5182"/>
                    <a:pt x="246" y="4077"/>
                    <a:pt x="246" y="2716"/>
                  </a:cubicBezTo>
                  <a:cubicBezTo>
                    <a:pt x="246" y="1355"/>
                    <a:pt x="1351" y="246"/>
                    <a:pt x="2713" y="246"/>
                  </a:cubicBezTo>
                  <a:close/>
                  <a:moveTo>
                    <a:pt x="2713" y="1"/>
                  </a:moveTo>
                  <a:cubicBezTo>
                    <a:pt x="1216" y="1"/>
                    <a:pt x="1" y="1219"/>
                    <a:pt x="1" y="2716"/>
                  </a:cubicBezTo>
                  <a:cubicBezTo>
                    <a:pt x="1" y="4213"/>
                    <a:pt x="1216" y="5431"/>
                    <a:pt x="2713" y="5431"/>
                  </a:cubicBezTo>
                  <a:cubicBezTo>
                    <a:pt x="4209" y="5431"/>
                    <a:pt x="5428" y="4213"/>
                    <a:pt x="5428" y="2716"/>
                  </a:cubicBezTo>
                  <a:cubicBezTo>
                    <a:pt x="5428" y="1219"/>
                    <a:pt x="4209" y="1"/>
                    <a:pt x="2713" y="1"/>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29" name="Google Shape;312;p31"/>
            <p:cNvSpPr/>
            <p:nvPr/>
          </p:nvSpPr>
          <p:spPr>
            <a:xfrm>
              <a:off x="7279411" y="1837750"/>
              <a:ext cx="333336" cy="369159"/>
            </a:xfrm>
            <a:custGeom>
              <a:avLst/>
              <a:gdLst/>
              <a:ahLst/>
              <a:cxnLst/>
              <a:rect l="l" t="t" r="r" b="b"/>
              <a:pathLst>
                <a:path w="4578" h="5070" extrusionOk="0">
                  <a:moveTo>
                    <a:pt x="2291" y="217"/>
                  </a:moveTo>
                  <a:cubicBezTo>
                    <a:pt x="3430" y="217"/>
                    <a:pt x="4360" y="1259"/>
                    <a:pt x="4360" y="2535"/>
                  </a:cubicBezTo>
                  <a:cubicBezTo>
                    <a:pt x="4360" y="3810"/>
                    <a:pt x="3430" y="4848"/>
                    <a:pt x="2291" y="4848"/>
                  </a:cubicBezTo>
                  <a:cubicBezTo>
                    <a:pt x="1148" y="4848"/>
                    <a:pt x="222" y="3810"/>
                    <a:pt x="222" y="2535"/>
                  </a:cubicBezTo>
                  <a:cubicBezTo>
                    <a:pt x="222" y="1259"/>
                    <a:pt x="1148" y="217"/>
                    <a:pt x="2291" y="217"/>
                  </a:cubicBezTo>
                  <a:close/>
                  <a:moveTo>
                    <a:pt x="2291" y="0"/>
                  </a:moveTo>
                  <a:cubicBezTo>
                    <a:pt x="1029" y="0"/>
                    <a:pt x="1" y="1136"/>
                    <a:pt x="1" y="2535"/>
                  </a:cubicBezTo>
                  <a:cubicBezTo>
                    <a:pt x="1" y="3933"/>
                    <a:pt x="1029" y="5069"/>
                    <a:pt x="2291" y="5069"/>
                  </a:cubicBezTo>
                  <a:cubicBezTo>
                    <a:pt x="3553" y="5069"/>
                    <a:pt x="4578" y="3933"/>
                    <a:pt x="4578" y="2535"/>
                  </a:cubicBezTo>
                  <a:cubicBezTo>
                    <a:pt x="4578" y="1136"/>
                    <a:pt x="3553" y="0"/>
                    <a:pt x="2291" y="0"/>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30" name="Google Shape;313;p31"/>
            <p:cNvSpPr/>
            <p:nvPr/>
          </p:nvSpPr>
          <p:spPr>
            <a:xfrm>
              <a:off x="7840070" y="1989347"/>
              <a:ext cx="70410" cy="68953"/>
            </a:xfrm>
            <a:custGeom>
              <a:avLst/>
              <a:gdLst/>
              <a:ahLst/>
              <a:cxnLst/>
              <a:rect l="l" t="t" r="r" b="b"/>
              <a:pathLst>
                <a:path w="967" h="947" extrusionOk="0">
                  <a:moveTo>
                    <a:pt x="481" y="0"/>
                  </a:moveTo>
                  <a:cubicBezTo>
                    <a:pt x="228" y="0"/>
                    <a:pt x="21" y="200"/>
                    <a:pt x="11" y="456"/>
                  </a:cubicBezTo>
                  <a:cubicBezTo>
                    <a:pt x="1" y="718"/>
                    <a:pt x="205" y="935"/>
                    <a:pt x="466" y="946"/>
                  </a:cubicBezTo>
                  <a:cubicBezTo>
                    <a:pt x="472" y="946"/>
                    <a:pt x="478" y="946"/>
                    <a:pt x="484" y="946"/>
                  </a:cubicBezTo>
                  <a:cubicBezTo>
                    <a:pt x="738" y="946"/>
                    <a:pt x="947" y="746"/>
                    <a:pt x="956" y="490"/>
                  </a:cubicBezTo>
                  <a:cubicBezTo>
                    <a:pt x="967" y="228"/>
                    <a:pt x="763" y="10"/>
                    <a:pt x="501" y="0"/>
                  </a:cubicBezTo>
                  <a:cubicBezTo>
                    <a:pt x="494" y="0"/>
                    <a:pt x="488" y="0"/>
                    <a:pt x="481" y="0"/>
                  </a:cubicBezTo>
                  <a:close/>
                </a:path>
              </a:pathLst>
            </a:custGeom>
            <a:solidFill>
              <a:schemeClr val="tx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31" name="Google Shape;314;p31"/>
            <p:cNvSpPr/>
            <p:nvPr/>
          </p:nvSpPr>
          <p:spPr>
            <a:xfrm>
              <a:off x="7469671" y="2001652"/>
              <a:ext cx="70264" cy="69026"/>
            </a:xfrm>
            <a:custGeom>
              <a:avLst/>
              <a:gdLst/>
              <a:ahLst/>
              <a:cxnLst/>
              <a:rect l="l" t="t" r="r" b="b"/>
              <a:pathLst>
                <a:path w="965" h="948" extrusionOk="0">
                  <a:moveTo>
                    <a:pt x="479" y="1"/>
                  </a:moveTo>
                  <a:cubicBezTo>
                    <a:pt x="228" y="1"/>
                    <a:pt x="18" y="201"/>
                    <a:pt x="8" y="457"/>
                  </a:cubicBezTo>
                  <a:cubicBezTo>
                    <a:pt x="1" y="719"/>
                    <a:pt x="205" y="937"/>
                    <a:pt x="464" y="947"/>
                  </a:cubicBezTo>
                  <a:cubicBezTo>
                    <a:pt x="470" y="947"/>
                    <a:pt x="477" y="947"/>
                    <a:pt x="483" y="947"/>
                  </a:cubicBezTo>
                  <a:cubicBezTo>
                    <a:pt x="737" y="947"/>
                    <a:pt x="947" y="747"/>
                    <a:pt x="954" y="491"/>
                  </a:cubicBezTo>
                  <a:cubicBezTo>
                    <a:pt x="964" y="229"/>
                    <a:pt x="760" y="11"/>
                    <a:pt x="498" y="1"/>
                  </a:cubicBezTo>
                  <a:cubicBezTo>
                    <a:pt x="492" y="1"/>
                    <a:pt x="485" y="1"/>
                    <a:pt x="479" y="1"/>
                  </a:cubicBezTo>
                  <a:close/>
                </a:path>
              </a:pathLst>
            </a:custGeom>
            <a:solidFill>
              <a:schemeClr val="tx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32" name="Google Shape;315;p31"/>
            <p:cNvSpPr/>
            <p:nvPr/>
          </p:nvSpPr>
          <p:spPr>
            <a:xfrm>
              <a:off x="7561852" y="1828066"/>
              <a:ext cx="96185" cy="365446"/>
            </a:xfrm>
            <a:custGeom>
              <a:avLst/>
              <a:gdLst/>
              <a:ahLst/>
              <a:cxnLst/>
              <a:rect l="l" t="t" r="r" b="b"/>
              <a:pathLst>
                <a:path w="1321" h="5019" extrusionOk="0">
                  <a:moveTo>
                    <a:pt x="1321" y="0"/>
                  </a:moveTo>
                  <a:cubicBezTo>
                    <a:pt x="531" y="1415"/>
                    <a:pt x="76" y="3015"/>
                    <a:pt x="0" y="4634"/>
                  </a:cubicBezTo>
                  <a:lnTo>
                    <a:pt x="8" y="4661"/>
                  </a:lnTo>
                  <a:cubicBezTo>
                    <a:pt x="38" y="4743"/>
                    <a:pt x="127" y="4780"/>
                    <a:pt x="205" y="4815"/>
                  </a:cubicBezTo>
                  <a:cubicBezTo>
                    <a:pt x="375" y="4882"/>
                    <a:pt x="545" y="4951"/>
                    <a:pt x="712" y="5019"/>
                  </a:cubicBezTo>
                  <a:lnTo>
                    <a:pt x="1321" y="0"/>
                  </a:lnTo>
                  <a:close/>
                </a:path>
              </a:pathLst>
            </a:custGeom>
            <a:solidFill>
              <a:schemeClr val="bg1"/>
            </a:solidFill>
            <a:ln>
              <a:solidFill>
                <a:schemeClr val="tx1"/>
              </a:solid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33" name="Google Shape;316;p31"/>
            <p:cNvSpPr/>
            <p:nvPr/>
          </p:nvSpPr>
          <p:spPr>
            <a:xfrm>
              <a:off x="7544013" y="1817436"/>
              <a:ext cx="127131" cy="383139"/>
            </a:xfrm>
            <a:custGeom>
              <a:avLst/>
              <a:gdLst/>
              <a:ahLst/>
              <a:cxnLst/>
              <a:rect l="l" t="t" r="r" b="b"/>
              <a:pathLst>
                <a:path w="1746" h="5262" extrusionOk="0">
                  <a:moveTo>
                    <a:pt x="1560" y="1"/>
                  </a:moveTo>
                  <a:cubicBezTo>
                    <a:pt x="1517" y="1"/>
                    <a:pt x="1473" y="22"/>
                    <a:pt x="1440" y="71"/>
                  </a:cubicBezTo>
                  <a:cubicBezTo>
                    <a:pt x="790" y="1088"/>
                    <a:pt x="419" y="2351"/>
                    <a:pt x="232" y="3535"/>
                  </a:cubicBezTo>
                  <a:cubicBezTo>
                    <a:pt x="178" y="3882"/>
                    <a:pt x="0" y="4518"/>
                    <a:pt x="137" y="4838"/>
                  </a:cubicBezTo>
                  <a:cubicBezTo>
                    <a:pt x="250" y="5103"/>
                    <a:pt x="708" y="5174"/>
                    <a:pt x="933" y="5256"/>
                  </a:cubicBezTo>
                  <a:cubicBezTo>
                    <a:pt x="943" y="5260"/>
                    <a:pt x="953" y="5261"/>
                    <a:pt x="962" y="5261"/>
                  </a:cubicBezTo>
                  <a:cubicBezTo>
                    <a:pt x="1048" y="5261"/>
                    <a:pt x="1097" y="5119"/>
                    <a:pt x="1008" y="5080"/>
                  </a:cubicBezTo>
                  <a:cubicBezTo>
                    <a:pt x="746" y="4967"/>
                    <a:pt x="566" y="4947"/>
                    <a:pt x="446" y="4702"/>
                  </a:cubicBezTo>
                  <a:cubicBezTo>
                    <a:pt x="327" y="4447"/>
                    <a:pt x="436" y="4117"/>
                    <a:pt x="477" y="3852"/>
                  </a:cubicBezTo>
                  <a:cubicBezTo>
                    <a:pt x="542" y="3450"/>
                    <a:pt x="617" y="3055"/>
                    <a:pt x="722" y="2664"/>
                  </a:cubicBezTo>
                  <a:cubicBezTo>
                    <a:pt x="950" y="1803"/>
                    <a:pt x="1327" y="1027"/>
                    <a:pt x="1692" y="221"/>
                  </a:cubicBezTo>
                  <a:cubicBezTo>
                    <a:pt x="1746" y="103"/>
                    <a:pt x="1655" y="1"/>
                    <a:pt x="1560" y="1"/>
                  </a:cubicBezTo>
                  <a:close/>
                </a:path>
              </a:pathLst>
            </a:custGeom>
            <a:solidFill>
              <a:schemeClr val="accent4"/>
            </a:solidFill>
            <a:ln>
              <a:solidFill>
                <a:schemeClr val="bg1"/>
              </a:solid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34" name="Google Shape;317;p31"/>
            <p:cNvSpPr/>
            <p:nvPr/>
          </p:nvSpPr>
          <p:spPr>
            <a:xfrm>
              <a:off x="7600515" y="2227518"/>
              <a:ext cx="121961" cy="74269"/>
            </a:xfrm>
            <a:custGeom>
              <a:avLst/>
              <a:gdLst/>
              <a:ahLst/>
              <a:cxnLst/>
              <a:rect l="l" t="t" r="r" b="b"/>
              <a:pathLst>
                <a:path w="1675" h="1020" extrusionOk="0">
                  <a:moveTo>
                    <a:pt x="1294" y="1"/>
                  </a:moveTo>
                  <a:cubicBezTo>
                    <a:pt x="1131" y="1"/>
                    <a:pt x="938" y="29"/>
                    <a:pt x="760" y="29"/>
                  </a:cubicBezTo>
                  <a:cubicBezTo>
                    <a:pt x="587" y="29"/>
                    <a:pt x="428" y="4"/>
                    <a:pt x="301" y="4"/>
                  </a:cubicBezTo>
                  <a:cubicBezTo>
                    <a:pt x="118" y="4"/>
                    <a:pt x="0" y="55"/>
                    <a:pt x="0" y="302"/>
                  </a:cubicBezTo>
                  <a:cubicBezTo>
                    <a:pt x="0" y="723"/>
                    <a:pt x="341" y="1020"/>
                    <a:pt x="760" y="1020"/>
                  </a:cubicBezTo>
                  <a:cubicBezTo>
                    <a:pt x="1178" y="1020"/>
                    <a:pt x="1674" y="713"/>
                    <a:pt x="1674" y="291"/>
                  </a:cubicBezTo>
                  <a:cubicBezTo>
                    <a:pt x="1674" y="52"/>
                    <a:pt x="1511" y="1"/>
                    <a:pt x="1294" y="1"/>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35" name="Google Shape;318;p31"/>
            <p:cNvSpPr/>
            <p:nvPr/>
          </p:nvSpPr>
          <p:spPr>
            <a:xfrm>
              <a:off x="8183965" y="2312199"/>
              <a:ext cx="84026" cy="83006"/>
            </a:xfrm>
            <a:custGeom>
              <a:avLst/>
              <a:gdLst/>
              <a:ahLst/>
              <a:cxnLst/>
              <a:rect l="l" t="t" r="r" b="b"/>
              <a:pathLst>
                <a:path w="1154" h="1140" extrusionOk="0">
                  <a:moveTo>
                    <a:pt x="1072" y="1"/>
                  </a:moveTo>
                  <a:cubicBezTo>
                    <a:pt x="1065" y="1"/>
                    <a:pt x="1056" y="2"/>
                    <a:pt x="1048" y="6"/>
                  </a:cubicBezTo>
                  <a:cubicBezTo>
                    <a:pt x="796" y="108"/>
                    <a:pt x="581" y="237"/>
                    <a:pt x="391" y="435"/>
                  </a:cubicBezTo>
                  <a:cubicBezTo>
                    <a:pt x="231" y="598"/>
                    <a:pt x="0" y="829"/>
                    <a:pt x="7" y="1071"/>
                  </a:cubicBezTo>
                  <a:cubicBezTo>
                    <a:pt x="9" y="1107"/>
                    <a:pt x="41" y="1140"/>
                    <a:pt x="76" y="1140"/>
                  </a:cubicBezTo>
                  <a:cubicBezTo>
                    <a:pt x="87" y="1140"/>
                    <a:pt x="98" y="1136"/>
                    <a:pt x="109" y="1129"/>
                  </a:cubicBezTo>
                  <a:cubicBezTo>
                    <a:pt x="289" y="1010"/>
                    <a:pt x="381" y="775"/>
                    <a:pt x="527" y="615"/>
                  </a:cubicBezTo>
                  <a:cubicBezTo>
                    <a:pt x="694" y="435"/>
                    <a:pt x="895" y="265"/>
                    <a:pt x="1102" y="125"/>
                  </a:cubicBezTo>
                  <a:cubicBezTo>
                    <a:pt x="1154" y="92"/>
                    <a:pt x="1130" y="1"/>
                    <a:pt x="1072"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36" name="Google Shape;319;p31"/>
            <p:cNvSpPr/>
            <p:nvPr/>
          </p:nvSpPr>
          <p:spPr>
            <a:xfrm>
              <a:off x="7796673" y="4290305"/>
              <a:ext cx="1347323" cy="675627"/>
            </a:xfrm>
            <a:custGeom>
              <a:avLst/>
              <a:gdLst/>
              <a:ahLst/>
              <a:cxnLst/>
              <a:rect l="l" t="t" r="r" b="b"/>
              <a:pathLst>
                <a:path w="18504" h="9279" extrusionOk="0">
                  <a:moveTo>
                    <a:pt x="18455" y="0"/>
                  </a:moveTo>
                  <a:lnTo>
                    <a:pt x="9225" y="2055"/>
                  </a:lnTo>
                  <a:cubicBezTo>
                    <a:pt x="9220" y="2054"/>
                    <a:pt x="9215" y="2054"/>
                    <a:pt x="9211" y="2054"/>
                  </a:cubicBezTo>
                  <a:cubicBezTo>
                    <a:pt x="9169" y="2054"/>
                    <a:pt x="9130" y="2068"/>
                    <a:pt x="9096" y="2092"/>
                  </a:cubicBezTo>
                  <a:lnTo>
                    <a:pt x="216" y="4770"/>
                  </a:lnTo>
                  <a:cubicBezTo>
                    <a:pt x="52" y="4882"/>
                    <a:pt x="1" y="8700"/>
                    <a:pt x="202" y="8706"/>
                  </a:cubicBezTo>
                  <a:lnTo>
                    <a:pt x="13893" y="9278"/>
                  </a:lnTo>
                  <a:cubicBezTo>
                    <a:pt x="13897" y="9278"/>
                    <a:pt x="13900" y="9278"/>
                    <a:pt x="13904" y="9278"/>
                  </a:cubicBezTo>
                  <a:cubicBezTo>
                    <a:pt x="13955" y="9278"/>
                    <a:pt x="14004" y="9258"/>
                    <a:pt x="14042" y="9223"/>
                  </a:cubicBezTo>
                  <a:lnTo>
                    <a:pt x="18503" y="5083"/>
                  </a:lnTo>
                  <a:lnTo>
                    <a:pt x="18455" y="0"/>
                  </a:lnTo>
                  <a:close/>
                </a:path>
              </a:pathLst>
            </a:custGeom>
            <a:solidFill>
              <a:srgbClr val="F5F5F5"/>
            </a:solidFill>
            <a:ln>
              <a:solidFill>
                <a:schemeClr val="tx1"/>
              </a:solid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37" name="Google Shape;320;p31"/>
            <p:cNvSpPr/>
            <p:nvPr/>
          </p:nvSpPr>
          <p:spPr>
            <a:xfrm>
              <a:off x="7800460" y="4180722"/>
              <a:ext cx="1343536" cy="526070"/>
            </a:xfrm>
            <a:custGeom>
              <a:avLst/>
              <a:gdLst/>
              <a:ahLst/>
              <a:cxnLst/>
              <a:rect l="l" t="t" r="r" b="b"/>
              <a:pathLst>
                <a:path w="18452" h="7225" extrusionOk="0">
                  <a:moveTo>
                    <a:pt x="9284" y="0"/>
                  </a:moveTo>
                  <a:cubicBezTo>
                    <a:pt x="9242" y="0"/>
                    <a:pt x="9203" y="14"/>
                    <a:pt x="9169" y="39"/>
                  </a:cubicBezTo>
                  <a:lnTo>
                    <a:pt x="164" y="6275"/>
                  </a:lnTo>
                  <a:cubicBezTo>
                    <a:pt x="0" y="6387"/>
                    <a:pt x="75" y="6645"/>
                    <a:pt x="275" y="6653"/>
                  </a:cubicBezTo>
                  <a:lnTo>
                    <a:pt x="13967" y="7224"/>
                  </a:lnTo>
                  <a:cubicBezTo>
                    <a:pt x="14021" y="7224"/>
                    <a:pt x="14075" y="7207"/>
                    <a:pt x="14116" y="7166"/>
                  </a:cubicBezTo>
                  <a:lnTo>
                    <a:pt x="18451" y="3145"/>
                  </a:lnTo>
                  <a:lnTo>
                    <a:pt x="18451" y="494"/>
                  </a:lnTo>
                  <a:lnTo>
                    <a:pt x="9298" y="1"/>
                  </a:lnTo>
                  <a:cubicBezTo>
                    <a:pt x="9294" y="1"/>
                    <a:pt x="9289" y="0"/>
                    <a:pt x="9284" y="0"/>
                  </a:cubicBezTo>
                  <a:close/>
                </a:path>
              </a:pathLst>
            </a:custGeom>
            <a:solidFill>
              <a:srgbClr val="FFFFFF"/>
            </a:solidFill>
            <a:ln>
              <a:solidFill>
                <a:schemeClr val="tx1"/>
              </a:solid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38" name="Google Shape;321;p31"/>
            <p:cNvSpPr/>
            <p:nvPr/>
          </p:nvSpPr>
          <p:spPr>
            <a:xfrm>
              <a:off x="8817365" y="4409645"/>
              <a:ext cx="326637" cy="552283"/>
            </a:xfrm>
            <a:custGeom>
              <a:avLst/>
              <a:gdLst/>
              <a:ahLst/>
              <a:cxnLst/>
              <a:rect l="l" t="t" r="r" b="b"/>
              <a:pathLst>
                <a:path w="4486" h="7585" extrusionOk="0">
                  <a:moveTo>
                    <a:pt x="4485" y="1"/>
                  </a:moveTo>
                  <a:lnTo>
                    <a:pt x="1" y="4080"/>
                  </a:lnTo>
                  <a:lnTo>
                    <a:pt x="24" y="7584"/>
                  </a:lnTo>
                  <a:lnTo>
                    <a:pt x="4485" y="3444"/>
                  </a:lnTo>
                  <a:lnTo>
                    <a:pt x="4485" y="1"/>
                  </a:lnTo>
                  <a:close/>
                </a:path>
              </a:pathLst>
            </a:custGeom>
            <a:solidFill>
              <a:srgbClr val="F0F0F0"/>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39" name="Google Shape;322;p31"/>
            <p:cNvSpPr/>
            <p:nvPr/>
          </p:nvSpPr>
          <p:spPr>
            <a:xfrm>
              <a:off x="7855215" y="4733444"/>
              <a:ext cx="870328" cy="41722"/>
            </a:xfrm>
            <a:custGeom>
              <a:avLst/>
              <a:gdLst/>
              <a:ahLst/>
              <a:cxnLst/>
              <a:rect l="l" t="t" r="r" b="b"/>
              <a:pathLst>
                <a:path w="11953" h="573" extrusionOk="0">
                  <a:moveTo>
                    <a:pt x="75" y="1"/>
                  </a:moveTo>
                  <a:cubicBezTo>
                    <a:pt x="38" y="4"/>
                    <a:pt x="4" y="31"/>
                    <a:pt x="4" y="68"/>
                  </a:cubicBezTo>
                  <a:cubicBezTo>
                    <a:pt x="0" y="106"/>
                    <a:pt x="31" y="140"/>
                    <a:pt x="71" y="140"/>
                  </a:cubicBezTo>
                  <a:lnTo>
                    <a:pt x="11881" y="572"/>
                  </a:lnTo>
                  <a:cubicBezTo>
                    <a:pt x="11919" y="572"/>
                    <a:pt x="11952" y="541"/>
                    <a:pt x="11952" y="504"/>
                  </a:cubicBezTo>
                  <a:cubicBezTo>
                    <a:pt x="11952" y="463"/>
                    <a:pt x="11925" y="433"/>
                    <a:pt x="11884" y="429"/>
                  </a:cubicBezTo>
                  <a:lnTo>
                    <a:pt x="75" y="1"/>
                  </a:lnTo>
                  <a:close/>
                </a:path>
              </a:pathLst>
            </a:custGeom>
            <a:solidFill>
              <a:srgbClr val="E1E1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40" name="Google Shape;323;p31"/>
            <p:cNvSpPr/>
            <p:nvPr/>
          </p:nvSpPr>
          <p:spPr>
            <a:xfrm>
              <a:off x="7838614" y="4833489"/>
              <a:ext cx="470223" cy="31309"/>
            </a:xfrm>
            <a:custGeom>
              <a:avLst/>
              <a:gdLst/>
              <a:ahLst/>
              <a:cxnLst/>
              <a:rect l="l" t="t" r="r" b="b"/>
              <a:pathLst>
                <a:path w="6458" h="430" extrusionOk="0">
                  <a:moveTo>
                    <a:pt x="65" y="0"/>
                  </a:moveTo>
                  <a:cubicBezTo>
                    <a:pt x="29" y="0"/>
                    <a:pt x="3" y="31"/>
                    <a:pt x="0" y="65"/>
                  </a:cubicBezTo>
                  <a:cubicBezTo>
                    <a:pt x="0" y="106"/>
                    <a:pt x="27" y="137"/>
                    <a:pt x="68" y="141"/>
                  </a:cubicBezTo>
                  <a:lnTo>
                    <a:pt x="6383" y="430"/>
                  </a:lnTo>
                  <a:lnTo>
                    <a:pt x="6386" y="430"/>
                  </a:lnTo>
                  <a:cubicBezTo>
                    <a:pt x="6423" y="430"/>
                    <a:pt x="6454" y="399"/>
                    <a:pt x="6458" y="362"/>
                  </a:cubicBezTo>
                  <a:cubicBezTo>
                    <a:pt x="6458" y="324"/>
                    <a:pt x="6427" y="290"/>
                    <a:pt x="6390" y="290"/>
                  </a:cubicBezTo>
                  <a:lnTo>
                    <a:pt x="75" y="1"/>
                  </a:lnTo>
                  <a:cubicBezTo>
                    <a:pt x="71" y="0"/>
                    <a:pt x="68" y="0"/>
                    <a:pt x="65" y="0"/>
                  </a:cubicBezTo>
                  <a:close/>
                </a:path>
              </a:pathLst>
            </a:custGeom>
            <a:solidFill>
              <a:srgbClr val="E1E1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41" name="Google Shape;324;p31"/>
            <p:cNvSpPr/>
            <p:nvPr/>
          </p:nvSpPr>
          <p:spPr>
            <a:xfrm>
              <a:off x="8422209" y="4867929"/>
              <a:ext cx="277124" cy="18713"/>
            </a:xfrm>
            <a:custGeom>
              <a:avLst/>
              <a:gdLst/>
              <a:ahLst/>
              <a:cxnLst/>
              <a:rect l="l" t="t" r="r" b="b"/>
              <a:pathLst>
                <a:path w="3806" h="257" extrusionOk="0">
                  <a:moveTo>
                    <a:pt x="73" y="1"/>
                  </a:moveTo>
                  <a:cubicBezTo>
                    <a:pt x="38" y="4"/>
                    <a:pt x="1" y="32"/>
                    <a:pt x="1" y="69"/>
                  </a:cubicBezTo>
                  <a:cubicBezTo>
                    <a:pt x="1" y="110"/>
                    <a:pt x="32" y="140"/>
                    <a:pt x="69" y="140"/>
                  </a:cubicBezTo>
                  <a:lnTo>
                    <a:pt x="3730" y="256"/>
                  </a:lnTo>
                  <a:lnTo>
                    <a:pt x="3733" y="256"/>
                  </a:lnTo>
                  <a:cubicBezTo>
                    <a:pt x="3771" y="256"/>
                    <a:pt x="3801" y="225"/>
                    <a:pt x="3805" y="188"/>
                  </a:cubicBezTo>
                  <a:cubicBezTo>
                    <a:pt x="3805" y="147"/>
                    <a:pt x="3774" y="117"/>
                    <a:pt x="3736" y="113"/>
                  </a:cubicBezTo>
                  <a:lnTo>
                    <a:pt x="73" y="1"/>
                  </a:lnTo>
                  <a:close/>
                </a:path>
              </a:pathLst>
            </a:custGeom>
            <a:solidFill>
              <a:srgbClr val="E1E1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grpSp>
          <p:nvGrpSpPr>
            <p:cNvPr id="42" name="Google Shape;325;p31"/>
            <p:cNvGrpSpPr/>
            <p:nvPr/>
          </p:nvGrpSpPr>
          <p:grpSpPr>
            <a:xfrm>
              <a:off x="-26" y="2942175"/>
              <a:ext cx="1575668" cy="2015021"/>
              <a:chOff x="-25" y="2942175"/>
              <a:chExt cx="1575668" cy="2015021"/>
            </a:xfrm>
          </p:grpSpPr>
          <p:sp>
            <p:nvSpPr>
              <p:cNvPr id="43" name="Google Shape;326;p31"/>
              <p:cNvSpPr/>
              <p:nvPr/>
            </p:nvSpPr>
            <p:spPr>
              <a:xfrm>
                <a:off x="-26" y="2942175"/>
                <a:ext cx="457117" cy="561530"/>
              </a:xfrm>
              <a:custGeom>
                <a:avLst/>
                <a:gdLst/>
                <a:ahLst/>
                <a:cxnLst/>
                <a:rect l="l" t="t" r="r" b="b"/>
                <a:pathLst>
                  <a:path w="6278" h="7712" extrusionOk="0">
                    <a:moveTo>
                      <a:pt x="2056" y="0"/>
                    </a:moveTo>
                    <a:cubicBezTo>
                      <a:pt x="2005" y="0"/>
                      <a:pt x="1952" y="23"/>
                      <a:pt x="1910" y="77"/>
                    </a:cubicBezTo>
                    <a:cubicBezTo>
                      <a:pt x="1379" y="765"/>
                      <a:pt x="1052" y="1493"/>
                      <a:pt x="1287" y="2337"/>
                    </a:cubicBezTo>
                    <a:cubicBezTo>
                      <a:pt x="1143" y="2319"/>
                      <a:pt x="1017" y="2196"/>
                      <a:pt x="773" y="2196"/>
                    </a:cubicBezTo>
                    <a:cubicBezTo>
                      <a:pt x="596" y="2196"/>
                      <a:pt x="355" y="2262"/>
                      <a:pt x="1" y="2483"/>
                    </a:cubicBezTo>
                    <a:lnTo>
                      <a:pt x="1" y="6971"/>
                    </a:lnTo>
                    <a:cubicBezTo>
                      <a:pt x="579" y="7372"/>
                      <a:pt x="1321" y="7651"/>
                      <a:pt x="2195" y="7709"/>
                    </a:cubicBezTo>
                    <a:cubicBezTo>
                      <a:pt x="2226" y="7711"/>
                      <a:pt x="2255" y="7712"/>
                      <a:pt x="2284" y="7712"/>
                    </a:cubicBezTo>
                    <a:cubicBezTo>
                      <a:pt x="2962" y="7712"/>
                      <a:pt x="3266" y="7218"/>
                      <a:pt x="3450" y="7218"/>
                    </a:cubicBezTo>
                    <a:cubicBezTo>
                      <a:pt x="3460" y="7218"/>
                      <a:pt x="3469" y="7219"/>
                      <a:pt x="3478" y="7222"/>
                    </a:cubicBezTo>
                    <a:cubicBezTo>
                      <a:pt x="3713" y="7303"/>
                      <a:pt x="3932" y="7339"/>
                      <a:pt x="4137" y="7339"/>
                    </a:cubicBezTo>
                    <a:cubicBezTo>
                      <a:pt x="5421" y="7339"/>
                      <a:pt x="6109" y="5894"/>
                      <a:pt x="6179" y="4772"/>
                    </a:cubicBezTo>
                    <a:cubicBezTo>
                      <a:pt x="6277" y="3250"/>
                      <a:pt x="5302" y="1406"/>
                      <a:pt x="3629" y="1406"/>
                    </a:cubicBezTo>
                    <a:cubicBezTo>
                      <a:pt x="3092" y="1406"/>
                      <a:pt x="2483" y="1596"/>
                      <a:pt x="1814" y="2048"/>
                    </a:cubicBezTo>
                    <a:cubicBezTo>
                      <a:pt x="1674" y="1442"/>
                      <a:pt x="1899" y="833"/>
                      <a:pt x="2216" y="285"/>
                    </a:cubicBezTo>
                    <a:cubicBezTo>
                      <a:pt x="2298" y="138"/>
                      <a:pt x="2182" y="0"/>
                      <a:pt x="2056" y="0"/>
                    </a:cubicBezTo>
                    <a:close/>
                  </a:path>
                </a:pathLst>
              </a:custGeom>
              <a:solidFill>
                <a:srgbClr val="ABE1E2"/>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44" name="Google Shape;327;p31"/>
              <p:cNvSpPr/>
              <p:nvPr/>
            </p:nvSpPr>
            <p:spPr>
              <a:xfrm>
                <a:off x="306226" y="3131998"/>
                <a:ext cx="90215" cy="139363"/>
              </a:xfrm>
              <a:custGeom>
                <a:avLst/>
                <a:gdLst/>
                <a:ahLst/>
                <a:cxnLst/>
                <a:rect l="l" t="t" r="r" b="b"/>
                <a:pathLst>
                  <a:path w="1239" h="1914" extrusionOk="0">
                    <a:moveTo>
                      <a:pt x="335" y="0"/>
                    </a:moveTo>
                    <a:cubicBezTo>
                      <a:pt x="148" y="0"/>
                      <a:pt x="1" y="222"/>
                      <a:pt x="48" y="400"/>
                    </a:cubicBezTo>
                    <a:cubicBezTo>
                      <a:pt x="126" y="703"/>
                      <a:pt x="153" y="958"/>
                      <a:pt x="157" y="1271"/>
                    </a:cubicBezTo>
                    <a:cubicBezTo>
                      <a:pt x="162" y="1563"/>
                      <a:pt x="335" y="1914"/>
                      <a:pt x="623" y="1914"/>
                    </a:cubicBezTo>
                    <a:cubicBezTo>
                      <a:pt x="694" y="1914"/>
                      <a:pt x="773" y="1892"/>
                      <a:pt x="857" y="1843"/>
                    </a:cubicBezTo>
                    <a:cubicBezTo>
                      <a:pt x="1204" y="1639"/>
                      <a:pt x="1238" y="1138"/>
                      <a:pt x="1126" y="798"/>
                    </a:cubicBezTo>
                    <a:cubicBezTo>
                      <a:pt x="1003" y="427"/>
                      <a:pt x="786" y="162"/>
                      <a:pt x="428" y="19"/>
                    </a:cubicBezTo>
                    <a:cubicBezTo>
                      <a:pt x="397" y="6"/>
                      <a:pt x="365" y="0"/>
                      <a:pt x="335" y="0"/>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45" name="Google Shape;328;p31"/>
              <p:cNvSpPr/>
              <p:nvPr/>
            </p:nvSpPr>
            <p:spPr>
              <a:xfrm>
                <a:off x="282124" y="3292114"/>
                <a:ext cx="91016" cy="70701"/>
              </a:xfrm>
              <a:custGeom>
                <a:avLst/>
                <a:gdLst/>
                <a:ahLst/>
                <a:cxnLst/>
                <a:rect l="l" t="t" r="r" b="b"/>
                <a:pathLst>
                  <a:path w="1250" h="971" extrusionOk="0">
                    <a:moveTo>
                      <a:pt x="624" y="1"/>
                    </a:moveTo>
                    <a:cubicBezTo>
                      <a:pt x="1" y="1"/>
                      <a:pt x="1" y="971"/>
                      <a:pt x="624" y="971"/>
                    </a:cubicBezTo>
                    <a:cubicBezTo>
                      <a:pt x="1249" y="971"/>
                      <a:pt x="1249" y="1"/>
                      <a:pt x="624" y="1"/>
                    </a:cubicBezTo>
                    <a:close/>
                  </a:path>
                </a:pathLst>
              </a:custGeom>
              <a:solidFill>
                <a:srgbClr val="FAFBFB"/>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46" name="Google Shape;329;p31"/>
              <p:cNvSpPr/>
              <p:nvPr/>
            </p:nvSpPr>
            <p:spPr>
              <a:xfrm>
                <a:off x="55968" y="3265027"/>
                <a:ext cx="155892" cy="157639"/>
              </a:xfrm>
              <a:custGeom>
                <a:avLst/>
                <a:gdLst/>
                <a:ahLst/>
                <a:cxnLst/>
                <a:rect l="l" t="t" r="r" b="b"/>
                <a:pathLst>
                  <a:path w="2141" h="2165" extrusionOk="0">
                    <a:moveTo>
                      <a:pt x="108" y="0"/>
                    </a:moveTo>
                    <a:cubicBezTo>
                      <a:pt x="91" y="0"/>
                      <a:pt x="72" y="11"/>
                      <a:pt x="68" y="32"/>
                    </a:cubicBezTo>
                    <a:cubicBezTo>
                      <a:pt x="1" y="601"/>
                      <a:pt x="266" y="1087"/>
                      <a:pt x="671" y="1465"/>
                    </a:cubicBezTo>
                    <a:cubicBezTo>
                      <a:pt x="1000" y="1778"/>
                      <a:pt x="1502" y="2165"/>
                      <a:pt x="1981" y="2165"/>
                    </a:cubicBezTo>
                    <a:cubicBezTo>
                      <a:pt x="2013" y="2165"/>
                      <a:pt x="2045" y="2163"/>
                      <a:pt x="2076" y="2159"/>
                    </a:cubicBezTo>
                    <a:cubicBezTo>
                      <a:pt x="2124" y="2152"/>
                      <a:pt x="2141" y="2084"/>
                      <a:pt x="2086" y="2067"/>
                    </a:cubicBezTo>
                    <a:cubicBezTo>
                      <a:pt x="1195" y="1778"/>
                      <a:pt x="59" y="1125"/>
                      <a:pt x="137" y="32"/>
                    </a:cubicBezTo>
                    <a:cubicBezTo>
                      <a:pt x="139" y="11"/>
                      <a:pt x="124" y="0"/>
                      <a:pt x="108"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47" name="Google Shape;330;p31"/>
              <p:cNvSpPr/>
              <p:nvPr/>
            </p:nvSpPr>
            <p:spPr>
              <a:xfrm>
                <a:off x="240330" y="3416842"/>
                <a:ext cx="31455" cy="10558"/>
              </a:xfrm>
              <a:custGeom>
                <a:avLst/>
                <a:gdLst/>
                <a:ahLst/>
                <a:cxnLst/>
                <a:rect l="l" t="t" r="r" b="b"/>
                <a:pathLst>
                  <a:path w="432" h="145" extrusionOk="0">
                    <a:moveTo>
                      <a:pt x="318" y="0"/>
                    </a:moveTo>
                    <a:cubicBezTo>
                      <a:pt x="293" y="0"/>
                      <a:pt x="267" y="4"/>
                      <a:pt x="242" y="6"/>
                    </a:cubicBezTo>
                    <a:cubicBezTo>
                      <a:pt x="187" y="9"/>
                      <a:pt x="129" y="9"/>
                      <a:pt x="75" y="13"/>
                    </a:cubicBezTo>
                    <a:cubicBezTo>
                      <a:pt x="0" y="16"/>
                      <a:pt x="0" y="128"/>
                      <a:pt x="75" y="132"/>
                    </a:cubicBezTo>
                    <a:cubicBezTo>
                      <a:pt x="129" y="136"/>
                      <a:pt x="187" y="136"/>
                      <a:pt x="242" y="139"/>
                    </a:cubicBezTo>
                    <a:cubicBezTo>
                      <a:pt x="269" y="141"/>
                      <a:pt x="296" y="145"/>
                      <a:pt x="322" y="145"/>
                    </a:cubicBezTo>
                    <a:cubicBezTo>
                      <a:pt x="348" y="145"/>
                      <a:pt x="372" y="141"/>
                      <a:pt x="394" y="125"/>
                    </a:cubicBezTo>
                    <a:cubicBezTo>
                      <a:pt x="432" y="98"/>
                      <a:pt x="432" y="47"/>
                      <a:pt x="394" y="23"/>
                    </a:cubicBezTo>
                    <a:cubicBezTo>
                      <a:pt x="371" y="5"/>
                      <a:pt x="345" y="0"/>
                      <a:pt x="318"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48" name="Google Shape;331;p31"/>
              <p:cNvSpPr/>
              <p:nvPr/>
            </p:nvSpPr>
            <p:spPr>
              <a:xfrm>
                <a:off x="-26" y="3463442"/>
                <a:ext cx="900836" cy="306249"/>
              </a:xfrm>
              <a:custGeom>
                <a:avLst/>
                <a:gdLst/>
                <a:ahLst/>
                <a:cxnLst/>
                <a:rect l="l" t="t" r="r" b="b"/>
                <a:pathLst>
                  <a:path w="12372" h="4206" extrusionOk="0">
                    <a:moveTo>
                      <a:pt x="11398" y="1"/>
                    </a:moveTo>
                    <a:cubicBezTo>
                      <a:pt x="11210" y="1"/>
                      <a:pt x="10989" y="128"/>
                      <a:pt x="10796" y="128"/>
                    </a:cubicBezTo>
                    <a:lnTo>
                      <a:pt x="1" y="128"/>
                    </a:lnTo>
                    <a:lnTo>
                      <a:pt x="1" y="4102"/>
                    </a:lnTo>
                    <a:lnTo>
                      <a:pt x="10796" y="4102"/>
                    </a:lnTo>
                    <a:cubicBezTo>
                      <a:pt x="11017" y="4102"/>
                      <a:pt x="11229" y="4205"/>
                      <a:pt x="11424" y="4205"/>
                    </a:cubicBezTo>
                    <a:cubicBezTo>
                      <a:pt x="11491" y="4205"/>
                      <a:pt x="11556" y="4193"/>
                      <a:pt x="11619" y="4160"/>
                    </a:cubicBezTo>
                    <a:cubicBezTo>
                      <a:pt x="12150" y="3874"/>
                      <a:pt x="12371" y="3064"/>
                      <a:pt x="12371" y="2425"/>
                    </a:cubicBezTo>
                    <a:lnTo>
                      <a:pt x="12371" y="1826"/>
                    </a:lnTo>
                    <a:cubicBezTo>
                      <a:pt x="12371" y="1129"/>
                      <a:pt x="12130" y="278"/>
                      <a:pt x="11517" y="22"/>
                    </a:cubicBezTo>
                    <a:cubicBezTo>
                      <a:pt x="11479" y="7"/>
                      <a:pt x="11439" y="1"/>
                      <a:pt x="11398" y="1"/>
                    </a:cubicBezTo>
                    <a:close/>
                  </a:path>
                </a:pathLst>
              </a:custGeom>
              <a:solidFill>
                <a:srgbClr val="F3D08B"/>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49" name="Google Shape;332;p31"/>
              <p:cNvSpPr/>
              <p:nvPr/>
            </p:nvSpPr>
            <p:spPr>
              <a:xfrm>
                <a:off x="-26" y="3518853"/>
                <a:ext cx="804214" cy="195720"/>
              </a:xfrm>
              <a:custGeom>
                <a:avLst/>
                <a:gdLst/>
                <a:ahLst/>
                <a:cxnLst/>
                <a:rect l="l" t="t" r="r" b="b"/>
                <a:pathLst>
                  <a:path w="11045" h="2688" extrusionOk="0">
                    <a:moveTo>
                      <a:pt x="1" y="0"/>
                    </a:moveTo>
                    <a:lnTo>
                      <a:pt x="1" y="2688"/>
                    </a:lnTo>
                    <a:lnTo>
                      <a:pt x="11044" y="2688"/>
                    </a:lnTo>
                    <a:lnTo>
                      <a:pt x="11044" y="0"/>
                    </a:lnTo>
                    <a:close/>
                  </a:path>
                </a:pathLst>
              </a:custGeom>
              <a:solidFill>
                <a:srgbClr val="FBE8EE"/>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50" name="Google Shape;333;p31"/>
              <p:cNvSpPr/>
              <p:nvPr/>
            </p:nvSpPr>
            <p:spPr>
              <a:xfrm>
                <a:off x="781111" y="3510844"/>
                <a:ext cx="75361" cy="213413"/>
              </a:xfrm>
              <a:custGeom>
                <a:avLst/>
                <a:gdLst/>
                <a:ahLst/>
                <a:cxnLst/>
                <a:rect l="l" t="t" r="r" b="b"/>
                <a:pathLst>
                  <a:path w="1035" h="2931" extrusionOk="0">
                    <a:moveTo>
                      <a:pt x="494" y="1"/>
                    </a:moveTo>
                    <a:cubicBezTo>
                      <a:pt x="340" y="1"/>
                      <a:pt x="65" y="8"/>
                      <a:pt x="0" y="110"/>
                    </a:cubicBezTo>
                    <a:cubicBezTo>
                      <a:pt x="1" y="110"/>
                      <a:pt x="2" y="110"/>
                      <a:pt x="3" y="110"/>
                    </a:cubicBezTo>
                    <a:cubicBezTo>
                      <a:pt x="392" y="110"/>
                      <a:pt x="455" y="2785"/>
                      <a:pt x="0" y="2798"/>
                    </a:cubicBezTo>
                    <a:cubicBezTo>
                      <a:pt x="38" y="2896"/>
                      <a:pt x="340" y="2931"/>
                      <a:pt x="494" y="2931"/>
                    </a:cubicBezTo>
                    <a:lnTo>
                      <a:pt x="575" y="2931"/>
                    </a:lnTo>
                    <a:cubicBezTo>
                      <a:pt x="728" y="2931"/>
                      <a:pt x="803" y="2856"/>
                      <a:pt x="888" y="2686"/>
                    </a:cubicBezTo>
                    <a:cubicBezTo>
                      <a:pt x="997" y="2461"/>
                      <a:pt x="1034" y="501"/>
                      <a:pt x="891" y="287"/>
                    </a:cubicBezTo>
                    <a:cubicBezTo>
                      <a:pt x="814" y="59"/>
                      <a:pt x="728" y="1"/>
                      <a:pt x="575" y="1"/>
                    </a:cubicBezTo>
                    <a:close/>
                  </a:path>
                </a:pathLst>
              </a:custGeom>
              <a:solidFill>
                <a:schemeClr val="accent2"/>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51" name="Google Shape;334;p31"/>
              <p:cNvSpPr/>
              <p:nvPr/>
            </p:nvSpPr>
            <p:spPr>
              <a:xfrm>
                <a:off x="-26" y="3560939"/>
                <a:ext cx="729654" cy="6480"/>
              </a:xfrm>
              <a:custGeom>
                <a:avLst/>
                <a:gdLst/>
                <a:ahLst/>
                <a:cxnLst/>
                <a:rect l="l" t="t" r="r" b="b"/>
                <a:pathLst>
                  <a:path w="10021" h="89" extrusionOk="0">
                    <a:moveTo>
                      <a:pt x="1" y="0"/>
                    </a:moveTo>
                    <a:lnTo>
                      <a:pt x="1" y="89"/>
                    </a:lnTo>
                    <a:lnTo>
                      <a:pt x="10020" y="89"/>
                    </a:lnTo>
                    <a:lnTo>
                      <a:pt x="10020"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52" name="Google Shape;335;p31"/>
              <p:cNvSpPr/>
              <p:nvPr/>
            </p:nvSpPr>
            <p:spPr>
              <a:xfrm>
                <a:off x="-26" y="3639213"/>
                <a:ext cx="729654" cy="6772"/>
              </a:xfrm>
              <a:custGeom>
                <a:avLst/>
                <a:gdLst/>
                <a:ahLst/>
                <a:cxnLst/>
                <a:rect l="l" t="t" r="r" b="b"/>
                <a:pathLst>
                  <a:path w="10021" h="93" extrusionOk="0">
                    <a:moveTo>
                      <a:pt x="1" y="1"/>
                    </a:moveTo>
                    <a:lnTo>
                      <a:pt x="1" y="92"/>
                    </a:lnTo>
                    <a:lnTo>
                      <a:pt x="10020" y="92"/>
                    </a:lnTo>
                    <a:lnTo>
                      <a:pt x="10020"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53" name="Google Shape;336;p31"/>
              <p:cNvSpPr/>
              <p:nvPr/>
            </p:nvSpPr>
            <p:spPr>
              <a:xfrm>
                <a:off x="254383" y="3604481"/>
                <a:ext cx="126985" cy="6844"/>
              </a:xfrm>
              <a:custGeom>
                <a:avLst/>
                <a:gdLst/>
                <a:ahLst/>
                <a:cxnLst/>
                <a:rect l="l" t="t" r="r" b="b"/>
                <a:pathLst>
                  <a:path w="1744" h="94" extrusionOk="0">
                    <a:moveTo>
                      <a:pt x="1" y="1"/>
                    </a:moveTo>
                    <a:lnTo>
                      <a:pt x="1" y="93"/>
                    </a:lnTo>
                    <a:lnTo>
                      <a:pt x="1743" y="93"/>
                    </a:lnTo>
                    <a:lnTo>
                      <a:pt x="1743"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54" name="Google Shape;337;p31"/>
              <p:cNvSpPr/>
              <p:nvPr/>
            </p:nvSpPr>
            <p:spPr>
              <a:xfrm>
                <a:off x="-26" y="3674163"/>
                <a:ext cx="522794" cy="6772"/>
              </a:xfrm>
              <a:custGeom>
                <a:avLst/>
                <a:gdLst/>
                <a:ahLst/>
                <a:cxnLst/>
                <a:rect l="l" t="t" r="r" b="b"/>
                <a:pathLst>
                  <a:path w="7180" h="93" extrusionOk="0">
                    <a:moveTo>
                      <a:pt x="1" y="0"/>
                    </a:moveTo>
                    <a:lnTo>
                      <a:pt x="1" y="92"/>
                    </a:lnTo>
                    <a:lnTo>
                      <a:pt x="7180" y="92"/>
                    </a:lnTo>
                    <a:lnTo>
                      <a:pt x="7180"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55" name="Google Shape;338;p31"/>
              <p:cNvSpPr/>
              <p:nvPr/>
            </p:nvSpPr>
            <p:spPr>
              <a:xfrm>
                <a:off x="-26" y="3745301"/>
                <a:ext cx="841348" cy="290231"/>
              </a:xfrm>
              <a:custGeom>
                <a:avLst/>
                <a:gdLst/>
                <a:ahLst/>
                <a:cxnLst/>
                <a:rect l="l" t="t" r="r" b="b"/>
                <a:pathLst>
                  <a:path w="11555" h="3986" extrusionOk="0">
                    <a:moveTo>
                      <a:pt x="10649" y="0"/>
                    </a:moveTo>
                    <a:cubicBezTo>
                      <a:pt x="10473" y="0"/>
                      <a:pt x="10264" y="122"/>
                      <a:pt x="10085" y="122"/>
                    </a:cubicBezTo>
                    <a:lnTo>
                      <a:pt x="1" y="122"/>
                    </a:lnTo>
                    <a:lnTo>
                      <a:pt x="1" y="3888"/>
                    </a:lnTo>
                    <a:lnTo>
                      <a:pt x="10085" y="3888"/>
                    </a:lnTo>
                    <a:cubicBezTo>
                      <a:pt x="10290" y="3888"/>
                      <a:pt x="10489" y="3986"/>
                      <a:pt x="10672" y="3986"/>
                    </a:cubicBezTo>
                    <a:cubicBezTo>
                      <a:pt x="10735" y="3986"/>
                      <a:pt x="10796" y="3974"/>
                      <a:pt x="10854" y="3943"/>
                    </a:cubicBezTo>
                    <a:cubicBezTo>
                      <a:pt x="11351" y="3674"/>
                      <a:pt x="11555" y="2905"/>
                      <a:pt x="11555" y="2300"/>
                    </a:cubicBezTo>
                    <a:lnTo>
                      <a:pt x="11555" y="1732"/>
                    </a:lnTo>
                    <a:cubicBezTo>
                      <a:pt x="11555" y="1068"/>
                      <a:pt x="11330" y="265"/>
                      <a:pt x="10759" y="20"/>
                    </a:cubicBezTo>
                    <a:cubicBezTo>
                      <a:pt x="10724" y="6"/>
                      <a:pt x="10687" y="0"/>
                      <a:pt x="10649" y="0"/>
                    </a:cubicBezTo>
                    <a:close/>
                  </a:path>
                </a:pathLst>
              </a:custGeom>
              <a:solidFill>
                <a:srgbClr val="FD9279"/>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56" name="Google Shape;339;p31"/>
              <p:cNvSpPr/>
              <p:nvPr/>
            </p:nvSpPr>
            <p:spPr>
              <a:xfrm>
                <a:off x="-26" y="3797726"/>
                <a:ext cx="751207" cy="185672"/>
              </a:xfrm>
              <a:custGeom>
                <a:avLst/>
                <a:gdLst/>
                <a:ahLst/>
                <a:cxnLst/>
                <a:rect l="l" t="t" r="r" b="b"/>
                <a:pathLst>
                  <a:path w="10317" h="2550" extrusionOk="0">
                    <a:moveTo>
                      <a:pt x="1" y="1"/>
                    </a:moveTo>
                    <a:lnTo>
                      <a:pt x="1" y="2549"/>
                    </a:lnTo>
                    <a:lnTo>
                      <a:pt x="10317" y="2549"/>
                    </a:lnTo>
                    <a:lnTo>
                      <a:pt x="10317" y="1"/>
                    </a:lnTo>
                    <a:close/>
                  </a:path>
                </a:pathLst>
              </a:custGeom>
              <a:solidFill>
                <a:srgbClr val="FBE8EE"/>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57" name="Google Shape;340;p31"/>
              <p:cNvSpPr/>
              <p:nvPr/>
            </p:nvSpPr>
            <p:spPr>
              <a:xfrm>
                <a:off x="729560" y="3790299"/>
                <a:ext cx="70410" cy="202200"/>
              </a:xfrm>
              <a:custGeom>
                <a:avLst/>
                <a:gdLst/>
                <a:ahLst/>
                <a:cxnLst/>
                <a:rect l="l" t="t" r="r" b="b"/>
                <a:pathLst>
                  <a:path w="967" h="2777" extrusionOk="0">
                    <a:moveTo>
                      <a:pt x="463" y="1"/>
                    </a:moveTo>
                    <a:cubicBezTo>
                      <a:pt x="321" y="1"/>
                      <a:pt x="62" y="8"/>
                      <a:pt x="0" y="103"/>
                    </a:cubicBezTo>
                    <a:cubicBezTo>
                      <a:pt x="1" y="103"/>
                      <a:pt x="2" y="103"/>
                      <a:pt x="3" y="103"/>
                    </a:cubicBezTo>
                    <a:cubicBezTo>
                      <a:pt x="368" y="103"/>
                      <a:pt x="425" y="2637"/>
                      <a:pt x="0" y="2651"/>
                    </a:cubicBezTo>
                    <a:cubicBezTo>
                      <a:pt x="38" y="2743"/>
                      <a:pt x="321" y="2777"/>
                      <a:pt x="463" y="2777"/>
                    </a:cubicBezTo>
                    <a:lnTo>
                      <a:pt x="538" y="2777"/>
                    </a:lnTo>
                    <a:cubicBezTo>
                      <a:pt x="681" y="2777"/>
                      <a:pt x="752" y="2706"/>
                      <a:pt x="831" y="2543"/>
                    </a:cubicBezTo>
                    <a:cubicBezTo>
                      <a:pt x="933" y="2331"/>
                      <a:pt x="966" y="473"/>
                      <a:pt x="834" y="273"/>
                    </a:cubicBezTo>
                    <a:cubicBezTo>
                      <a:pt x="759" y="55"/>
                      <a:pt x="681" y="1"/>
                      <a:pt x="538" y="1"/>
                    </a:cubicBezTo>
                    <a:close/>
                  </a:path>
                </a:pathLst>
              </a:custGeom>
              <a:solidFill>
                <a:schemeClr val="accent6"/>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58" name="Google Shape;341;p31"/>
              <p:cNvSpPr/>
              <p:nvPr/>
            </p:nvSpPr>
            <p:spPr>
              <a:xfrm>
                <a:off x="-26" y="3837628"/>
                <a:ext cx="681598" cy="6262"/>
              </a:xfrm>
              <a:custGeom>
                <a:avLst/>
                <a:gdLst/>
                <a:ahLst/>
                <a:cxnLst/>
                <a:rect l="l" t="t" r="r" b="b"/>
                <a:pathLst>
                  <a:path w="9361" h="86" extrusionOk="0">
                    <a:moveTo>
                      <a:pt x="1" y="1"/>
                    </a:moveTo>
                    <a:lnTo>
                      <a:pt x="1" y="86"/>
                    </a:lnTo>
                    <a:lnTo>
                      <a:pt x="9361" y="86"/>
                    </a:lnTo>
                    <a:lnTo>
                      <a:pt x="9361"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59" name="Google Shape;342;p31"/>
              <p:cNvSpPr/>
              <p:nvPr/>
            </p:nvSpPr>
            <p:spPr>
              <a:xfrm>
                <a:off x="-26" y="3911969"/>
                <a:ext cx="681598" cy="6262"/>
              </a:xfrm>
              <a:custGeom>
                <a:avLst/>
                <a:gdLst/>
                <a:ahLst/>
                <a:cxnLst/>
                <a:rect l="l" t="t" r="r" b="b"/>
                <a:pathLst>
                  <a:path w="9361" h="86" extrusionOk="0">
                    <a:moveTo>
                      <a:pt x="1" y="0"/>
                    </a:moveTo>
                    <a:lnTo>
                      <a:pt x="1" y="85"/>
                    </a:lnTo>
                    <a:lnTo>
                      <a:pt x="9361" y="85"/>
                    </a:lnTo>
                    <a:lnTo>
                      <a:pt x="9361"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60" name="Google Shape;343;p31"/>
              <p:cNvSpPr/>
              <p:nvPr/>
            </p:nvSpPr>
            <p:spPr>
              <a:xfrm>
                <a:off x="237563" y="3879276"/>
                <a:ext cx="118539" cy="6262"/>
              </a:xfrm>
              <a:custGeom>
                <a:avLst/>
                <a:gdLst/>
                <a:ahLst/>
                <a:cxnLst/>
                <a:rect l="l" t="t" r="r" b="b"/>
                <a:pathLst>
                  <a:path w="1628" h="86" extrusionOk="0">
                    <a:moveTo>
                      <a:pt x="0" y="0"/>
                    </a:moveTo>
                    <a:lnTo>
                      <a:pt x="0" y="85"/>
                    </a:lnTo>
                    <a:lnTo>
                      <a:pt x="1627" y="85"/>
                    </a:lnTo>
                    <a:lnTo>
                      <a:pt x="1627"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61" name="Google Shape;344;p31"/>
              <p:cNvSpPr/>
              <p:nvPr/>
            </p:nvSpPr>
            <p:spPr>
              <a:xfrm>
                <a:off x="-26" y="3945099"/>
                <a:ext cx="488353" cy="6335"/>
              </a:xfrm>
              <a:custGeom>
                <a:avLst/>
                <a:gdLst/>
                <a:ahLst/>
                <a:cxnLst/>
                <a:rect l="l" t="t" r="r" b="b"/>
                <a:pathLst>
                  <a:path w="6707" h="87" extrusionOk="0">
                    <a:moveTo>
                      <a:pt x="1" y="1"/>
                    </a:moveTo>
                    <a:lnTo>
                      <a:pt x="1" y="87"/>
                    </a:lnTo>
                    <a:lnTo>
                      <a:pt x="6707" y="87"/>
                    </a:lnTo>
                    <a:lnTo>
                      <a:pt x="6707"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62" name="Google Shape;345;p31"/>
              <p:cNvSpPr/>
              <p:nvPr/>
            </p:nvSpPr>
            <p:spPr>
              <a:xfrm>
                <a:off x="-26" y="4011577"/>
                <a:ext cx="1039034" cy="358456"/>
              </a:xfrm>
              <a:custGeom>
                <a:avLst/>
                <a:gdLst/>
                <a:ahLst/>
                <a:cxnLst/>
                <a:rect l="l" t="t" r="r" b="b"/>
                <a:pathLst>
                  <a:path w="14270" h="4923" extrusionOk="0">
                    <a:moveTo>
                      <a:pt x="13145" y="1"/>
                    </a:moveTo>
                    <a:cubicBezTo>
                      <a:pt x="12929" y="1"/>
                      <a:pt x="12672" y="154"/>
                      <a:pt x="12450" y="154"/>
                    </a:cubicBezTo>
                    <a:lnTo>
                      <a:pt x="1" y="154"/>
                    </a:lnTo>
                    <a:lnTo>
                      <a:pt x="1" y="4801"/>
                    </a:lnTo>
                    <a:lnTo>
                      <a:pt x="12450" y="4801"/>
                    </a:lnTo>
                    <a:cubicBezTo>
                      <a:pt x="12703" y="4801"/>
                      <a:pt x="12950" y="4923"/>
                      <a:pt x="13175" y="4923"/>
                    </a:cubicBezTo>
                    <a:cubicBezTo>
                      <a:pt x="13253" y="4923"/>
                      <a:pt x="13328" y="4908"/>
                      <a:pt x="13399" y="4869"/>
                    </a:cubicBezTo>
                    <a:cubicBezTo>
                      <a:pt x="14015" y="4535"/>
                      <a:pt x="14270" y="3586"/>
                      <a:pt x="14270" y="2838"/>
                    </a:cubicBezTo>
                    <a:lnTo>
                      <a:pt x="14270" y="2140"/>
                    </a:lnTo>
                    <a:cubicBezTo>
                      <a:pt x="14270" y="1320"/>
                      <a:pt x="13991" y="327"/>
                      <a:pt x="13283" y="27"/>
                    </a:cubicBezTo>
                    <a:cubicBezTo>
                      <a:pt x="13240" y="8"/>
                      <a:pt x="13194" y="1"/>
                      <a:pt x="13145" y="1"/>
                    </a:cubicBezTo>
                    <a:close/>
                  </a:path>
                </a:pathLst>
              </a:custGeom>
              <a:solidFill>
                <a:schemeClr val="accent6"/>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63" name="Google Shape;346;p31"/>
              <p:cNvSpPr/>
              <p:nvPr/>
            </p:nvSpPr>
            <p:spPr>
              <a:xfrm>
                <a:off x="-26" y="4076454"/>
                <a:ext cx="927558" cy="228995"/>
              </a:xfrm>
              <a:custGeom>
                <a:avLst/>
                <a:gdLst/>
                <a:ahLst/>
                <a:cxnLst/>
                <a:rect l="l" t="t" r="r" b="b"/>
                <a:pathLst>
                  <a:path w="12739" h="3145" extrusionOk="0">
                    <a:moveTo>
                      <a:pt x="1" y="1"/>
                    </a:moveTo>
                    <a:lnTo>
                      <a:pt x="1" y="3144"/>
                    </a:lnTo>
                    <a:lnTo>
                      <a:pt x="12739" y="3144"/>
                    </a:lnTo>
                    <a:lnTo>
                      <a:pt x="12739" y="1"/>
                    </a:lnTo>
                    <a:close/>
                  </a:path>
                </a:pathLst>
              </a:custGeom>
              <a:solidFill>
                <a:srgbClr val="FBE8EE"/>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64" name="Google Shape;347;p31"/>
              <p:cNvSpPr/>
              <p:nvPr/>
            </p:nvSpPr>
            <p:spPr>
              <a:xfrm>
                <a:off x="900743" y="4067279"/>
                <a:ext cx="87011" cy="249528"/>
              </a:xfrm>
              <a:custGeom>
                <a:avLst/>
                <a:gdLst/>
                <a:ahLst/>
                <a:cxnLst/>
                <a:rect l="l" t="t" r="r" b="b"/>
                <a:pathLst>
                  <a:path w="1195" h="3427" extrusionOk="0">
                    <a:moveTo>
                      <a:pt x="572" y="1"/>
                    </a:moveTo>
                    <a:cubicBezTo>
                      <a:pt x="395" y="1"/>
                      <a:pt x="79" y="8"/>
                      <a:pt x="0" y="127"/>
                    </a:cubicBezTo>
                    <a:cubicBezTo>
                      <a:pt x="1" y="127"/>
                      <a:pt x="2" y="127"/>
                      <a:pt x="3" y="127"/>
                    </a:cubicBezTo>
                    <a:cubicBezTo>
                      <a:pt x="453" y="127"/>
                      <a:pt x="527" y="3253"/>
                      <a:pt x="0" y="3270"/>
                    </a:cubicBezTo>
                    <a:cubicBezTo>
                      <a:pt x="44" y="3386"/>
                      <a:pt x="395" y="3426"/>
                      <a:pt x="572" y="3426"/>
                    </a:cubicBezTo>
                    <a:lnTo>
                      <a:pt x="664" y="3426"/>
                    </a:lnTo>
                    <a:cubicBezTo>
                      <a:pt x="841" y="3426"/>
                      <a:pt x="930" y="3342"/>
                      <a:pt x="1024" y="3137"/>
                    </a:cubicBezTo>
                    <a:cubicBezTo>
                      <a:pt x="1151" y="2875"/>
                      <a:pt x="1195" y="586"/>
                      <a:pt x="1028" y="334"/>
                    </a:cubicBezTo>
                    <a:cubicBezTo>
                      <a:pt x="939" y="69"/>
                      <a:pt x="841" y="1"/>
                      <a:pt x="664" y="1"/>
                    </a:cubicBezTo>
                    <a:close/>
                  </a:path>
                </a:pathLst>
              </a:custGeom>
              <a:solidFill>
                <a:srgbClr val="FD9279"/>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65" name="Google Shape;348;p31"/>
              <p:cNvSpPr/>
              <p:nvPr/>
            </p:nvSpPr>
            <p:spPr>
              <a:xfrm>
                <a:off x="-26" y="4125748"/>
                <a:ext cx="841348" cy="7718"/>
              </a:xfrm>
              <a:custGeom>
                <a:avLst/>
                <a:gdLst/>
                <a:ahLst/>
                <a:cxnLst/>
                <a:rect l="l" t="t" r="r" b="b"/>
                <a:pathLst>
                  <a:path w="11555" h="106" extrusionOk="0">
                    <a:moveTo>
                      <a:pt x="1" y="1"/>
                    </a:moveTo>
                    <a:lnTo>
                      <a:pt x="1" y="106"/>
                    </a:lnTo>
                    <a:lnTo>
                      <a:pt x="11555" y="106"/>
                    </a:lnTo>
                    <a:lnTo>
                      <a:pt x="11555"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66" name="Google Shape;349;p31"/>
              <p:cNvSpPr/>
              <p:nvPr/>
            </p:nvSpPr>
            <p:spPr>
              <a:xfrm>
                <a:off x="-26" y="4217419"/>
                <a:ext cx="841348" cy="7791"/>
              </a:xfrm>
              <a:custGeom>
                <a:avLst/>
                <a:gdLst/>
                <a:ahLst/>
                <a:cxnLst/>
                <a:rect l="l" t="t" r="r" b="b"/>
                <a:pathLst>
                  <a:path w="11555" h="107" extrusionOk="0">
                    <a:moveTo>
                      <a:pt x="1" y="1"/>
                    </a:moveTo>
                    <a:lnTo>
                      <a:pt x="1" y="106"/>
                    </a:lnTo>
                    <a:lnTo>
                      <a:pt x="11555" y="106"/>
                    </a:lnTo>
                    <a:lnTo>
                      <a:pt x="11555"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67" name="Google Shape;350;p31"/>
              <p:cNvSpPr/>
              <p:nvPr/>
            </p:nvSpPr>
            <p:spPr>
              <a:xfrm>
                <a:off x="293338" y="4176790"/>
                <a:ext cx="146208" cy="7718"/>
              </a:xfrm>
              <a:custGeom>
                <a:avLst/>
                <a:gdLst/>
                <a:ahLst/>
                <a:cxnLst/>
                <a:rect l="l" t="t" r="r" b="b"/>
                <a:pathLst>
                  <a:path w="2008" h="106" extrusionOk="0">
                    <a:moveTo>
                      <a:pt x="0" y="0"/>
                    </a:moveTo>
                    <a:lnTo>
                      <a:pt x="0" y="106"/>
                    </a:lnTo>
                    <a:lnTo>
                      <a:pt x="2007" y="106"/>
                    </a:lnTo>
                    <a:lnTo>
                      <a:pt x="2007" y="0"/>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68" name="Google Shape;351;p31"/>
              <p:cNvSpPr/>
              <p:nvPr/>
            </p:nvSpPr>
            <p:spPr>
              <a:xfrm>
                <a:off x="-26" y="4258267"/>
                <a:ext cx="602815" cy="7791"/>
              </a:xfrm>
              <a:custGeom>
                <a:avLst/>
                <a:gdLst/>
                <a:ahLst/>
                <a:cxnLst/>
                <a:rect l="l" t="t" r="r" b="b"/>
                <a:pathLst>
                  <a:path w="8279" h="107" extrusionOk="0">
                    <a:moveTo>
                      <a:pt x="1" y="1"/>
                    </a:moveTo>
                    <a:lnTo>
                      <a:pt x="1" y="106"/>
                    </a:lnTo>
                    <a:lnTo>
                      <a:pt x="8279" y="106"/>
                    </a:lnTo>
                    <a:lnTo>
                      <a:pt x="8279" y="1"/>
                    </a:lnTo>
                    <a:close/>
                  </a:path>
                </a:pathLst>
              </a:custGeom>
              <a:solidFill>
                <a:srgbClr val="DDE0E1"/>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69" name="Google Shape;352;p31"/>
              <p:cNvSpPr/>
              <p:nvPr/>
            </p:nvSpPr>
            <p:spPr>
              <a:xfrm>
                <a:off x="382752" y="3906072"/>
                <a:ext cx="475174" cy="716402"/>
              </a:xfrm>
              <a:custGeom>
                <a:avLst/>
                <a:gdLst/>
                <a:ahLst/>
                <a:cxnLst/>
                <a:rect l="l" t="t" r="r" b="b"/>
                <a:pathLst>
                  <a:path w="6526" h="9839" extrusionOk="0">
                    <a:moveTo>
                      <a:pt x="2848" y="1"/>
                    </a:moveTo>
                    <a:cubicBezTo>
                      <a:pt x="2428" y="1"/>
                      <a:pt x="2031" y="330"/>
                      <a:pt x="1855" y="725"/>
                    </a:cubicBezTo>
                    <a:cubicBezTo>
                      <a:pt x="1657" y="1174"/>
                      <a:pt x="1674" y="1684"/>
                      <a:pt x="1695" y="2177"/>
                    </a:cubicBezTo>
                    <a:cubicBezTo>
                      <a:pt x="1708" y="2422"/>
                      <a:pt x="1719" y="2667"/>
                      <a:pt x="1728" y="2912"/>
                    </a:cubicBezTo>
                    <a:cubicBezTo>
                      <a:pt x="1732" y="2991"/>
                      <a:pt x="1736" y="3072"/>
                      <a:pt x="1698" y="3143"/>
                    </a:cubicBezTo>
                    <a:cubicBezTo>
                      <a:pt x="1649" y="3242"/>
                      <a:pt x="1549" y="3282"/>
                      <a:pt x="1439" y="3282"/>
                    </a:cubicBezTo>
                    <a:cubicBezTo>
                      <a:pt x="1329" y="3282"/>
                      <a:pt x="1208" y="3242"/>
                      <a:pt x="1116" y="3181"/>
                    </a:cubicBezTo>
                    <a:cubicBezTo>
                      <a:pt x="932" y="3058"/>
                      <a:pt x="762" y="2878"/>
                      <a:pt x="541" y="2875"/>
                    </a:cubicBezTo>
                    <a:cubicBezTo>
                      <a:pt x="537" y="2875"/>
                      <a:pt x="532" y="2875"/>
                      <a:pt x="528" y="2875"/>
                    </a:cubicBezTo>
                    <a:cubicBezTo>
                      <a:pt x="343" y="2875"/>
                      <a:pt x="179" y="3011"/>
                      <a:pt x="95" y="3178"/>
                    </a:cubicBezTo>
                    <a:cubicBezTo>
                      <a:pt x="14" y="3344"/>
                      <a:pt x="0" y="3542"/>
                      <a:pt x="14" y="3732"/>
                    </a:cubicBezTo>
                    <a:cubicBezTo>
                      <a:pt x="79" y="4923"/>
                      <a:pt x="868" y="5930"/>
                      <a:pt x="1365" y="7012"/>
                    </a:cubicBezTo>
                    <a:cubicBezTo>
                      <a:pt x="1412" y="7118"/>
                      <a:pt x="1453" y="7243"/>
                      <a:pt x="1389" y="7339"/>
                    </a:cubicBezTo>
                    <a:cubicBezTo>
                      <a:pt x="1352" y="7393"/>
                      <a:pt x="1297" y="7414"/>
                      <a:pt x="1235" y="7414"/>
                    </a:cubicBezTo>
                    <a:cubicBezTo>
                      <a:pt x="1133" y="7414"/>
                      <a:pt x="1012" y="7356"/>
                      <a:pt x="922" y="7294"/>
                    </a:cubicBezTo>
                    <a:cubicBezTo>
                      <a:pt x="833" y="7232"/>
                      <a:pt x="711" y="7174"/>
                      <a:pt x="607" y="7174"/>
                    </a:cubicBezTo>
                    <a:cubicBezTo>
                      <a:pt x="546" y="7174"/>
                      <a:pt x="491" y="7195"/>
                      <a:pt x="453" y="7247"/>
                    </a:cubicBezTo>
                    <a:cubicBezTo>
                      <a:pt x="409" y="7308"/>
                      <a:pt x="412" y="7390"/>
                      <a:pt x="422" y="7465"/>
                    </a:cubicBezTo>
                    <a:cubicBezTo>
                      <a:pt x="487" y="7927"/>
                      <a:pt x="817" y="8298"/>
                      <a:pt x="1133" y="8641"/>
                    </a:cubicBezTo>
                    <a:cubicBezTo>
                      <a:pt x="1296" y="8818"/>
                      <a:pt x="1460" y="8996"/>
                      <a:pt x="1623" y="9172"/>
                    </a:cubicBezTo>
                    <a:cubicBezTo>
                      <a:pt x="1753" y="9312"/>
                      <a:pt x="1885" y="9451"/>
                      <a:pt x="2055" y="9530"/>
                    </a:cubicBezTo>
                    <a:cubicBezTo>
                      <a:pt x="2164" y="9577"/>
                      <a:pt x="2281" y="9595"/>
                      <a:pt x="2400" y="9596"/>
                    </a:cubicBezTo>
                    <a:lnTo>
                      <a:pt x="2400" y="9596"/>
                    </a:lnTo>
                    <a:lnTo>
                      <a:pt x="1698" y="9666"/>
                    </a:lnTo>
                    <a:cubicBezTo>
                      <a:pt x="1981" y="9703"/>
                      <a:pt x="2259" y="9740"/>
                      <a:pt x="2542" y="9778"/>
                    </a:cubicBezTo>
                    <a:cubicBezTo>
                      <a:pt x="2772" y="9807"/>
                      <a:pt x="3002" y="9838"/>
                      <a:pt x="3230" y="9838"/>
                    </a:cubicBezTo>
                    <a:cubicBezTo>
                      <a:pt x="3320" y="9838"/>
                      <a:pt x="3409" y="9834"/>
                      <a:pt x="3498" y="9822"/>
                    </a:cubicBezTo>
                    <a:cubicBezTo>
                      <a:pt x="3998" y="9764"/>
                      <a:pt x="4451" y="9509"/>
                      <a:pt x="4886" y="9264"/>
                    </a:cubicBezTo>
                    <a:cubicBezTo>
                      <a:pt x="5151" y="9115"/>
                      <a:pt x="5448" y="8907"/>
                      <a:pt x="5440" y="8605"/>
                    </a:cubicBezTo>
                    <a:cubicBezTo>
                      <a:pt x="5438" y="8383"/>
                      <a:pt x="5223" y="8195"/>
                      <a:pt x="5004" y="8195"/>
                    </a:cubicBezTo>
                    <a:cubicBezTo>
                      <a:pt x="4970" y="8195"/>
                      <a:pt x="4936" y="8200"/>
                      <a:pt x="4903" y="8209"/>
                    </a:cubicBezTo>
                    <a:cubicBezTo>
                      <a:pt x="4815" y="8236"/>
                      <a:pt x="4720" y="8290"/>
                      <a:pt x="4634" y="8290"/>
                    </a:cubicBezTo>
                    <a:cubicBezTo>
                      <a:pt x="4600" y="8290"/>
                      <a:pt x="4568" y="8282"/>
                      <a:pt x="4539" y="8261"/>
                    </a:cubicBezTo>
                    <a:cubicBezTo>
                      <a:pt x="4556" y="8151"/>
                      <a:pt x="4634" y="8066"/>
                      <a:pt x="4709" y="7988"/>
                    </a:cubicBezTo>
                    <a:cubicBezTo>
                      <a:pt x="5022" y="7655"/>
                      <a:pt x="5338" y="7322"/>
                      <a:pt x="5655" y="6988"/>
                    </a:cubicBezTo>
                    <a:cubicBezTo>
                      <a:pt x="5880" y="6750"/>
                      <a:pt x="6107" y="6508"/>
                      <a:pt x="6271" y="6223"/>
                    </a:cubicBezTo>
                    <a:cubicBezTo>
                      <a:pt x="6434" y="5937"/>
                      <a:pt x="6526" y="5600"/>
                      <a:pt x="6461" y="5280"/>
                    </a:cubicBezTo>
                    <a:cubicBezTo>
                      <a:pt x="6387" y="4919"/>
                      <a:pt x="6107" y="4613"/>
                      <a:pt x="5760" y="4487"/>
                    </a:cubicBezTo>
                    <a:cubicBezTo>
                      <a:pt x="5636" y="4442"/>
                      <a:pt x="5505" y="4421"/>
                      <a:pt x="5374" y="4421"/>
                    </a:cubicBezTo>
                    <a:cubicBezTo>
                      <a:pt x="5138" y="4421"/>
                      <a:pt x="4901" y="4490"/>
                      <a:pt x="4702" y="4616"/>
                    </a:cubicBezTo>
                    <a:cubicBezTo>
                      <a:pt x="4610" y="4676"/>
                      <a:pt x="4499" y="4747"/>
                      <a:pt x="4400" y="4747"/>
                    </a:cubicBezTo>
                    <a:cubicBezTo>
                      <a:pt x="4364" y="4747"/>
                      <a:pt x="4329" y="4738"/>
                      <a:pt x="4297" y="4715"/>
                    </a:cubicBezTo>
                    <a:cubicBezTo>
                      <a:pt x="4219" y="4661"/>
                      <a:pt x="4206" y="4555"/>
                      <a:pt x="4198" y="4464"/>
                    </a:cubicBezTo>
                    <a:cubicBezTo>
                      <a:pt x="4107" y="3225"/>
                      <a:pt x="4341" y="1915"/>
                      <a:pt x="3818" y="789"/>
                    </a:cubicBezTo>
                    <a:cubicBezTo>
                      <a:pt x="3655" y="442"/>
                      <a:pt x="3392" y="105"/>
                      <a:pt x="3022" y="20"/>
                    </a:cubicBezTo>
                    <a:cubicBezTo>
                      <a:pt x="2964" y="7"/>
                      <a:pt x="2906" y="1"/>
                      <a:pt x="2848" y="1"/>
                    </a:cubicBezTo>
                    <a:close/>
                  </a:path>
                </a:pathLst>
              </a:custGeom>
              <a:solidFill>
                <a:srgbClr val="ABE1E2"/>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70" name="Google Shape;353;p31"/>
              <p:cNvSpPr/>
              <p:nvPr/>
            </p:nvSpPr>
            <p:spPr>
              <a:xfrm>
                <a:off x="443478" y="4606094"/>
                <a:ext cx="351102" cy="351102"/>
              </a:xfrm>
              <a:custGeom>
                <a:avLst/>
                <a:gdLst/>
                <a:ahLst/>
                <a:cxnLst/>
                <a:rect l="l" t="t" r="r" b="b"/>
                <a:pathLst>
                  <a:path w="4822" h="4822" extrusionOk="0">
                    <a:moveTo>
                      <a:pt x="98" y="1"/>
                    </a:moveTo>
                    <a:cubicBezTo>
                      <a:pt x="44" y="1"/>
                      <a:pt x="0" y="45"/>
                      <a:pt x="0" y="96"/>
                    </a:cubicBezTo>
                    <a:lnTo>
                      <a:pt x="0" y="4655"/>
                    </a:lnTo>
                    <a:cubicBezTo>
                      <a:pt x="0" y="4747"/>
                      <a:pt x="74" y="4822"/>
                      <a:pt x="170" y="4822"/>
                    </a:cubicBezTo>
                    <a:lnTo>
                      <a:pt x="4655" y="4822"/>
                    </a:lnTo>
                    <a:cubicBezTo>
                      <a:pt x="4746" y="4822"/>
                      <a:pt x="4821" y="4747"/>
                      <a:pt x="4821" y="4655"/>
                    </a:cubicBezTo>
                    <a:lnTo>
                      <a:pt x="4821" y="96"/>
                    </a:lnTo>
                    <a:cubicBezTo>
                      <a:pt x="4821" y="45"/>
                      <a:pt x="4777" y="1"/>
                      <a:pt x="4726" y="1"/>
                    </a:cubicBezTo>
                    <a:close/>
                  </a:path>
                </a:pathLst>
              </a:custGeom>
              <a:solidFill>
                <a:srgbClr val="F3D08B"/>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71" name="Google Shape;354;p31"/>
              <p:cNvSpPr/>
              <p:nvPr/>
            </p:nvSpPr>
            <p:spPr>
              <a:xfrm>
                <a:off x="419377" y="4586799"/>
                <a:ext cx="400178" cy="129606"/>
              </a:xfrm>
              <a:custGeom>
                <a:avLst/>
                <a:gdLst/>
                <a:ahLst/>
                <a:cxnLst/>
                <a:rect l="l" t="t" r="r" b="b"/>
                <a:pathLst>
                  <a:path w="5496" h="1780" extrusionOk="0">
                    <a:moveTo>
                      <a:pt x="49" y="0"/>
                    </a:moveTo>
                    <a:cubicBezTo>
                      <a:pt x="21" y="0"/>
                      <a:pt x="0" y="24"/>
                      <a:pt x="0" y="52"/>
                    </a:cubicBezTo>
                    <a:lnTo>
                      <a:pt x="0" y="1732"/>
                    </a:lnTo>
                    <a:cubicBezTo>
                      <a:pt x="0" y="1759"/>
                      <a:pt x="21" y="1780"/>
                      <a:pt x="49" y="1780"/>
                    </a:cubicBezTo>
                    <a:lnTo>
                      <a:pt x="5448" y="1780"/>
                    </a:lnTo>
                    <a:cubicBezTo>
                      <a:pt x="5475" y="1780"/>
                      <a:pt x="5496" y="1759"/>
                      <a:pt x="5496" y="1732"/>
                    </a:cubicBezTo>
                    <a:lnTo>
                      <a:pt x="5496" y="52"/>
                    </a:lnTo>
                    <a:cubicBezTo>
                      <a:pt x="5496" y="24"/>
                      <a:pt x="5475" y="0"/>
                      <a:pt x="5448" y="0"/>
                    </a:cubicBezTo>
                    <a:close/>
                  </a:path>
                </a:pathLst>
              </a:custGeom>
              <a:solidFill>
                <a:schemeClr val="accent2"/>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72" name="Google Shape;355;p31"/>
              <p:cNvSpPr/>
              <p:nvPr/>
            </p:nvSpPr>
            <p:spPr>
              <a:xfrm>
                <a:off x="594929" y="4066842"/>
                <a:ext cx="33421" cy="476995"/>
              </a:xfrm>
              <a:custGeom>
                <a:avLst/>
                <a:gdLst/>
                <a:ahLst/>
                <a:cxnLst/>
                <a:rect l="l" t="t" r="r" b="b"/>
                <a:pathLst>
                  <a:path w="459" h="6551" extrusionOk="0">
                    <a:moveTo>
                      <a:pt x="57" y="0"/>
                    </a:moveTo>
                    <a:cubicBezTo>
                      <a:pt x="29" y="0"/>
                      <a:pt x="0" y="19"/>
                      <a:pt x="2" y="51"/>
                    </a:cubicBezTo>
                    <a:cubicBezTo>
                      <a:pt x="87" y="2201"/>
                      <a:pt x="251" y="4331"/>
                      <a:pt x="220" y="6488"/>
                    </a:cubicBezTo>
                    <a:cubicBezTo>
                      <a:pt x="220" y="6530"/>
                      <a:pt x="251" y="6550"/>
                      <a:pt x="284" y="6550"/>
                    </a:cubicBezTo>
                    <a:cubicBezTo>
                      <a:pt x="317" y="6550"/>
                      <a:pt x="351" y="6529"/>
                      <a:pt x="353" y="6488"/>
                    </a:cubicBezTo>
                    <a:cubicBezTo>
                      <a:pt x="451" y="4355"/>
                      <a:pt x="458" y="2150"/>
                      <a:pt x="104" y="37"/>
                    </a:cubicBezTo>
                    <a:cubicBezTo>
                      <a:pt x="100" y="12"/>
                      <a:pt x="79" y="0"/>
                      <a:pt x="57"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73" name="Google Shape;356;p31"/>
              <p:cNvSpPr/>
              <p:nvPr/>
            </p:nvSpPr>
            <p:spPr>
              <a:xfrm>
                <a:off x="525174" y="4344550"/>
                <a:ext cx="96695" cy="93273"/>
              </a:xfrm>
              <a:custGeom>
                <a:avLst/>
                <a:gdLst/>
                <a:ahLst/>
                <a:cxnLst/>
                <a:rect l="l" t="t" r="r" b="b"/>
                <a:pathLst>
                  <a:path w="1328" h="1281" extrusionOk="0">
                    <a:moveTo>
                      <a:pt x="101" y="1"/>
                    </a:moveTo>
                    <a:cubicBezTo>
                      <a:pt x="45" y="1"/>
                      <a:pt x="1" y="70"/>
                      <a:pt x="48" y="122"/>
                    </a:cubicBezTo>
                    <a:cubicBezTo>
                      <a:pt x="409" y="531"/>
                      <a:pt x="824" y="891"/>
                      <a:pt x="1218" y="1265"/>
                    </a:cubicBezTo>
                    <a:cubicBezTo>
                      <a:pt x="1230" y="1276"/>
                      <a:pt x="1242" y="1281"/>
                      <a:pt x="1254" y="1281"/>
                    </a:cubicBezTo>
                    <a:cubicBezTo>
                      <a:pt x="1293" y="1281"/>
                      <a:pt x="1327" y="1230"/>
                      <a:pt x="1294" y="1190"/>
                    </a:cubicBezTo>
                    <a:cubicBezTo>
                      <a:pt x="915" y="799"/>
                      <a:pt x="555" y="381"/>
                      <a:pt x="150" y="20"/>
                    </a:cubicBezTo>
                    <a:cubicBezTo>
                      <a:pt x="134" y="6"/>
                      <a:pt x="117" y="1"/>
                      <a:pt x="101" y="1"/>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74" name="Google Shape;357;p31"/>
              <p:cNvSpPr/>
              <p:nvPr/>
            </p:nvSpPr>
            <p:spPr>
              <a:xfrm>
                <a:off x="521970" y="4236423"/>
                <a:ext cx="82060" cy="73832"/>
              </a:xfrm>
              <a:custGeom>
                <a:avLst/>
                <a:gdLst/>
                <a:ahLst/>
                <a:cxnLst/>
                <a:rect l="l" t="t" r="r" b="b"/>
                <a:pathLst>
                  <a:path w="1127" h="1014" extrusionOk="0">
                    <a:moveTo>
                      <a:pt x="71" y="0"/>
                    </a:moveTo>
                    <a:cubicBezTo>
                      <a:pt x="32" y="0"/>
                      <a:pt x="0" y="47"/>
                      <a:pt x="38" y="76"/>
                    </a:cubicBezTo>
                    <a:cubicBezTo>
                      <a:pt x="402" y="359"/>
                      <a:pt x="742" y="668"/>
                      <a:pt x="1058" y="1001"/>
                    </a:cubicBezTo>
                    <a:cubicBezTo>
                      <a:pt x="1065" y="1010"/>
                      <a:pt x="1073" y="1013"/>
                      <a:pt x="1081" y="1013"/>
                    </a:cubicBezTo>
                    <a:cubicBezTo>
                      <a:pt x="1105" y="1013"/>
                      <a:pt x="1127" y="981"/>
                      <a:pt x="1106" y="957"/>
                    </a:cubicBezTo>
                    <a:cubicBezTo>
                      <a:pt x="796" y="614"/>
                      <a:pt x="460" y="298"/>
                      <a:pt x="102" y="12"/>
                    </a:cubicBezTo>
                    <a:cubicBezTo>
                      <a:pt x="92" y="4"/>
                      <a:pt x="81" y="0"/>
                      <a:pt x="71"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75" name="Google Shape;358;p31"/>
              <p:cNvSpPr/>
              <p:nvPr/>
            </p:nvSpPr>
            <p:spPr>
              <a:xfrm>
                <a:off x="613350" y="4302610"/>
                <a:ext cx="80458" cy="93491"/>
              </a:xfrm>
              <a:custGeom>
                <a:avLst/>
                <a:gdLst/>
                <a:ahLst/>
                <a:cxnLst/>
                <a:rect l="l" t="t" r="r" b="b"/>
                <a:pathLst>
                  <a:path w="1105" h="1284" extrusionOk="0">
                    <a:moveTo>
                      <a:pt x="1036" y="0"/>
                    </a:moveTo>
                    <a:cubicBezTo>
                      <a:pt x="1028" y="0"/>
                      <a:pt x="1019" y="2"/>
                      <a:pt x="1011" y="7"/>
                    </a:cubicBezTo>
                    <a:cubicBezTo>
                      <a:pt x="797" y="141"/>
                      <a:pt x="634" y="382"/>
                      <a:pt x="477" y="579"/>
                    </a:cubicBezTo>
                    <a:cubicBezTo>
                      <a:pt x="317" y="783"/>
                      <a:pt x="164" y="998"/>
                      <a:pt x="25" y="1215"/>
                    </a:cubicBezTo>
                    <a:cubicBezTo>
                      <a:pt x="1" y="1251"/>
                      <a:pt x="32" y="1284"/>
                      <a:pt x="64" y="1284"/>
                    </a:cubicBezTo>
                    <a:cubicBezTo>
                      <a:pt x="78" y="1284"/>
                      <a:pt x="93" y="1278"/>
                      <a:pt x="103" y="1263"/>
                    </a:cubicBezTo>
                    <a:cubicBezTo>
                      <a:pt x="263" y="1031"/>
                      <a:pt x="433" y="811"/>
                      <a:pt x="617" y="599"/>
                    </a:cubicBezTo>
                    <a:cubicBezTo>
                      <a:pt x="770" y="426"/>
                      <a:pt x="964" y="273"/>
                      <a:pt x="1083" y="79"/>
                    </a:cubicBezTo>
                    <a:cubicBezTo>
                      <a:pt x="1105" y="43"/>
                      <a:pt x="1073" y="0"/>
                      <a:pt x="1036"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76" name="Google Shape;359;p31"/>
              <p:cNvSpPr/>
              <p:nvPr/>
            </p:nvSpPr>
            <p:spPr>
              <a:xfrm>
                <a:off x="615389" y="4409281"/>
                <a:ext cx="82861" cy="114388"/>
              </a:xfrm>
              <a:custGeom>
                <a:avLst/>
                <a:gdLst/>
                <a:ahLst/>
                <a:cxnLst/>
                <a:rect l="l" t="t" r="r" b="b"/>
                <a:pathLst>
                  <a:path w="1138" h="1571" extrusionOk="0">
                    <a:moveTo>
                      <a:pt x="1084" y="0"/>
                    </a:moveTo>
                    <a:cubicBezTo>
                      <a:pt x="1075" y="0"/>
                      <a:pt x="1066" y="4"/>
                      <a:pt x="1058" y="12"/>
                    </a:cubicBezTo>
                    <a:cubicBezTo>
                      <a:pt x="660" y="482"/>
                      <a:pt x="347" y="1047"/>
                      <a:pt x="3" y="1560"/>
                    </a:cubicBezTo>
                    <a:cubicBezTo>
                      <a:pt x="1" y="1565"/>
                      <a:pt x="5" y="1570"/>
                      <a:pt x="9" y="1570"/>
                    </a:cubicBezTo>
                    <a:cubicBezTo>
                      <a:pt x="11" y="1570"/>
                      <a:pt x="13" y="1569"/>
                      <a:pt x="14" y="1567"/>
                    </a:cubicBezTo>
                    <a:cubicBezTo>
                      <a:pt x="384" y="1074"/>
                      <a:pt x="810" y="591"/>
                      <a:pt x="1119" y="60"/>
                    </a:cubicBezTo>
                    <a:cubicBezTo>
                      <a:pt x="1137" y="32"/>
                      <a:pt x="1111" y="0"/>
                      <a:pt x="1084"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77" name="Google Shape;360;p31"/>
              <p:cNvSpPr/>
              <p:nvPr/>
            </p:nvSpPr>
            <p:spPr>
              <a:xfrm>
                <a:off x="540756" y="4716041"/>
                <a:ext cx="244650" cy="10048"/>
              </a:xfrm>
              <a:custGeom>
                <a:avLst/>
                <a:gdLst/>
                <a:ahLst/>
                <a:cxnLst/>
                <a:rect l="l" t="t" r="r" b="b"/>
                <a:pathLst>
                  <a:path w="3360" h="138" extrusionOk="0">
                    <a:moveTo>
                      <a:pt x="1414" y="0"/>
                    </a:moveTo>
                    <a:cubicBezTo>
                      <a:pt x="941" y="0"/>
                      <a:pt x="469" y="17"/>
                      <a:pt x="7" y="62"/>
                    </a:cubicBezTo>
                    <a:cubicBezTo>
                      <a:pt x="1" y="62"/>
                      <a:pt x="1" y="76"/>
                      <a:pt x="7" y="76"/>
                    </a:cubicBezTo>
                    <a:cubicBezTo>
                      <a:pt x="473" y="121"/>
                      <a:pt x="947" y="137"/>
                      <a:pt x="1424" y="137"/>
                    </a:cubicBezTo>
                    <a:cubicBezTo>
                      <a:pt x="2067" y="137"/>
                      <a:pt x="2713" y="108"/>
                      <a:pt x="3342" y="83"/>
                    </a:cubicBezTo>
                    <a:cubicBezTo>
                      <a:pt x="3359" y="80"/>
                      <a:pt x="3359" y="56"/>
                      <a:pt x="3342" y="56"/>
                    </a:cubicBezTo>
                    <a:cubicBezTo>
                      <a:pt x="2710" y="31"/>
                      <a:pt x="2060" y="0"/>
                      <a:pt x="1414"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78" name="Google Shape;361;p31"/>
              <p:cNvSpPr/>
              <p:nvPr/>
            </p:nvSpPr>
            <p:spPr>
              <a:xfrm>
                <a:off x="1371697" y="3724185"/>
                <a:ext cx="188803" cy="860717"/>
              </a:xfrm>
              <a:custGeom>
                <a:avLst/>
                <a:gdLst/>
                <a:ahLst/>
                <a:cxnLst/>
                <a:rect l="l" t="t" r="r" b="b"/>
                <a:pathLst>
                  <a:path w="2593" h="11821" extrusionOk="0">
                    <a:moveTo>
                      <a:pt x="1517" y="1"/>
                    </a:moveTo>
                    <a:cubicBezTo>
                      <a:pt x="1058" y="1"/>
                      <a:pt x="660" y="3015"/>
                      <a:pt x="542" y="3777"/>
                    </a:cubicBezTo>
                    <a:cubicBezTo>
                      <a:pt x="524" y="3889"/>
                      <a:pt x="327" y="3754"/>
                      <a:pt x="286" y="4052"/>
                    </a:cubicBezTo>
                    <a:cubicBezTo>
                      <a:pt x="228" y="4454"/>
                      <a:pt x="470" y="4349"/>
                      <a:pt x="466" y="4448"/>
                    </a:cubicBezTo>
                    <a:lnTo>
                      <a:pt x="27" y="11048"/>
                    </a:lnTo>
                    <a:cubicBezTo>
                      <a:pt x="0" y="11450"/>
                      <a:pt x="300" y="11793"/>
                      <a:pt x="698" y="11820"/>
                    </a:cubicBezTo>
                    <a:lnTo>
                      <a:pt x="749" y="11820"/>
                    </a:lnTo>
                    <a:cubicBezTo>
                      <a:pt x="1126" y="11820"/>
                      <a:pt x="1443" y="11531"/>
                      <a:pt x="1470" y="11147"/>
                    </a:cubicBezTo>
                    <a:lnTo>
                      <a:pt x="2055" y="2590"/>
                    </a:lnTo>
                    <a:cubicBezTo>
                      <a:pt x="2061" y="2545"/>
                      <a:pt x="2066" y="2525"/>
                      <a:pt x="2070" y="2525"/>
                    </a:cubicBezTo>
                    <a:lnTo>
                      <a:pt x="2070" y="2525"/>
                    </a:lnTo>
                    <a:cubicBezTo>
                      <a:pt x="2109" y="2525"/>
                      <a:pt x="2053" y="4839"/>
                      <a:pt x="2362" y="4839"/>
                    </a:cubicBezTo>
                    <a:cubicBezTo>
                      <a:pt x="2593" y="4839"/>
                      <a:pt x="2362" y="1011"/>
                      <a:pt x="2089" y="820"/>
                    </a:cubicBezTo>
                    <a:cubicBezTo>
                      <a:pt x="1820" y="630"/>
                      <a:pt x="1892" y="1"/>
                      <a:pt x="1517" y="1"/>
                    </a:cubicBezTo>
                    <a:close/>
                  </a:path>
                </a:pathLst>
              </a:custGeom>
              <a:solidFill>
                <a:schemeClr val="lt2"/>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79" name="Google Shape;362;p31"/>
              <p:cNvSpPr/>
              <p:nvPr/>
            </p:nvSpPr>
            <p:spPr>
              <a:xfrm>
                <a:off x="1262696" y="3902868"/>
                <a:ext cx="92909" cy="651745"/>
              </a:xfrm>
              <a:custGeom>
                <a:avLst/>
                <a:gdLst/>
                <a:ahLst/>
                <a:cxnLst/>
                <a:rect l="l" t="t" r="r" b="b"/>
                <a:pathLst>
                  <a:path w="1276" h="8951" extrusionOk="0">
                    <a:moveTo>
                      <a:pt x="473" y="0"/>
                    </a:moveTo>
                    <a:cubicBezTo>
                      <a:pt x="430" y="0"/>
                      <a:pt x="387" y="24"/>
                      <a:pt x="371" y="71"/>
                    </a:cubicBezTo>
                    <a:cubicBezTo>
                      <a:pt x="214" y="493"/>
                      <a:pt x="0" y="731"/>
                      <a:pt x="7" y="948"/>
                    </a:cubicBezTo>
                    <a:lnTo>
                      <a:pt x="344" y="8512"/>
                    </a:lnTo>
                    <a:cubicBezTo>
                      <a:pt x="354" y="8760"/>
                      <a:pt x="558" y="8951"/>
                      <a:pt x="803" y="8951"/>
                    </a:cubicBezTo>
                    <a:lnTo>
                      <a:pt x="824" y="8951"/>
                    </a:lnTo>
                    <a:cubicBezTo>
                      <a:pt x="1079" y="8941"/>
                      <a:pt x="1276" y="8726"/>
                      <a:pt x="1263" y="8471"/>
                    </a:cubicBezTo>
                    <a:lnTo>
                      <a:pt x="929" y="908"/>
                    </a:lnTo>
                    <a:cubicBezTo>
                      <a:pt x="922" y="738"/>
                      <a:pt x="712" y="320"/>
                      <a:pt x="572" y="58"/>
                    </a:cubicBezTo>
                    <a:cubicBezTo>
                      <a:pt x="551" y="19"/>
                      <a:pt x="512" y="0"/>
                      <a:pt x="473" y="0"/>
                    </a:cubicBezTo>
                    <a:close/>
                  </a:path>
                </a:pathLst>
              </a:custGeom>
              <a:solidFill>
                <a:srgbClr val="FD9279"/>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80" name="Google Shape;363;p31"/>
              <p:cNvSpPr/>
              <p:nvPr/>
            </p:nvSpPr>
            <p:spPr>
              <a:xfrm>
                <a:off x="1097483" y="3714501"/>
                <a:ext cx="222442" cy="1096047"/>
              </a:xfrm>
              <a:custGeom>
                <a:avLst/>
                <a:gdLst/>
                <a:ahLst/>
                <a:cxnLst/>
                <a:rect l="l" t="t" r="r" b="b"/>
                <a:pathLst>
                  <a:path w="3055" h="15053" extrusionOk="0">
                    <a:moveTo>
                      <a:pt x="596" y="1"/>
                    </a:moveTo>
                    <a:cubicBezTo>
                      <a:pt x="360" y="1"/>
                      <a:pt x="0" y="1409"/>
                      <a:pt x="48" y="1841"/>
                    </a:cubicBezTo>
                    <a:lnTo>
                      <a:pt x="1439" y="14348"/>
                    </a:lnTo>
                    <a:cubicBezTo>
                      <a:pt x="1483" y="14753"/>
                      <a:pt x="1827" y="15053"/>
                      <a:pt x="2221" y="15053"/>
                    </a:cubicBezTo>
                    <a:cubicBezTo>
                      <a:pt x="2252" y="15053"/>
                      <a:pt x="2279" y="15049"/>
                      <a:pt x="2310" y="15046"/>
                    </a:cubicBezTo>
                    <a:cubicBezTo>
                      <a:pt x="2742" y="14998"/>
                      <a:pt x="3055" y="14610"/>
                      <a:pt x="3008" y="14175"/>
                    </a:cubicBezTo>
                    <a:lnTo>
                      <a:pt x="1616" y="1668"/>
                    </a:lnTo>
                    <a:cubicBezTo>
                      <a:pt x="1568" y="1233"/>
                      <a:pt x="830" y="1"/>
                      <a:pt x="596" y="1"/>
                    </a:cubicBezTo>
                    <a:close/>
                  </a:path>
                </a:pathLst>
              </a:custGeom>
              <a:solidFill>
                <a:srgbClr val="87D5D6"/>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81" name="Google Shape;364;p31"/>
              <p:cNvSpPr/>
              <p:nvPr/>
            </p:nvSpPr>
            <p:spPr>
              <a:xfrm>
                <a:off x="1097483" y="4314770"/>
                <a:ext cx="446195" cy="642425"/>
              </a:xfrm>
              <a:custGeom>
                <a:avLst/>
                <a:gdLst/>
                <a:ahLst/>
                <a:cxnLst/>
                <a:rect l="l" t="t" r="r" b="b"/>
                <a:pathLst>
                  <a:path w="6128" h="8823" extrusionOk="0">
                    <a:moveTo>
                      <a:pt x="68" y="0"/>
                    </a:moveTo>
                    <a:cubicBezTo>
                      <a:pt x="30" y="0"/>
                      <a:pt x="0" y="27"/>
                      <a:pt x="0" y="65"/>
                    </a:cubicBezTo>
                    <a:lnTo>
                      <a:pt x="0" y="8646"/>
                    </a:lnTo>
                    <a:cubicBezTo>
                      <a:pt x="0" y="8744"/>
                      <a:pt x="78" y="8823"/>
                      <a:pt x="177" y="8823"/>
                    </a:cubicBezTo>
                    <a:lnTo>
                      <a:pt x="5954" y="8823"/>
                    </a:lnTo>
                    <a:cubicBezTo>
                      <a:pt x="6049" y="8823"/>
                      <a:pt x="6128" y="8744"/>
                      <a:pt x="6128" y="8646"/>
                    </a:cubicBezTo>
                    <a:lnTo>
                      <a:pt x="6128" y="65"/>
                    </a:lnTo>
                    <a:cubicBezTo>
                      <a:pt x="6128" y="27"/>
                      <a:pt x="6097" y="0"/>
                      <a:pt x="6063" y="0"/>
                    </a:cubicBezTo>
                    <a:close/>
                  </a:path>
                </a:pathLst>
              </a:custGeom>
              <a:solidFill>
                <a:schemeClr val="accent2"/>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82" name="Google Shape;365;p31"/>
              <p:cNvSpPr/>
              <p:nvPr/>
            </p:nvSpPr>
            <p:spPr>
              <a:xfrm>
                <a:off x="1066756" y="4259287"/>
                <a:ext cx="508887" cy="173003"/>
              </a:xfrm>
              <a:custGeom>
                <a:avLst/>
                <a:gdLst/>
                <a:ahLst/>
                <a:cxnLst/>
                <a:rect l="l" t="t" r="r" b="b"/>
                <a:pathLst>
                  <a:path w="6989" h="2376" extrusionOk="0">
                    <a:moveTo>
                      <a:pt x="65" y="1"/>
                    </a:moveTo>
                    <a:cubicBezTo>
                      <a:pt x="30" y="1"/>
                      <a:pt x="0" y="31"/>
                      <a:pt x="0" y="65"/>
                    </a:cubicBezTo>
                    <a:lnTo>
                      <a:pt x="0" y="2311"/>
                    </a:lnTo>
                    <a:cubicBezTo>
                      <a:pt x="0" y="2345"/>
                      <a:pt x="30" y="2375"/>
                      <a:pt x="65" y="2375"/>
                    </a:cubicBezTo>
                    <a:lnTo>
                      <a:pt x="6924" y="2375"/>
                    </a:lnTo>
                    <a:cubicBezTo>
                      <a:pt x="6961" y="2375"/>
                      <a:pt x="6988" y="2345"/>
                      <a:pt x="6988" y="2311"/>
                    </a:cubicBezTo>
                    <a:lnTo>
                      <a:pt x="6988" y="65"/>
                    </a:lnTo>
                    <a:cubicBezTo>
                      <a:pt x="6988" y="31"/>
                      <a:pt x="6961" y="1"/>
                      <a:pt x="6924" y="1"/>
                    </a:cubicBezTo>
                    <a:close/>
                  </a:path>
                </a:pathLst>
              </a:custGeom>
              <a:solidFill>
                <a:srgbClr val="F3D08B"/>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83" name="Google Shape;366;p31"/>
              <p:cNvSpPr/>
              <p:nvPr/>
            </p:nvSpPr>
            <p:spPr>
              <a:xfrm>
                <a:off x="1108187" y="3818332"/>
                <a:ext cx="88030" cy="22062"/>
              </a:xfrm>
              <a:custGeom>
                <a:avLst/>
                <a:gdLst/>
                <a:ahLst/>
                <a:cxnLst/>
                <a:rect l="l" t="t" r="r" b="b"/>
                <a:pathLst>
                  <a:path w="1209" h="303" extrusionOk="0">
                    <a:moveTo>
                      <a:pt x="1162" y="1"/>
                    </a:moveTo>
                    <a:cubicBezTo>
                      <a:pt x="1157" y="1"/>
                      <a:pt x="1151" y="3"/>
                      <a:pt x="1146" y="7"/>
                    </a:cubicBezTo>
                    <a:cubicBezTo>
                      <a:pt x="936" y="159"/>
                      <a:pt x="691" y="244"/>
                      <a:pt x="444" y="244"/>
                    </a:cubicBezTo>
                    <a:cubicBezTo>
                      <a:pt x="299" y="244"/>
                      <a:pt x="153" y="215"/>
                      <a:pt x="12" y="154"/>
                    </a:cubicBezTo>
                    <a:cubicBezTo>
                      <a:pt x="11" y="153"/>
                      <a:pt x="10" y="153"/>
                      <a:pt x="10" y="153"/>
                    </a:cubicBezTo>
                    <a:cubicBezTo>
                      <a:pt x="4" y="153"/>
                      <a:pt x="0" y="161"/>
                      <a:pt x="6" y="167"/>
                    </a:cubicBezTo>
                    <a:cubicBezTo>
                      <a:pt x="173" y="256"/>
                      <a:pt x="353" y="302"/>
                      <a:pt x="531" y="302"/>
                    </a:cubicBezTo>
                    <a:cubicBezTo>
                      <a:pt x="764" y="302"/>
                      <a:pt x="994" y="223"/>
                      <a:pt x="1183" y="58"/>
                    </a:cubicBezTo>
                    <a:cubicBezTo>
                      <a:pt x="1208" y="39"/>
                      <a:pt x="1187" y="1"/>
                      <a:pt x="1162" y="1"/>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84" name="Google Shape;367;p31"/>
              <p:cNvSpPr/>
              <p:nvPr/>
            </p:nvSpPr>
            <p:spPr>
              <a:xfrm>
                <a:off x="1402205" y="4044270"/>
                <a:ext cx="100845" cy="11577"/>
              </a:xfrm>
              <a:custGeom>
                <a:avLst/>
                <a:gdLst/>
                <a:ahLst/>
                <a:cxnLst/>
                <a:rect l="l" t="t" r="r" b="b"/>
                <a:pathLst>
                  <a:path w="1385" h="159" extrusionOk="0">
                    <a:moveTo>
                      <a:pt x="10" y="0"/>
                    </a:moveTo>
                    <a:cubicBezTo>
                      <a:pt x="3" y="0"/>
                      <a:pt x="0" y="14"/>
                      <a:pt x="7" y="14"/>
                    </a:cubicBezTo>
                    <a:cubicBezTo>
                      <a:pt x="405" y="123"/>
                      <a:pt x="776" y="159"/>
                      <a:pt x="1177" y="159"/>
                    </a:cubicBezTo>
                    <a:cubicBezTo>
                      <a:pt x="1229" y="159"/>
                      <a:pt x="1281" y="158"/>
                      <a:pt x="1334" y="157"/>
                    </a:cubicBezTo>
                    <a:cubicBezTo>
                      <a:pt x="1384" y="154"/>
                      <a:pt x="1384" y="79"/>
                      <a:pt x="1334" y="79"/>
                    </a:cubicBezTo>
                    <a:cubicBezTo>
                      <a:pt x="894" y="75"/>
                      <a:pt x="449" y="41"/>
                      <a:pt x="10"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85" name="Google Shape;368;p31"/>
              <p:cNvSpPr/>
              <p:nvPr/>
            </p:nvSpPr>
            <p:spPr>
              <a:xfrm>
                <a:off x="1428636" y="3996214"/>
                <a:ext cx="27450" cy="5315"/>
              </a:xfrm>
              <a:custGeom>
                <a:avLst/>
                <a:gdLst/>
                <a:ahLst/>
                <a:cxnLst/>
                <a:rect l="l" t="t" r="r" b="b"/>
                <a:pathLst>
                  <a:path w="377" h="73" extrusionOk="0">
                    <a:moveTo>
                      <a:pt x="11" y="0"/>
                    </a:moveTo>
                    <a:cubicBezTo>
                      <a:pt x="5" y="0"/>
                      <a:pt x="0" y="10"/>
                      <a:pt x="8" y="13"/>
                    </a:cubicBezTo>
                    <a:cubicBezTo>
                      <a:pt x="116" y="34"/>
                      <a:pt x="225" y="51"/>
                      <a:pt x="334" y="71"/>
                    </a:cubicBezTo>
                    <a:cubicBezTo>
                      <a:pt x="337" y="72"/>
                      <a:pt x="339" y="72"/>
                      <a:pt x="341" y="72"/>
                    </a:cubicBezTo>
                    <a:cubicBezTo>
                      <a:pt x="373" y="72"/>
                      <a:pt x="376" y="24"/>
                      <a:pt x="341" y="21"/>
                    </a:cubicBezTo>
                    <a:cubicBezTo>
                      <a:pt x="232" y="13"/>
                      <a:pt x="120" y="7"/>
                      <a:pt x="11"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86" name="Google Shape;369;p31"/>
              <p:cNvSpPr/>
              <p:nvPr/>
            </p:nvSpPr>
            <p:spPr>
              <a:xfrm>
                <a:off x="1460965" y="4056139"/>
                <a:ext cx="22135" cy="187347"/>
              </a:xfrm>
              <a:custGeom>
                <a:avLst/>
                <a:gdLst/>
                <a:ahLst/>
                <a:cxnLst/>
                <a:rect l="l" t="t" r="r" b="b"/>
                <a:pathLst>
                  <a:path w="304" h="2573" extrusionOk="0">
                    <a:moveTo>
                      <a:pt x="282" y="1"/>
                    </a:moveTo>
                    <a:cubicBezTo>
                      <a:pt x="274" y="1"/>
                      <a:pt x="266" y="5"/>
                      <a:pt x="264" y="14"/>
                    </a:cubicBezTo>
                    <a:cubicBezTo>
                      <a:pt x="142" y="848"/>
                      <a:pt x="23" y="1695"/>
                      <a:pt x="2" y="2535"/>
                    </a:cubicBezTo>
                    <a:cubicBezTo>
                      <a:pt x="0" y="2558"/>
                      <a:pt x="23" y="2573"/>
                      <a:pt x="44" y="2573"/>
                    </a:cubicBezTo>
                    <a:cubicBezTo>
                      <a:pt x="60" y="2573"/>
                      <a:pt x="75" y="2565"/>
                      <a:pt x="77" y="2546"/>
                    </a:cubicBezTo>
                    <a:cubicBezTo>
                      <a:pt x="217" y="1715"/>
                      <a:pt x="264" y="858"/>
                      <a:pt x="302" y="21"/>
                    </a:cubicBezTo>
                    <a:cubicBezTo>
                      <a:pt x="304" y="8"/>
                      <a:pt x="293" y="1"/>
                      <a:pt x="282" y="1"/>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87" name="Google Shape;370;p31"/>
              <p:cNvSpPr/>
              <p:nvPr/>
            </p:nvSpPr>
            <p:spPr>
              <a:xfrm>
                <a:off x="1296117" y="3957623"/>
                <a:ext cx="13179" cy="301517"/>
              </a:xfrm>
              <a:custGeom>
                <a:avLst/>
                <a:gdLst/>
                <a:ahLst/>
                <a:cxnLst/>
                <a:rect l="l" t="t" r="r" b="b"/>
                <a:pathLst>
                  <a:path w="181" h="4141" extrusionOk="0">
                    <a:moveTo>
                      <a:pt x="57" y="0"/>
                    </a:moveTo>
                    <a:cubicBezTo>
                      <a:pt x="51" y="0"/>
                      <a:pt x="44" y="5"/>
                      <a:pt x="44" y="13"/>
                    </a:cubicBezTo>
                    <a:cubicBezTo>
                      <a:pt x="0" y="1380"/>
                      <a:pt x="106" y="2752"/>
                      <a:pt x="137" y="4120"/>
                    </a:cubicBezTo>
                    <a:cubicBezTo>
                      <a:pt x="137" y="4133"/>
                      <a:pt x="147" y="4140"/>
                      <a:pt x="157" y="4140"/>
                    </a:cubicBezTo>
                    <a:cubicBezTo>
                      <a:pt x="167" y="4140"/>
                      <a:pt x="178" y="4133"/>
                      <a:pt x="178" y="4120"/>
                    </a:cubicBezTo>
                    <a:cubicBezTo>
                      <a:pt x="143" y="2752"/>
                      <a:pt x="181" y="1377"/>
                      <a:pt x="72" y="13"/>
                    </a:cubicBezTo>
                    <a:cubicBezTo>
                      <a:pt x="71" y="5"/>
                      <a:pt x="64" y="0"/>
                      <a:pt x="57" y="0"/>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sp>
            <p:nvSpPr>
              <p:cNvPr id="88" name="Google Shape;371;p31"/>
              <p:cNvSpPr/>
              <p:nvPr/>
            </p:nvSpPr>
            <p:spPr>
              <a:xfrm>
                <a:off x="1216095" y="4433892"/>
                <a:ext cx="323142" cy="8228"/>
              </a:xfrm>
              <a:custGeom>
                <a:avLst/>
                <a:gdLst/>
                <a:ahLst/>
                <a:cxnLst/>
                <a:rect l="l" t="t" r="r" b="b"/>
                <a:pathLst>
                  <a:path w="4438" h="113" extrusionOk="0">
                    <a:moveTo>
                      <a:pt x="1964" y="1"/>
                    </a:moveTo>
                    <a:cubicBezTo>
                      <a:pt x="1315" y="1"/>
                      <a:pt x="666" y="12"/>
                      <a:pt x="17" y="42"/>
                    </a:cubicBezTo>
                    <a:cubicBezTo>
                      <a:pt x="0" y="45"/>
                      <a:pt x="0" y="69"/>
                      <a:pt x="17" y="69"/>
                    </a:cubicBezTo>
                    <a:cubicBezTo>
                      <a:pt x="671" y="101"/>
                      <a:pt x="1325" y="113"/>
                      <a:pt x="1979" y="113"/>
                    </a:cubicBezTo>
                    <a:cubicBezTo>
                      <a:pt x="2748" y="113"/>
                      <a:pt x="3517" y="97"/>
                      <a:pt x="4286" y="79"/>
                    </a:cubicBezTo>
                    <a:lnTo>
                      <a:pt x="4286" y="79"/>
                    </a:lnTo>
                    <a:cubicBezTo>
                      <a:pt x="4289" y="81"/>
                      <a:pt x="4293" y="83"/>
                      <a:pt x="4298" y="83"/>
                    </a:cubicBezTo>
                    <a:cubicBezTo>
                      <a:pt x="4299" y="83"/>
                      <a:pt x="4300" y="83"/>
                      <a:pt x="4301" y="83"/>
                    </a:cubicBezTo>
                    <a:cubicBezTo>
                      <a:pt x="4339" y="79"/>
                      <a:pt x="4376" y="79"/>
                      <a:pt x="4410" y="76"/>
                    </a:cubicBezTo>
                    <a:lnTo>
                      <a:pt x="4410" y="76"/>
                    </a:lnTo>
                    <a:cubicBezTo>
                      <a:pt x="4410" y="76"/>
                      <a:pt x="4410" y="76"/>
                      <a:pt x="4410" y="76"/>
                    </a:cubicBezTo>
                    <a:cubicBezTo>
                      <a:pt x="4437" y="76"/>
                      <a:pt x="4437" y="38"/>
                      <a:pt x="4410" y="35"/>
                    </a:cubicBezTo>
                    <a:cubicBezTo>
                      <a:pt x="4400" y="35"/>
                      <a:pt x="4391" y="35"/>
                      <a:pt x="4381" y="35"/>
                    </a:cubicBezTo>
                    <a:lnTo>
                      <a:pt x="4381" y="35"/>
                    </a:lnTo>
                    <a:cubicBezTo>
                      <a:pt x="4356" y="34"/>
                      <a:pt x="4328" y="32"/>
                      <a:pt x="4301" y="32"/>
                    </a:cubicBezTo>
                    <a:cubicBezTo>
                      <a:pt x="4300" y="32"/>
                      <a:pt x="4299" y="32"/>
                      <a:pt x="4298" y="32"/>
                    </a:cubicBezTo>
                    <a:cubicBezTo>
                      <a:pt x="4296" y="32"/>
                      <a:pt x="4294" y="32"/>
                      <a:pt x="4292" y="33"/>
                    </a:cubicBezTo>
                    <a:lnTo>
                      <a:pt x="4292" y="33"/>
                    </a:lnTo>
                    <a:cubicBezTo>
                      <a:pt x="3517" y="16"/>
                      <a:pt x="2741" y="1"/>
                      <a:pt x="1964" y="1"/>
                    </a:cubicBezTo>
                    <a:close/>
                  </a:path>
                </a:pathLst>
              </a:custGeom>
              <a:solidFill>
                <a:srgbClr val="1A2E35"/>
              </a:solidFill>
              <a:ln>
                <a:noFill/>
              </a:ln>
            </p:spPr>
            <p:txBody>
              <a:bodyPr spcFirstLastPara="1" wrap="square" lIns="121900" tIns="121900" rIns="121900" bIns="121900" anchor="ctr" anchorCtr="0">
                <a:noAutofit/>
              </a:bodyPr>
              <a:lstStyle/>
              <a:p>
                <a:pPr defTabSz="914377"/>
                <a:endParaRPr>
                  <a:solidFill>
                    <a:prstClr val="black"/>
                  </a:solidFill>
                  <a:latin typeface="Arial" panose="020B0604020202020204" pitchFamily="34" charset="0"/>
                  <a:cs typeface="Arial" panose="020B0604020202020204" pitchFamily="34" charset="0"/>
                </a:endParaRPr>
              </a:p>
            </p:txBody>
          </p:sp>
        </p:grpSp>
      </p:grpSp>
      <p:sp>
        <p:nvSpPr>
          <p:cNvPr id="2" name="Rectangle 1" descr="56 anh sang"/>
          <p:cNvSpPr/>
          <p:nvPr/>
        </p:nvSpPr>
        <p:spPr>
          <a:xfrm>
            <a:off x="641589" y="58716"/>
            <a:ext cx="10833067" cy="1569660"/>
          </a:xfrm>
          <a:prstGeom prst="rect">
            <a:avLst/>
          </a:prstGeom>
        </p:spPr>
        <p:txBody>
          <a:bodyPr wrap="square">
            <a:spAutoFit/>
          </a:bodyPr>
          <a:lstStyle/>
          <a:p>
            <a:pPr algn="ctr" defTabSz="914377"/>
            <a:r>
              <a:rPr lang="en-US" sz="3200" b="1" dirty="0" err="1">
                <a:solidFill>
                  <a:srgbClr val="C00000"/>
                </a:solidFill>
                <a:latin typeface="Arial" panose="020B0604020202020204" pitchFamily="34" charset="0"/>
                <a:cs typeface="Arial" panose="020B0604020202020204" pitchFamily="34" charset="0"/>
              </a:rPr>
              <a:t>Truyền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giọng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nói</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hoặc</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âm</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nhạc</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liên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quan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đến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chuyển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đổi</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tương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tự</a:t>
            </a:r>
            <a:r>
              <a:rPr lang="en-US" sz="3200" b="1" dirty="0">
                <a:solidFill>
                  <a:srgbClr val="C00000"/>
                </a:solidFill>
                <a:latin typeface="Arial" panose="020B0604020202020204" pitchFamily="34" charset="0"/>
                <a:cs typeface="Arial" panose="020B0604020202020204" pitchFamily="34" charset="0"/>
              </a:rPr>
              <a:t> - </a:t>
            </a:r>
            <a:r>
              <a:rPr lang="en-US" sz="3200" b="1" dirty="0" err="1">
                <a:solidFill>
                  <a:srgbClr val="C00000"/>
                </a:solidFill>
                <a:latin typeface="Arial" panose="020B0604020202020204" pitchFamily="34" charset="0"/>
                <a:cs typeface="Arial" panose="020B0604020202020204" pitchFamily="34" charset="0"/>
              </a:rPr>
              <a:t>số</a:t>
            </a:r>
            <a:r>
              <a:rPr lang="en-US" sz="3200" b="1" dirty="0">
                <a:solidFill>
                  <a:srgbClr val="C00000"/>
                </a:solidFill>
                <a:latin typeface="Arial" panose="020B0604020202020204" pitchFamily="34" charset="0"/>
                <a:cs typeface="Arial" panose="020B0604020202020204" pitchFamily="34" charset="0"/>
              </a:rPr>
              <a:t> (ADC) </a:t>
            </a:r>
            <a:r>
              <a:rPr lang="en-US" sz="3200" b="1" dirty="0" err="1">
                <a:solidFill>
                  <a:srgbClr val="C00000"/>
                </a:solidFill>
                <a:latin typeface="Arial" panose="020B0604020202020204" pitchFamily="34" charset="0"/>
                <a:cs typeface="Arial" panose="020B0604020202020204" pitchFamily="34" charset="0"/>
              </a:rPr>
              <a:t>trước</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khi</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truyền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và</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chuyển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đổi</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số</a:t>
            </a:r>
            <a:r>
              <a:rPr lang="en-US" sz="3200" b="1" dirty="0">
                <a:solidFill>
                  <a:srgbClr val="C00000"/>
                </a:solidFill>
                <a:latin typeface="Arial" panose="020B0604020202020204" pitchFamily="34" charset="0"/>
                <a:cs typeface="Arial" panose="020B0604020202020204" pitchFamily="34" charset="0"/>
              </a:rPr>
              <a:t> - </a:t>
            </a:r>
            <a:r>
              <a:rPr lang="en-US" sz="3200" b="1" dirty="0" err="1">
                <a:solidFill>
                  <a:srgbClr val="C00000"/>
                </a:solidFill>
                <a:latin typeface="Arial" panose="020B0604020202020204" pitchFamily="34" charset="0"/>
                <a:cs typeface="Arial" panose="020B0604020202020204" pitchFamily="34" charset="0"/>
              </a:rPr>
              <a:t>tương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tự</a:t>
            </a:r>
            <a:r>
              <a:rPr lang="en-US" sz="3200" b="1" dirty="0">
                <a:solidFill>
                  <a:srgbClr val="C00000"/>
                </a:solidFill>
                <a:latin typeface="Arial" panose="020B0604020202020204" pitchFamily="34" charset="0"/>
                <a:cs typeface="Arial" panose="020B0604020202020204" pitchFamily="34" charset="0"/>
              </a:rPr>
              <a:t> (DAC) </a:t>
            </a:r>
            <a:r>
              <a:rPr lang="en-US" sz="3200" b="1" dirty="0" err="1">
                <a:solidFill>
                  <a:srgbClr val="C00000"/>
                </a:solidFill>
                <a:latin typeface="Arial" panose="020B0604020202020204" pitchFamily="34" charset="0"/>
                <a:cs typeface="Arial" panose="020B0604020202020204" pitchFamily="34" charset="0"/>
              </a:rPr>
              <a:t>khi</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nhận</a:t>
            </a:r>
            <a:endParaRPr lang="en-US" sz="3200" dirty="0">
              <a:solidFill>
                <a:prstClr val="black"/>
              </a:solidFill>
              <a:latin typeface="Arial" panose="020B0604020202020204" pitchFamily="34" charset="0"/>
              <a:cs typeface="Arial" panose="020B0604020202020204" pitchFamily="34" charset="0"/>
            </a:endParaRPr>
          </a:p>
        </p:txBody>
      </p:sp>
      <p:sp>
        <p:nvSpPr>
          <p:cNvPr id="89" name="Rectangle 88" descr="56 anh sang">
            <a:extLst>
              <a:ext uri="{FF2B5EF4-FFF2-40B4-BE49-F238E27FC236}">
                <a16:creationId xmlns:a16="http://schemas.microsoft.com/office/drawing/2014/main" id="{03CCBF11-53E7-430A-A5EA-221584B7F4CF}"/>
              </a:ext>
            </a:extLst>
          </p:cNvPr>
          <p:cNvSpPr/>
          <p:nvPr/>
        </p:nvSpPr>
        <p:spPr>
          <a:xfrm>
            <a:off x="272068" y="1626668"/>
            <a:ext cx="10692320" cy="3293209"/>
          </a:xfrm>
          <a:prstGeom prst="rect">
            <a:avLst/>
          </a:prstGeom>
        </p:spPr>
        <p:txBody>
          <a:bodyPr wrap="square">
            <a:spAutoFit/>
          </a:bodyPr>
          <a:lstStyle/>
          <a:p>
            <a:pPr algn="just" defTabSz="914377">
              <a:spcBef>
                <a:spcPct val="50000"/>
              </a:spcBef>
            </a:pP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Các</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tín</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hiệu</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như</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giọng</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nói</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và</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âm</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nhạc</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đôi</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khi</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cần</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được</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chỉnh</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sửa</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thêm</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bớt</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các</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hiệu</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ứng</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hoặc</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lưu</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trữ</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trong</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máy</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tính</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và</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các</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thiết</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bị</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kĩ</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thuật</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số</a:t>
            </a:r>
            <a:r>
              <a:rPr lang="en-US" altLang="en-US" sz="3200" i="1" dirty="0">
                <a:solidFill>
                  <a:prstClr val="black"/>
                </a:solidFill>
                <a:latin typeface="Arial" panose="020B0604020202020204" pitchFamily="34" charset="0"/>
                <a:cs typeface="Arial" panose="020B0604020202020204" pitchFamily="34" charset="0"/>
              </a:rPr>
              <a:t>……</a:t>
            </a:r>
          </a:p>
          <a:p>
            <a:pPr algn="just" defTabSz="914377">
              <a:spcBef>
                <a:spcPct val="50000"/>
              </a:spcBef>
            </a:pPr>
            <a:r>
              <a:rPr lang="en-US" altLang="en-US" sz="3200" i="1" dirty="0">
                <a:solidFill>
                  <a:prstClr val="black"/>
                </a:solidFill>
                <a:latin typeface="Arial" panose="020B0604020202020204" pitchFamily="34" charset="0"/>
                <a:cs typeface="Arial" panose="020B0604020202020204" pitchFamily="34" charset="0"/>
              </a:rPr>
              <a:t>=&gt; </a:t>
            </a:r>
            <a:r>
              <a:rPr lang="en-US" altLang="en-US" sz="3200" i="1" dirty="0" err="1">
                <a:solidFill>
                  <a:prstClr val="black"/>
                </a:solidFill>
                <a:latin typeface="Arial" panose="020B0604020202020204" pitchFamily="34" charset="0"/>
                <a:cs typeface="Arial" panose="020B0604020202020204" pitchFamily="34" charset="0"/>
              </a:rPr>
              <a:t>Trong</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các</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hệ</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thống</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truyền</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giọng</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nói</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hoặc</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âm</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nhạc</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người</a:t>
            </a:r>
            <a:r>
              <a:rPr lang="en-US" altLang="en-US" sz="3200" i="1" dirty="0">
                <a:solidFill>
                  <a:prstClr val="black"/>
                </a:solidFill>
                <a:latin typeface="Arial" panose="020B0604020202020204" pitchFamily="34" charset="0"/>
                <a:cs typeface="Arial" panose="020B0604020202020204" pitchFamily="34" charset="0"/>
              </a:rPr>
              <a:t> ta </a:t>
            </a:r>
            <a:r>
              <a:rPr lang="en-US" altLang="en-US" sz="3200" i="1" dirty="0" err="1">
                <a:solidFill>
                  <a:prstClr val="black"/>
                </a:solidFill>
                <a:latin typeface="Arial" panose="020B0604020202020204" pitchFamily="34" charset="0"/>
                <a:cs typeface="Arial" panose="020B0604020202020204" pitchFamily="34" charset="0"/>
              </a:rPr>
              <a:t>thường</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sử</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dụng</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các</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bộ</a:t>
            </a:r>
            <a:r>
              <a:rPr lang="en-US" altLang="en-US" sz="3200" i="1" dirty="0">
                <a:solidFill>
                  <a:prstClr val="black"/>
                </a:solidFill>
                <a:latin typeface="Arial" panose="020B0604020202020204" pitchFamily="34" charset="0"/>
                <a:cs typeface="Arial" panose="020B0604020202020204" pitchFamily="34" charset="0"/>
              </a:rPr>
              <a:t> ADC </a:t>
            </a:r>
            <a:r>
              <a:rPr lang="en-US" altLang="en-US" sz="3200" i="1" dirty="0" err="1">
                <a:solidFill>
                  <a:prstClr val="black"/>
                </a:solidFill>
                <a:latin typeface="Arial" panose="020B0604020202020204" pitchFamily="34" charset="0"/>
                <a:cs typeface="Arial" panose="020B0604020202020204" pitchFamily="34" charset="0"/>
              </a:rPr>
              <a:t>và</a:t>
            </a:r>
            <a:r>
              <a:rPr lang="en-US" altLang="en-US" sz="3200" i="1" dirty="0">
                <a:solidFill>
                  <a:prstClr val="black"/>
                </a:solidFill>
                <a:latin typeface="Arial" panose="020B0604020202020204" pitchFamily="34" charset="0"/>
                <a:cs typeface="Arial" panose="020B0604020202020204" pitchFamily="34" charset="0"/>
              </a:rPr>
              <a:t> DAC </a:t>
            </a:r>
            <a:r>
              <a:rPr lang="en-US" altLang="en-US" sz="3200" i="1" dirty="0" err="1">
                <a:solidFill>
                  <a:prstClr val="black"/>
                </a:solidFill>
                <a:latin typeface="Arial" panose="020B0604020202020204" pitchFamily="34" charset="0"/>
                <a:cs typeface="Arial" panose="020B0604020202020204" pitchFamily="34" charset="0"/>
              </a:rPr>
              <a:t>để</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thực</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hiện</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việc</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chuyển</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đổi</a:t>
            </a:r>
            <a:r>
              <a:rPr lang="en-US" altLang="en-US" sz="3200" i="1" dirty="0">
                <a:solidFill>
                  <a:prstClr val="black"/>
                </a:solidFill>
                <a:latin typeface="Arial" panose="020B0604020202020204" pitchFamily="34" charset="0"/>
                <a:cs typeface="Arial" panose="020B0604020202020204" pitchFamily="34" charset="0"/>
              </a:rPr>
              <a:t> qua </a:t>
            </a:r>
            <a:r>
              <a:rPr lang="en-US" altLang="en-US" sz="3200" i="1" dirty="0" err="1">
                <a:solidFill>
                  <a:prstClr val="black"/>
                </a:solidFill>
                <a:latin typeface="Arial" panose="020B0604020202020204" pitchFamily="34" charset="0"/>
                <a:cs typeface="Arial" panose="020B0604020202020204" pitchFamily="34" charset="0"/>
              </a:rPr>
              <a:t>lại</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giữa</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hai</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loại</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tín</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hiệu</a:t>
            </a:r>
            <a:r>
              <a:rPr lang="en-US" altLang="en-US" sz="3200" i="1" dirty="0">
                <a:solidFill>
                  <a:prstClr val="black"/>
                </a:solidFill>
                <a:latin typeface="Arial" panose="020B0604020202020204" pitchFamily="34" charset="0"/>
                <a:cs typeface="Arial" panose="020B0604020202020204" pitchFamily="34" charset="0"/>
              </a:rPr>
              <a:t> </a:t>
            </a:r>
            <a:r>
              <a:rPr lang="en-US" altLang="en-US" sz="3200" i="1" dirty="0" err="1">
                <a:solidFill>
                  <a:prstClr val="black"/>
                </a:solidFill>
                <a:latin typeface="Arial" panose="020B0604020202020204" pitchFamily="34" charset="0"/>
                <a:cs typeface="Arial" panose="020B0604020202020204" pitchFamily="34" charset="0"/>
              </a:rPr>
              <a:t>này</a:t>
            </a:r>
            <a:r>
              <a:rPr lang="en-US" altLang="en-US" sz="3200" i="1" dirty="0">
                <a:solidFill>
                  <a:prstClr val="black"/>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9942373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9">
                                            <p:txEl>
                                              <p:pRg st="0" end="0"/>
                                            </p:txEl>
                                          </p:spTgt>
                                        </p:tgtEl>
                                        <p:attrNameLst>
                                          <p:attrName>style.visibility</p:attrName>
                                        </p:attrNameLst>
                                      </p:cBhvr>
                                      <p:to>
                                        <p:strVal val="visible"/>
                                      </p:to>
                                    </p:set>
                                    <p:animEffect transition="in" filter="barn(inVertical)">
                                      <p:cBhvr>
                                        <p:cTn id="7" dur="500"/>
                                        <p:tgtEl>
                                          <p:spTgt spid="8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9">
                                            <p:txEl>
                                              <p:pRg st="1" end="1"/>
                                            </p:txEl>
                                          </p:spTgt>
                                        </p:tgtEl>
                                        <p:attrNameLst>
                                          <p:attrName>style.visibility</p:attrName>
                                        </p:attrNameLst>
                                      </p:cBhvr>
                                      <p:to>
                                        <p:strVal val="visible"/>
                                      </p:to>
                                    </p:set>
                                    <p:animEffect transition="in" filter="randombar(horizontal)">
                                      <p:cBhvr>
                                        <p:cTn id="12" dur="500"/>
                                        <p:tgtEl>
                                          <p:spTgt spid="8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56 anh sang">
            <a:extLst>
              <a:ext uri="{FF2B5EF4-FFF2-40B4-BE49-F238E27FC236}">
                <a16:creationId xmlns:a16="http://schemas.microsoft.com/office/drawing/2014/main" id="{8ED5139C-F54B-4FFC-8CBD-E7B18428AE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096" y="406065"/>
            <a:ext cx="3332246" cy="244212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56 anh sang">
            <a:extLst>
              <a:ext uri="{FF2B5EF4-FFF2-40B4-BE49-F238E27FC236}">
                <a16:creationId xmlns:a16="http://schemas.microsoft.com/office/drawing/2014/main" id="{FD8870B8-D047-4230-851A-7132E897D8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8500" y="755589"/>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56 anh sang">
            <a:extLst>
              <a:ext uri="{FF2B5EF4-FFF2-40B4-BE49-F238E27FC236}">
                <a16:creationId xmlns:a16="http://schemas.microsoft.com/office/drawing/2014/main" id="{D547B753-C958-4A79-A3D5-A92B30B1493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061" t="17320" r="7334" b="18583"/>
          <a:stretch/>
        </p:blipFill>
        <p:spPr bwMode="auto">
          <a:xfrm>
            <a:off x="7949727" y="783663"/>
            <a:ext cx="3019431" cy="1561957"/>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56 anh sang">
            <a:extLst>
              <a:ext uri="{FF2B5EF4-FFF2-40B4-BE49-F238E27FC236}">
                <a16:creationId xmlns:a16="http://schemas.microsoft.com/office/drawing/2014/main" id="{DFCB368E-A792-410B-A9B0-18A2687130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60911" y="3942348"/>
            <a:ext cx="2799099" cy="1866066"/>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descr="56 anh sang">
            <a:extLst>
              <a:ext uri="{FF2B5EF4-FFF2-40B4-BE49-F238E27FC236}">
                <a16:creationId xmlns:a16="http://schemas.microsoft.com/office/drawing/2014/main" id="{04056EA5-5FBD-47AE-8128-B7AA6CCA0FE2}"/>
              </a:ext>
            </a:extLst>
          </p:cNvPr>
          <p:cNvCxnSpPr>
            <a:cxnSpLocks/>
          </p:cNvCxnSpPr>
          <p:nvPr/>
        </p:nvCxnSpPr>
        <p:spPr>
          <a:xfrm flipV="1">
            <a:off x="3841831" y="1627126"/>
            <a:ext cx="546808" cy="1"/>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pic>
        <p:nvPicPr>
          <p:cNvPr id="8204" name="Picture 12" descr="56 anh sang">
            <a:extLst>
              <a:ext uri="{FF2B5EF4-FFF2-40B4-BE49-F238E27FC236}">
                <a16:creationId xmlns:a16="http://schemas.microsoft.com/office/drawing/2014/main" id="{ABCA92DB-D050-4F80-AAFF-6285F3C6AB1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59350" y="3942348"/>
            <a:ext cx="3438525" cy="2022662"/>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descr="56 anh sang">
            <a:extLst>
              <a:ext uri="{FF2B5EF4-FFF2-40B4-BE49-F238E27FC236}">
                <a16:creationId xmlns:a16="http://schemas.microsoft.com/office/drawing/2014/main" id="{E8F2241E-C94E-4FDE-9D5B-A7FA879D87EC}"/>
              </a:ext>
            </a:extLst>
          </p:cNvPr>
          <p:cNvSpPr txBox="1"/>
          <p:nvPr/>
        </p:nvSpPr>
        <p:spPr>
          <a:xfrm>
            <a:off x="574874" y="3107663"/>
            <a:ext cx="3016690" cy="523220"/>
          </a:xfrm>
          <a:prstGeom prst="rect">
            <a:avLst/>
          </a:prstGeom>
          <a:noFill/>
        </p:spPr>
        <p:txBody>
          <a:bodyPr wrap="square" rtlCol="0">
            <a:spAutoFit/>
          </a:bodyPr>
          <a:lstStyle/>
          <a:p>
            <a:pPr algn="ctr"/>
            <a:r>
              <a:rPr lang="en-US" sz="2800" dirty="0" err="1">
                <a:latin typeface="Arial" panose="020B0604020202020204" pitchFamily="34" charset="0"/>
                <a:cs typeface="Arial" panose="020B0604020202020204" pitchFamily="34" charset="0"/>
              </a:rPr>
              <a:t>Tín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tương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tự</a:t>
            </a:r>
            <a:endParaRPr lang="en-US" sz="2800" dirty="0">
              <a:latin typeface="Arial" panose="020B0604020202020204" pitchFamily="34" charset="0"/>
              <a:cs typeface="Arial" panose="020B0604020202020204" pitchFamily="34" charset="0"/>
            </a:endParaRPr>
          </a:p>
        </p:txBody>
      </p:sp>
      <p:sp>
        <p:nvSpPr>
          <p:cNvPr id="101" name="TextBox 100" descr="56 anh sang">
            <a:extLst>
              <a:ext uri="{FF2B5EF4-FFF2-40B4-BE49-F238E27FC236}">
                <a16:creationId xmlns:a16="http://schemas.microsoft.com/office/drawing/2014/main" id="{8A8EDB23-11E0-4A65-9C07-1226BD562C9C}"/>
              </a:ext>
            </a:extLst>
          </p:cNvPr>
          <p:cNvSpPr txBox="1"/>
          <p:nvPr/>
        </p:nvSpPr>
        <p:spPr>
          <a:xfrm>
            <a:off x="7952468" y="144455"/>
            <a:ext cx="3016690" cy="523220"/>
          </a:xfrm>
          <a:prstGeom prst="rect">
            <a:avLst/>
          </a:prstGeom>
          <a:noFill/>
        </p:spPr>
        <p:txBody>
          <a:bodyPr wrap="square" rtlCol="0">
            <a:spAutoFit/>
          </a:bodyPr>
          <a:lstStyle/>
          <a:p>
            <a:pPr algn="ctr"/>
            <a:r>
              <a:rPr lang="en-US" sz="2800" dirty="0" err="1">
                <a:latin typeface="Arial" panose="020B0604020202020204" pitchFamily="34" charset="0"/>
                <a:cs typeface="Arial" panose="020B0604020202020204" pitchFamily="34" charset="0"/>
              </a:rPr>
              <a:t>Tín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a:t>
            </a:r>
            <a:endParaRPr lang="en-US" sz="2800" dirty="0">
              <a:latin typeface="Arial" panose="020B0604020202020204" pitchFamily="34" charset="0"/>
              <a:cs typeface="Arial" panose="020B0604020202020204" pitchFamily="34" charset="0"/>
            </a:endParaRPr>
          </a:p>
        </p:txBody>
      </p:sp>
      <p:sp>
        <p:nvSpPr>
          <p:cNvPr id="102" name="TextBox 101" descr="56 anh sang">
            <a:extLst>
              <a:ext uri="{FF2B5EF4-FFF2-40B4-BE49-F238E27FC236}">
                <a16:creationId xmlns:a16="http://schemas.microsoft.com/office/drawing/2014/main" id="{A4024D86-F8EC-49A4-85AD-6CD305BA64EF}"/>
              </a:ext>
            </a:extLst>
          </p:cNvPr>
          <p:cNvSpPr txBox="1"/>
          <p:nvPr/>
        </p:nvSpPr>
        <p:spPr>
          <a:xfrm>
            <a:off x="3870267" y="6102411"/>
            <a:ext cx="3016690" cy="523220"/>
          </a:xfrm>
          <a:prstGeom prst="rect">
            <a:avLst/>
          </a:prstGeom>
          <a:noFill/>
        </p:spPr>
        <p:txBody>
          <a:bodyPr wrap="square" rtlCol="0">
            <a:spAutoFit/>
          </a:bodyPr>
          <a:lstStyle/>
          <a:p>
            <a:pPr algn="ctr"/>
            <a:r>
              <a:rPr lang="en-US" sz="2800" dirty="0" err="1">
                <a:latin typeface="Arial" panose="020B0604020202020204" pitchFamily="34" charset="0"/>
                <a:cs typeface="Arial" panose="020B0604020202020204" pitchFamily="34" charset="0"/>
              </a:rPr>
              <a:t>Tín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tương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tự</a:t>
            </a:r>
            <a:endParaRPr lang="en-US" sz="2800" dirty="0">
              <a:latin typeface="Arial" panose="020B0604020202020204" pitchFamily="34" charset="0"/>
              <a:cs typeface="Arial" panose="020B0604020202020204" pitchFamily="34" charset="0"/>
            </a:endParaRPr>
          </a:p>
        </p:txBody>
      </p:sp>
      <p:cxnSp>
        <p:nvCxnSpPr>
          <p:cNvPr id="103" name="Straight Arrow Connector 102" descr="56 anh sang">
            <a:extLst>
              <a:ext uri="{FF2B5EF4-FFF2-40B4-BE49-F238E27FC236}">
                <a16:creationId xmlns:a16="http://schemas.microsoft.com/office/drawing/2014/main" id="{E9752423-D8C4-4B42-A7E9-271BB81CA5EC}"/>
              </a:ext>
            </a:extLst>
          </p:cNvPr>
          <p:cNvCxnSpPr>
            <a:cxnSpLocks/>
          </p:cNvCxnSpPr>
          <p:nvPr/>
        </p:nvCxnSpPr>
        <p:spPr>
          <a:xfrm flipV="1">
            <a:off x="7208775" y="1627126"/>
            <a:ext cx="546808" cy="1"/>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104" name="Straight Arrow Connector 103" descr="56 anh sang">
            <a:extLst>
              <a:ext uri="{FF2B5EF4-FFF2-40B4-BE49-F238E27FC236}">
                <a16:creationId xmlns:a16="http://schemas.microsoft.com/office/drawing/2014/main" id="{0FBB70F7-6C5F-4E01-9F75-6874E2B192B1}"/>
              </a:ext>
            </a:extLst>
          </p:cNvPr>
          <p:cNvCxnSpPr>
            <a:cxnSpLocks/>
          </p:cNvCxnSpPr>
          <p:nvPr/>
        </p:nvCxnSpPr>
        <p:spPr>
          <a:xfrm>
            <a:off x="9637972" y="2498664"/>
            <a:ext cx="0" cy="1391054"/>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106" name="Straight Arrow Connector 105" descr="56 anh sang">
            <a:extLst>
              <a:ext uri="{FF2B5EF4-FFF2-40B4-BE49-F238E27FC236}">
                <a16:creationId xmlns:a16="http://schemas.microsoft.com/office/drawing/2014/main" id="{96720605-736B-4422-A467-5DE2FB7ED949}"/>
              </a:ext>
            </a:extLst>
          </p:cNvPr>
          <p:cNvCxnSpPr>
            <a:cxnSpLocks/>
          </p:cNvCxnSpPr>
          <p:nvPr/>
        </p:nvCxnSpPr>
        <p:spPr>
          <a:xfrm flipH="1" flipV="1">
            <a:off x="7210111" y="4953679"/>
            <a:ext cx="801349" cy="1"/>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108" name="TextBox 107" descr="56 anh sang">
            <a:extLst>
              <a:ext uri="{FF2B5EF4-FFF2-40B4-BE49-F238E27FC236}">
                <a16:creationId xmlns:a16="http://schemas.microsoft.com/office/drawing/2014/main" id="{A7F82405-4BEB-41C0-9A6E-72061E4C456D}"/>
              </a:ext>
            </a:extLst>
          </p:cNvPr>
          <p:cNvSpPr txBox="1"/>
          <p:nvPr/>
        </p:nvSpPr>
        <p:spPr>
          <a:xfrm>
            <a:off x="226998" y="4497079"/>
            <a:ext cx="3364566" cy="1323632"/>
          </a:xfrm>
          <a:prstGeom prst="rect">
            <a:avLst/>
          </a:prstGeom>
          <a:noFill/>
          <a:ln w="12700">
            <a:solidFill>
              <a:srgbClr val="1250C5"/>
            </a:solidFill>
            <a:prstDash val="dashDot"/>
          </a:ln>
        </p:spPr>
        <p:txBody>
          <a:bodyPr wrap="square" rtlCol="0">
            <a:spAutoFit/>
          </a:bodyPr>
          <a:lstStyle/>
          <a:p>
            <a:pPr algn="ctr" defTabSz="914377"/>
            <a:r>
              <a:rPr lang="en-US" sz="2667" b="1" dirty="0" err="1">
                <a:solidFill>
                  <a:srgbClr val="C00000"/>
                </a:solidFill>
                <a:latin typeface="Arial" panose="020B0604020202020204" pitchFamily="34" charset="0"/>
                <a:cs typeface="Arial" panose="020B0604020202020204" pitchFamily="34" charset="0"/>
              </a:rPr>
              <a:t>Ví</a:t>
            </a:r>
            <a:r>
              <a:rPr lang="en-US" sz="2667" b="1" dirty="0">
                <a:solidFill>
                  <a:srgbClr val="C00000"/>
                </a:solidFill>
                <a:latin typeface="Arial" panose="020B0604020202020204" pitchFamily="34" charset="0"/>
                <a:cs typeface="Arial" panose="020B0604020202020204" pitchFamily="34" charset="0"/>
              </a:rPr>
              <a:t> </a:t>
            </a:r>
            <a:r>
              <a:rPr lang="en-US" sz="2667" b="1" dirty="0" err="1">
                <a:solidFill>
                  <a:srgbClr val="C00000"/>
                </a:solidFill>
                <a:latin typeface="Arial" panose="020B0604020202020204" pitchFamily="34" charset="0"/>
                <a:cs typeface="Arial" panose="020B0604020202020204" pitchFamily="34" charset="0"/>
              </a:rPr>
              <a:t>dụ</a:t>
            </a:r>
            <a:r>
              <a:rPr lang="en-US" sz="2667" b="1" dirty="0">
                <a:solidFill>
                  <a:srgbClr val="C00000"/>
                </a:solidFill>
                <a:latin typeface="Arial" panose="020B0604020202020204" pitchFamily="34" charset="0"/>
                <a:cs typeface="Arial" panose="020B0604020202020204" pitchFamily="34" charset="0"/>
              </a:rPr>
              <a:t>:</a:t>
            </a:r>
          </a:p>
          <a:p>
            <a:pPr algn="ctr" defTabSz="914377"/>
            <a:r>
              <a:rPr lang="en-US" sz="2667" dirty="0" err="1">
                <a:solidFill>
                  <a:prstClr val="black"/>
                </a:solidFill>
                <a:latin typeface="Arial" panose="020B0604020202020204" pitchFamily="34" charset="0"/>
                <a:cs typeface="Arial" panose="020B0604020202020204" pitchFamily="34" charset="0"/>
              </a:rPr>
              <a:t>Quá</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trình</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xử</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lí</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tín</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hiệu</a:t>
            </a:r>
            <a:endParaRPr lang="en-US" sz="2667"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40545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arn(inVertical)">
                                      <p:cBhvr>
                                        <p:cTn id="7" dur="500"/>
                                        <p:tgtEl>
                                          <p:spTgt spid="819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barn(inVertical)">
                                      <p:cBhvr>
                                        <p:cTn id="10" dur="500"/>
                                        <p:tgtEl>
                                          <p:spTgt spid="5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8196"/>
                                        </p:tgtEl>
                                        <p:attrNameLst>
                                          <p:attrName>style.visibility</p:attrName>
                                        </p:attrNameLst>
                                      </p:cBhvr>
                                      <p:to>
                                        <p:strVal val="visible"/>
                                      </p:to>
                                    </p:set>
                                    <p:animEffect transition="in" filter="randombar(horizontal)">
                                      <p:cBhvr>
                                        <p:cTn id="20" dur="500"/>
                                        <p:tgtEl>
                                          <p:spTgt spid="819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03"/>
                                        </p:tgtEl>
                                        <p:attrNameLst>
                                          <p:attrName>style.visibility</p:attrName>
                                        </p:attrNameLst>
                                      </p:cBhvr>
                                      <p:to>
                                        <p:strVal val="visible"/>
                                      </p:to>
                                    </p:set>
                                    <p:animEffect transition="in" filter="barn(inVertical)">
                                      <p:cBhvr>
                                        <p:cTn id="25" dur="500"/>
                                        <p:tgtEl>
                                          <p:spTgt spid="103"/>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8198"/>
                                        </p:tgtEl>
                                        <p:attrNameLst>
                                          <p:attrName>style.visibility</p:attrName>
                                        </p:attrNameLst>
                                      </p:cBhvr>
                                      <p:to>
                                        <p:strVal val="visible"/>
                                      </p:to>
                                    </p:set>
                                    <p:animEffect transition="in" filter="circle(in)">
                                      <p:cBhvr>
                                        <p:cTn id="30" dur="2000"/>
                                        <p:tgtEl>
                                          <p:spTgt spid="8198"/>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101"/>
                                        </p:tgtEl>
                                        <p:attrNameLst>
                                          <p:attrName>style.visibility</p:attrName>
                                        </p:attrNameLst>
                                      </p:cBhvr>
                                      <p:to>
                                        <p:strVal val="visible"/>
                                      </p:to>
                                    </p:set>
                                    <p:animEffect transition="in" filter="circle(in)">
                                      <p:cBhvr>
                                        <p:cTn id="33" dur="2000"/>
                                        <p:tgtEl>
                                          <p:spTgt spid="101"/>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04"/>
                                        </p:tgtEl>
                                        <p:attrNameLst>
                                          <p:attrName>style.visibility</p:attrName>
                                        </p:attrNameLst>
                                      </p:cBhvr>
                                      <p:to>
                                        <p:strVal val="visible"/>
                                      </p:to>
                                    </p:set>
                                    <p:animEffect transition="in" filter="barn(inVertical)">
                                      <p:cBhvr>
                                        <p:cTn id="38" dur="500"/>
                                        <p:tgtEl>
                                          <p:spTgt spid="104"/>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8202"/>
                                        </p:tgtEl>
                                        <p:attrNameLst>
                                          <p:attrName>style.visibility</p:attrName>
                                        </p:attrNameLst>
                                      </p:cBhvr>
                                      <p:to>
                                        <p:strVal val="visible"/>
                                      </p:to>
                                    </p:set>
                                    <p:animEffect transition="in" filter="randombar(horizontal)">
                                      <p:cBhvr>
                                        <p:cTn id="43" dur="500"/>
                                        <p:tgtEl>
                                          <p:spTgt spid="8202"/>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106"/>
                                        </p:tgtEl>
                                        <p:attrNameLst>
                                          <p:attrName>style.visibility</p:attrName>
                                        </p:attrNameLst>
                                      </p:cBhvr>
                                      <p:to>
                                        <p:strVal val="visible"/>
                                      </p:to>
                                    </p:set>
                                    <p:animEffect transition="in" filter="barn(inVertical)">
                                      <p:cBhvr>
                                        <p:cTn id="48" dur="500"/>
                                        <p:tgtEl>
                                          <p:spTgt spid="106"/>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8204"/>
                                        </p:tgtEl>
                                        <p:attrNameLst>
                                          <p:attrName>style.visibility</p:attrName>
                                        </p:attrNameLst>
                                      </p:cBhvr>
                                      <p:to>
                                        <p:strVal val="visible"/>
                                      </p:to>
                                    </p:set>
                                    <p:animEffect transition="in" filter="randombar(horizontal)">
                                      <p:cBhvr>
                                        <p:cTn id="53" dur="500"/>
                                        <p:tgtEl>
                                          <p:spTgt spid="8204"/>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102"/>
                                        </p:tgtEl>
                                        <p:attrNameLst>
                                          <p:attrName>style.visibility</p:attrName>
                                        </p:attrNameLst>
                                      </p:cBhvr>
                                      <p:to>
                                        <p:strVal val="visible"/>
                                      </p:to>
                                    </p:set>
                                    <p:animEffect transition="in" filter="randombar(horizontal)">
                                      <p:cBhvr>
                                        <p:cTn id="56" dur="500"/>
                                        <p:tgtEl>
                                          <p:spTgt spid="102"/>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08"/>
                                        </p:tgtEl>
                                        <p:attrNameLst>
                                          <p:attrName>style.visibility</p:attrName>
                                        </p:attrNameLst>
                                      </p:cBhvr>
                                      <p:to>
                                        <p:strVal val="visible"/>
                                      </p:to>
                                    </p:set>
                                    <p:animEffect transition="in" filter="fade">
                                      <p:cBhvr>
                                        <p:cTn id="61" dur="1000"/>
                                        <p:tgtEl>
                                          <p:spTgt spid="108"/>
                                        </p:tgtEl>
                                      </p:cBhvr>
                                    </p:animEffect>
                                    <p:anim calcmode="lin" valueType="num">
                                      <p:cBhvr>
                                        <p:cTn id="62" dur="1000" fill="hold"/>
                                        <p:tgtEl>
                                          <p:spTgt spid="108"/>
                                        </p:tgtEl>
                                        <p:attrNameLst>
                                          <p:attrName>ppt_x</p:attrName>
                                        </p:attrNameLst>
                                      </p:cBhvr>
                                      <p:tavLst>
                                        <p:tav tm="0">
                                          <p:val>
                                            <p:strVal val="#ppt_x"/>
                                          </p:val>
                                        </p:tav>
                                        <p:tav tm="100000">
                                          <p:val>
                                            <p:strVal val="#ppt_x"/>
                                          </p:val>
                                        </p:tav>
                                      </p:tavLst>
                                    </p:anim>
                                    <p:anim calcmode="lin" valueType="num">
                                      <p:cBhvr>
                                        <p:cTn id="63" dur="1000" fill="hold"/>
                                        <p:tgtEl>
                                          <p:spTgt spid="1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101" grpId="0"/>
      <p:bldP spid="102" grpId="0"/>
      <p:bldP spid="108"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56 anh sang">
            <a:extLst>
              <a:ext uri="{FF2B5EF4-FFF2-40B4-BE49-F238E27FC236}">
                <a16:creationId xmlns:a16="http://schemas.microsoft.com/office/drawing/2014/main" id="{FFA98195-72A2-46D8-A1BF-6B565657920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13054" y="463718"/>
            <a:ext cx="8965892" cy="5930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7484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descr="56 anh sang"/>
          <p:cNvGrpSpPr/>
          <p:nvPr/>
        </p:nvGrpSpPr>
        <p:grpSpPr>
          <a:xfrm>
            <a:off x="4160293" y="1126505"/>
            <a:ext cx="3902951" cy="3508177"/>
            <a:chOff x="3802431" y="815742"/>
            <a:chExt cx="4795414" cy="4219455"/>
          </a:xfrm>
          <a:solidFill>
            <a:schemeClr val="bg1">
              <a:lumMod val="85000"/>
              <a:alpha val="36000"/>
            </a:schemeClr>
          </a:solidFill>
        </p:grpSpPr>
        <p:sp>
          <p:nvSpPr>
            <p:cNvPr id="21" name="任意多边形 20"/>
            <p:cNvSpPr/>
            <p:nvPr/>
          </p:nvSpPr>
          <p:spPr>
            <a:xfrm>
              <a:off x="3802431" y="1726704"/>
              <a:ext cx="1114741" cy="1114740"/>
            </a:xfrm>
            <a:custGeom>
              <a:avLst/>
              <a:gdLst>
                <a:gd name="connsiteX0" fmla="*/ 870381 w 1740762"/>
                <a:gd name="connsiteY0" fmla="*/ 422211 h 1740760"/>
                <a:gd name="connsiteX1" fmla="*/ 422212 w 1740762"/>
                <a:gd name="connsiteY1" fmla="*/ 870380 h 1740760"/>
                <a:gd name="connsiteX2" fmla="*/ 870381 w 1740762"/>
                <a:gd name="connsiteY2" fmla="*/ 1318549 h 1740760"/>
                <a:gd name="connsiteX3" fmla="*/ 1318550 w 1740762"/>
                <a:gd name="connsiteY3" fmla="*/ 870380 h 1740760"/>
                <a:gd name="connsiteX4" fmla="*/ 870381 w 1740762"/>
                <a:gd name="connsiteY4" fmla="*/ 422211 h 1740760"/>
                <a:gd name="connsiteX5" fmla="*/ 785261 w 1740762"/>
                <a:gd name="connsiteY5" fmla="*/ 0 h 1740760"/>
                <a:gd name="connsiteX6" fmla="*/ 955501 w 1740762"/>
                <a:gd name="connsiteY6" fmla="*/ 0 h 1740760"/>
                <a:gd name="connsiteX7" fmla="*/ 955501 w 1740762"/>
                <a:gd name="connsiteY7" fmla="*/ 134329 h 1740760"/>
                <a:gd name="connsiteX8" fmla="*/ 1014988 w 1740762"/>
                <a:gd name="connsiteY8" fmla="*/ 143408 h 1740760"/>
                <a:gd name="connsiteX9" fmla="*/ 1073317 w 1740762"/>
                <a:gd name="connsiteY9" fmla="*/ 158020 h 1740760"/>
                <a:gd name="connsiteX10" fmla="*/ 1124821 w 1740762"/>
                <a:gd name="connsiteY10" fmla="*/ 33680 h 1740760"/>
                <a:gd name="connsiteX11" fmla="*/ 1282102 w 1740762"/>
                <a:gd name="connsiteY11" fmla="*/ 98828 h 1740760"/>
                <a:gd name="connsiteX12" fmla="*/ 1229998 w 1740762"/>
                <a:gd name="connsiteY12" fmla="*/ 224619 h 1740760"/>
                <a:gd name="connsiteX13" fmla="*/ 1250218 w 1740762"/>
                <a:gd name="connsiteY13" fmla="*/ 235760 h 1740760"/>
                <a:gd name="connsiteX14" fmla="*/ 1327066 w 1740762"/>
                <a:gd name="connsiteY14" fmla="*/ 289364 h 1740760"/>
                <a:gd name="connsiteX15" fmla="*/ 1329143 w 1740762"/>
                <a:gd name="connsiteY15" fmla="*/ 291241 h 1740760"/>
                <a:gd name="connsiteX16" fmla="*/ 1425645 w 1740762"/>
                <a:gd name="connsiteY16" fmla="*/ 194739 h 1740760"/>
                <a:gd name="connsiteX17" fmla="*/ 1546022 w 1740762"/>
                <a:gd name="connsiteY17" fmla="*/ 315117 h 1740760"/>
                <a:gd name="connsiteX18" fmla="*/ 1448558 w 1740762"/>
                <a:gd name="connsiteY18" fmla="*/ 412582 h 1740760"/>
                <a:gd name="connsiteX19" fmla="*/ 1457388 w 1740762"/>
                <a:gd name="connsiteY19" fmla="*/ 422838 h 1740760"/>
                <a:gd name="connsiteX20" fmla="*/ 1514167 w 1740762"/>
                <a:gd name="connsiteY20" fmla="*/ 511583 h 1740760"/>
                <a:gd name="connsiteX21" fmla="*/ 1641935 w 1740762"/>
                <a:gd name="connsiteY21" fmla="*/ 458659 h 1740760"/>
                <a:gd name="connsiteX22" fmla="*/ 1707082 w 1740762"/>
                <a:gd name="connsiteY22" fmla="*/ 615941 h 1740760"/>
                <a:gd name="connsiteX23" fmla="*/ 1579247 w 1740762"/>
                <a:gd name="connsiteY23" fmla="*/ 668892 h 1740760"/>
                <a:gd name="connsiteX24" fmla="*/ 1584835 w 1740762"/>
                <a:gd name="connsiteY24" fmla="*/ 687711 h 1740760"/>
                <a:gd name="connsiteX25" fmla="*/ 1601709 w 1740762"/>
                <a:gd name="connsiteY25" fmla="*/ 777321 h 1740760"/>
                <a:gd name="connsiteX26" fmla="*/ 1602202 w 1740762"/>
                <a:gd name="connsiteY26" fmla="*/ 785260 h 1740760"/>
                <a:gd name="connsiteX27" fmla="*/ 1740762 w 1740762"/>
                <a:gd name="connsiteY27" fmla="*/ 785260 h 1740760"/>
                <a:gd name="connsiteX28" fmla="*/ 1740762 w 1740762"/>
                <a:gd name="connsiteY28" fmla="*/ 955500 h 1740760"/>
                <a:gd name="connsiteX29" fmla="*/ 1602244 w 1740762"/>
                <a:gd name="connsiteY29" fmla="*/ 955500 h 1740760"/>
                <a:gd name="connsiteX30" fmla="*/ 1592412 w 1740762"/>
                <a:gd name="connsiteY30" fmla="*/ 1019928 h 1740760"/>
                <a:gd name="connsiteX31" fmla="*/ 1579385 w 1740762"/>
                <a:gd name="connsiteY31" fmla="*/ 1071925 h 1740760"/>
                <a:gd name="connsiteX32" fmla="*/ 1707082 w 1740762"/>
                <a:gd name="connsiteY32" fmla="*/ 1124819 h 1740760"/>
                <a:gd name="connsiteX33" fmla="*/ 1641935 w 1740762"/>
                <a:gd name="connsiteY33" fmla="*/ 1282101 h 1740760"/>
                <a:gd name="connsiteX34" fmla="*/ 1514336 w 1740762"/>
                <a:gd name="connsiteY34" fmla="*/ 1229247 h 1740760"/>
                <a:gd name="connsiteX35" fmla="*/ 1500059 w 1740762"/>
                <a:gd name="connsiteY35" fmla="*/ 1255158 h 1740760"/>
                <a:gd name="connsiteX36" fmla="*/ 1448892 w 1740762"/>
                <a:gd name="connsiteY36" fmla="*/ 1328512 h 1740760"/>
                <a:gd name="connsiteX37" fmla="*/ 1546022 w 1740762"/>
                <a:gd name="connsiteY37" fmla="*/ 1425643 h 1740760"/>
                <a:gd name="connsiteX38" fmla="*/ 1425645 w 1740762"/>
                <a:gd name="connsiteY38" fmla="*/ 1546021 h 1740760"/>
                <a:gd name="connsiteX39" fmla="*/ 1328549 w 1740762"/>
                <a:gd name="connsiteY39" fmla="*/ 1448925 h 1740760"/>
                <a:gd name="connsiteX40" fmla="*/ 1312981 w 1740762"/>
                <a:gd name="connsiteY40" fmla="*/ 1462328 h 1740760"/>
                <a:gd name="connsiteX41" fmla="*/ 1229762 w 1740762"/>
                <a:gd name="connsiteY41" fmla="*/ 1515571 h 1740760"/>
                <a:gd name="connsiteX42" fmla="*/ 1282102 w 1740762"/>
                <a:gd name="connsiteY42" fmla="*/ 1641932 h 1740760"/>
                <a:gd name="connsiteX43" fmla="*/ 1124821 w 1740762"/>
                <a:gd name="connsiteY43" fmla="*/ 1707080 h 1740760"/>
                <a:gd name="connsiteX44" fmla="*/ 1073151 w 1740762"/>
                <a:gd name="connsiteY44" fmla="*/ 1582339 h 1740760"/>
                <a:gd name="connsiteX45" fmla="*/ 1048108 w 1740762"/>
                <a:gd name="connsiteY45" fmla="*/ 1589775 h 1740760"/>
                <a:gd name="connsiteX46" fmla="*/ 958498 w 1740762"/>
                <a:gd name="connsiteY46" fmla="*/ 1606649 h 1740760"/>
                <a:gd name="connsiteX47" fmla="*/ 955501 w 1740762"/>
                <a:gd name="connsiteY47" fmla="*/ 1606835 h 1740760"/>
                <a:gd name="connsiteX48" fmla="*/ 955501 w 1740762"/>
                <a:gd name="connsiteY48" fmla="*/ 1740760 h 1740760"/>
                <a:gd name="connsiteX49" fmla="*/ 785261 w 1740762"/>
                <a:gd name="connsiteY49" fmla="*/ 1740760 h 1740760"/>
                <a:gd name="connsiteX50" fmla="*/ 785261 w 1740762"/>
                <a:gd name="connsiteY50" fmla="*/ 1607939 h 1740760"/>
                <a:gd name="connsiteX51" fmla="*/ 715891 w 1740762"/>
                <a:gd name="connsiteY51" fmla="*/ 1597352 h 1740760"/>
                <a:gd name="connsiteX52" fmla="*/ 666516 w 1740762"/>
                <a:gd name="connsiteY52" fmla="*/ 1584982 h 1740760"/>
                <a:gd name="connsiteX53" fmla="*/ 615942 w 1740762"/>
                <a:gd name="connsiteY53" fmla="*/ 1707080 h 1740760"/>
                <a:gd name="connsiteX54" fmla="*/ 458661 w 1740762"/>
                <a:gd name="connsiteY54" fmla="*/ 1641932 h 1740760"/>
                <a:gd name="connsiteX55" fmla="*/ 508928 w 1740762"/>
                <a:gd name="connsiteY55" fmla="*/ 1520575 h 1740760"/>
                <a:gd name="connsiteX56" fmla="*/ 480660 w 1740762"/>
                <a:gd name="connsiteY56" fmla="*/ 1504999 h 1740760"/>
                <a:gd name="connsiteX57" fmla="*/ 407307 w 1740762"/>
                <a:gd name="connsiteY57" fmla="*/ 1453832 h 1740760"/>
                <a:gd name="connsiteX58" fmla="*/ 315118 w 1740762"/>
                <a:gd name="connsiteY58" fmla="*/ 1546021 h 1740760"/>
                <a:gd name="connsiteX59" fmla="*/ 194740 w 1740762"/>
                <a:gd name="connsiteY59" fmla="*/ 1425643 h 1740760"/>
                <a:gd name="connsiteX60" fmla="*/ 286894 w 1740762"/>
                <a:gd name="connsiteY60" fmla="*/ 1333489 h 1740760"/>
                <a:gd name="connsiteX61" fmla="*/ 273491 w 1740762"/>
                <a:gd name="connsiteY61" fmla="*/ 1317922 h 1740760"/>
                <a:gd name="connsiteX62" fmla="*/ 218783 w 1740762"/>
                <a:gd name="connsiteY62" fmla="*/ 1232414 h 1740760"/>
                <a:gd name="connsiteX63" fmla="*/ 98828 w 1740762"/>
                <a:gd name="connsiteY63" fmla="*/ 1282101 h 1740760"/>
                <a:gd name="connsiteX64" fmla="*/ 33680 w 1740762"/>
                <a:gd name="connsiteY64" fmla="*/ 1124819 h 1740760"/>
                <a:gd name="connsiteX65" fmla="*/ 152714 w 1740762"/>
                <a:gd name="connsiteY65" fmla="*/ 1075514 h 1740760"/>
                <a:gd name="connsiteX66" fmla="*/ 146043 w 1740762"/>
                <a:gd name="connsiteY66" fmla="*/ 1053048 h 1740760"/>
                <a:gd name="connsiteX67" fmla="*/ 129170 w 1740762"/>
                <a:gd name="connsiteY67" fmla="*/ 963438 h 1740760"/>
                <a:gd name="connsiteX68" fmla="*/ 128677 w 1740762"/>
                <a:gd name="connsiteY68" fmla="*/ 955500 h 1740760"/>
                <a:gd name="connsiteX69" fmla="*/ 0 w 1740762"/>
                <a:gd name="connsiteY69" fmla="*/ 955500 h 1740760"/>
                <a:gd name="connsiteX70" fmla="*/ 0 w 1740762"/>
                <a:gd name="connsiteY70" fmla="*/ 785260 h 1740760"/>
                <a:gd name="connsiteX71" fmla="*/ 128814 w 1740762"/>
                <a:gd name="connsiteY71" fmla="*/ 785260 h 1740760"/>
                <a:gd name="connsiteX72" fmla="*/ 134981 w 1740762"/>
                <a:gd name="connsiteY72" fmla="*/ 739025 h 1740760"/>
                <a:gd name="connsiteX73" fmla="*/ 147040 w 1740762"/>
                <a:gd name="connsiteY73" fmla="*/ 683819 h 1740760"/>
                <a:gd name="connsiteX74" fmla="*/ 152622 w 1740762"/>
                <a:gd name="connsiteY74" fmla="*/ 665208 h 1740760"/>
                <a:gd name="connsiteX75" fmla="*/ 33680 w 1740762"/>
                <a:gd name="connsiteY75" fmla="*/ 615940 h 1740760"/>
                <a:gd name="connsiteX76" fmla="*/ 98828 w 1740762"/>
                <a:gd name="connsiteY76" fmla="*/ 458659 h 1740760"/>
                <a:gd name="connsiteX77" fmla="*/ 219054 w 1740762"/>
                <a:gd name="connsiteY77" fmla="*/ 508459 h 1740760"/>
                <a:gd name="connsiteX78" fmla="*/ 264199 w 1740762"/>
                <a:gd name="connsiteY78" fmla="*/ 435381 h 1740760"/>
                <a:gd name="connsiteX79" fmla="*/ 286732 w 1740762"/>
                <a:gd name="connsiteY79" fmla="*/ 407109 h 1740760"/>
                <a:gd name="connsiteX80" fmla="*/ 194740 w 1740762"/>
                <a:gd name="connsiteY80" fmla="*/ 315117 h 1740760"/>
                <a:gd name="connsiteX81" fmla="*/ 315118 w 1740762"/>
                <a:gd name="connsiteY81" fmla="*/ 194739 h 1740760"/>
                <a:gd name="connsiteX82" fmla="*/ 407197 w 1740762"/>
                <a:gd name="connsiteY82" fmla="*/ 286817 h 1740760"/>
                <a:gd name="connsiteX83" fmla="*/ 460791 w 1740762"/>
                <a:gd name="connsiteY83" fmla="*/ 248268 h 1740760"/>
                <a:gd name="connsiteX84" fmla="*/ 508858 w 1740762"/>
                <a:gd name="connsiteY84" fmla="*/ 220014 h 1740760"/>
                <a:gd name="connsiteX85" fmla="*/ 458661 w 1740762"/>
                <a:gd name="connsiteY85" fmla="*/ 98828 h 1740760"/>
                <a:gd name="connsiteX86" fmla="*/ 615942 w 1740762"/>
                <a:gd name="connsiteY86" fmla="*/ 33679 h 1740760"/>
                <a:gd name="connsiteX87" fmla="*/ 666597 w 1740762"/>
                <a:gd name="connsiteY87" fmla="*/ 155970 h 1740760"/>
                <a:gd name="connsiteX88" fmla="*/ 715891 w 1740762"/>
                <a:gd name="connsiteY88" fmla="*/ 143408 h 1740760"/>
                <a:gd name="connsiteX89" fmla="*/ 785261 w 1740762"/>
                <a:gd name="connsiteY89" fmla="*/ 132820 h 174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40762" h="1740760">
                  <a:moveTo>
                    <a:pt x="870381" y="422211"/>
                  </a:moveTo>
                  <a:cubicBezTo>
                    <a:pt x="622864" y="422211"/>
                    <a:pt x="422212" y="622863"/>
                    <a:pt x="422212" y="870380"/>
                  </a:cubicBezTo>
                  <a:cubicBezTo>
                    <a:pt x="422212" y="1117897"/>
                    <a:pt x="622864" y="1318549"/>
                    <a:pt x="870381" y="1318549"/>
                  </a:cubicBezTo>
                  <a:cubicBezTo>
                    <a:pt x="1117898" y="1318549"/>
                    <a:pt x="1318550" y="1117897"/>
                    <a:pt x="1318550" y="870380"/>
                  </a:cubicBezTo>
                  <a:cubicBezTo>
                    <a:pt x="1318550" y="622863"/>
                    <a:pt x="1117898" y="422211"/>
                    <a:pt x="870381" y="422211"/>
                  </a:cubicBezTo>
                  <a:close/>
                  <a:moveTo>
                    <a:pt x="785261" y="0"/>
                  </a:moveTo>
                  <a:lnTo>
                    <a:pt x="955501" y="0"/>
                  </a:lnTo>
                  <a:lnTo>
                    <a:pt x="955501" y="134329"/>
                  </a:lnTo>
                  <a:lnTo>
                    <a:pt x="1014988" y="143408"/>
                  </a:lnTo>
                  <a:lnTo>
                    <a:pt x="1073317" y="158020"/>
                  </a:lnTo>
                  <a:lnTo>
                    <a:pt x="1124821" y="33680"/>
                  </a:lnTo>
                  <a:lnTo>
                    <a:pt x="1282102" y="98828"/>
                  </a:lnTo>
                  <a:lnTo>
                    <a:pt x="1229998" y="224619"/>
                  </a:lnTo>
                  <a:lnTo>
                    <a:pt x="1250218" y="235760"/>
                  </a:lnTo>
                  <a:cubicBezTo>
                    <a:pt x="1276992" y="252029"/>
                    <a:pt x="1302655" y="269943"/>
                    <a:pt x="1327066" y="289364"/>
                  </a:cubicBezTo>
                  <a:lnTo>
                    <a:pt x="1329143" y="291241"/>
                  </a:lnTo>
                  <a:lnTo>
                    <a:pt x="1425645" y="194739"/>
                  </a:lnTo>
                  <a:lnTo>
                    <a:pt x="1546022" y="315117"/>
                  </a:lnTo>
                  <a:lnTo>
                    <a:pt x="1448558" y="412582"/>
                  </a:lnTo>
                  <a:lnTo>
                    <a:pt x="1457388" y="422838"/>
                  </a:lnTo>
                  <a:lnTo>
                    <a:pt x="1514167" y="511583"/>
                  </a:lnTo>
                  <a:lnTo>
                    <a:pt x="1641935" y="458659"/>
                  </a:lnTo>
                  <a:lnTo>
                    <a:pt x="1707082" y="615941"/>
                  </a:lnTo>
                  <a:lnTo>
                    <a:pt x="1579247" y="668892"/>
                  </a:lnTo>
                  <a:lnTo>
                    <a:pt x="1584835" y="687711"/>
                  </a:lnTo>
                  <a:cubicBezTo>
                    <a:pt x="1592232" y="716929"/>
                    <a:pt x="1597895" y="746838"/>
                    <a:pt x="1601709" y="777321"/>
                  </a:cubicBezTo>
                  <a:lnTo>
                    <a:pt x="1602202" y="785260"/>
                  </a:lnTo>
                  <a:lnTo>
                    <a:pt x="1740762" y="785260"/>
                  </a:lnTo>
                  <a:lnTo>
                    <a:pt x="1740762" y="955500"/>
                  </a:lnTo>
                  <a:lnTo>
                    <a:pt x="1602244" y="955500"/>
                  </a:lnTo>
                  <a:lnTo>
                    <a:pt x="1592412" y="1019928"/>
                  </a:lnTo>
                  <a:lnTo>
                    <a:pt x="1579385" y="1071925"/>
                  </a:lnTo>
                  <a:lnTo>
                    <a:pt x="1707082" y="1124819"/>
                  </a:lnTo>
                  <a:lnTo>
                    <a:pt x="1641935" y="1282101"/>
                  </a:lnTo>
                  <a:lnTo>
                    <a:pt x="1514336" y="1229247"/>
                  </a:lnTo>
                  <a:lnTo>
                    <a:pt x="1500059" y="1255158"/>
                  </a:lnTo>
                  <a:lnTo>
                    <a:pt x="1448892" y="1328512"/>
                  </a:lnTo>
                  <a:lnTo>
                    <a:pt x="1546022" y="1425643"/>
                  </a:lnTo>
                  <a:lnTo>
                    <a:pt x="1425645" y="1546021"/>
                  </a:lnTo>
                  <a:lnTo>
                    <a:pt x="1328549" y="1448925"/>
                  </a:lnTo>
                  <a:lnTo>
                    <a:pt x="1312981" y="1462328"/>
                  </a:lnTo>
                  <a:lnTo>
                    <a:pt x="1229762" y="1515571"/>
                  </a:lnTo>
                  <a:lnTo>
                    <a:pt x="1282102" y="1641932"/>
                  </a:lnTo>
                  <a:lnTo>
                    <a:pt x="1124821" y="1707080"/>
                  </a:lnTo>
                  <a:lnTo>
                    <a:pt x="1073151" y="1582339"/>
                  </a:lnTo>
                  <a:lnTo>
                    <a:pt x="1048108" y="1589775"/>
                  </a:lnTo>
                  <a:cubicBezTo>
                    <a:pt x="1018890" y="1597172"/>
                    <a:pt x="988981" y="1602835"/>
                    <a:pt x="958498" y="1606649"/>
                  </a:cubicBezTo>
                  <a:lnTo>
                    <a:pt x="955501" y="1606835"/>
                  </a:lnTo>
                  <a:lnTo>
                    <a:pt x="955501" y="1740760"/>
                  </a:lnTo>
                  <a:lnTo>
                    <a:pt x="785261" y="1740760"/>
                  </a:lnTo>
                  <a:lnTo>
                    <a:pt x="785261" y="1607939"/>
                  </a:lnTo>
                  <a:lnTo>
                    <a:pt x="715891" y="1597352"/>
                  </a:lnTo>
                  <a:lnTo>
                    <a:pt x="666516" y="1584982"/>
                  </a:lnTo>
                  <a:lnTo>
                    <a:pt x="615942" y="1707080"/>
                  </a:lnTo>
                  <a:lnTo>
                    <a:pt x="458661" y="1641932"/>
                  </a:lnTo>
                  <a:lnTo>
                    <a:pt x="508928" y="1520575"/>
                  </a:lnTo>
                  <a:lnTo>
                    <a:pt x="480660" y="1504999"/>
                  </a:lnTo>
                  <a:lnTo>
                    <a:pt x="407307" y="1453832"/>
                  </a:lnTo>
                  <a:lnTo>
                    <a:pt x="315118" y="1546021"/>
                  </a:lnTo>
                  <a:lnTo>
                    <a:pt x="194740" y="1425643"/>
                  </a:lnTo>
                  <a:lnTo>
                    <a:pt x="286894" y="1333489"/>
                  </a:lnTo>
                  <a:lnTo>
                    <a:pt x="273491" y="1317922"/>
                  </a:lnTo>
                  <a:lnTo>
                    <a:pt x="218783" y="1232414"/>
                  </a:lnTo>
                  <a:lnTo>
                    <a:pt x="98828" y="1282101"/>
                  </a:lnTo>
                  <a:lnTo>
                    <a:pt x="33680" y="1124819"/>
                  </a:lnTo>
                  <a:lnTo>
                    <a:pt x="152714" y="1075514"/>
                  </a:lnTo>
                  <a:lnTo>
                    <a:pt x="146043" y="1053048"/>
                  </a:lnTo>
                  <a:cubicBezTo>
                    <a:pt x="138647" y="1023830"/>
                    <a:pt x="132984" y="993922"/>
                    <a:pt x="129170" y="963438"/>
                  </a:cubicBezTo>
                  <a:lnTo>
                    <a:pt x="128677" y="955500"/>
                  </a:lnTo>
                  <a:lnTo>
                    <a:pt x="0" y="955500"/>
                  </a:lnTo>
                  <a:lnTo>
                    <a:pt x="0" y="785260"/>
                  </a:lnTo>
                  <a:lnTo>
                    <a:pt x="128814" y="785260"/>
                  </a:lnTo>
                  <a:lnTo>
                    <a:pt x="134981" y="739025"/>
                  </a:lnTo>
                  <a:cubicBezTo>
                    <a:pt x="138313" y="720372"/>
                    <a:pt x="142341" y="701961"/>
                    <a:pt x="147040" y="683819"/>
                  </a:cubicBezTo>
                  <a:lnTo>
                    <a:pt x="152622" y="665208"/>
                  </a:lnTo>
                  <a:lnTo>
                    <a:pt x="33680" y="615940"/>
                  </a:lnTo>
                  <a:lnTo>
                    <a:pt x="98828" y="458659"/>
                  </a:lnTo>
                  <a:lnTo>
                    <a:pt x="219054" y="508459"/>
                  </a:lnTo>
                  <a:lnTo>
                    <a:pt x="264199" y="435381"/>
                  </a:lnTo>
                  <a:lnTo>
                    <a:pt x="286732" y="407109"/>
                  </a:lnTo>
                  <a:lnTo>
                    <a:pt x="194740" y="315117"/>
                  </a:lnTo>
                  <a:lnTo>
                    <a:pt x="315118" y="194739"/>
                  </a:lnTo>
                  <a:lnTo>
                    <a:pt x="407197" y="286817"/>
                  </a:lnTo>
                  <a:lnTo>
                    <a:pt x="460791" y="248268"/>
                  </a:lnTo>
                  <a:lnTo>
                    <a:pt x="508858" y="220014"/>
                  </a:lnTo>
                  <a:lnTo>
                    <a:pt x="458661" y="98828"/>
                  </a:lnTo>
                  <a:lnTo>
                    <a:pt x="615942" y="33679"/>
                  </a:lnTo>
                  <a:lnTo>
                    <a:pt x="666597" y="155970"/>
                  </a:lnTo>
                  <a:lnTo>
                    <a:pt x="715891" y="143408"/>
                  </a:lnTo>
                  <a:lnTo>
                    <a:pt x="785261" y="13282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22" name="任意多边形 21"/>
            <p:cNvSpPr/>
            <p:nvPr/>
          </p:nvSpPr>
          <p:spPr>
            <a:xfrm>
              <a:off x="4111394" y="2638731"/>
              <a:ext cx="1708759" cy="1708757"/>
            </a:xfrm>
            <a:custGeom>
              <a:avLst/>
              <a:gdLst>
                <a:gd name="connsiteX0" fmla="*/ 870381 w 1740762"/>
                <a:gd name="connsiteY0" fmla="*/ 422211 h 1740760"/>
                <a:gd name="connsiteX1" fmla="*/ 422212 w 1740762"/>
                <a:gd name="connsiteY1" fmla="*/ 870380 h 1740760"/>
                <a:gd name="connsiteX2" fmla="*/ 870381 w 1740762"/>
                <a:gd name="connsiteY2" fmla="*/ 1318549 h 1740760"/>
                <a:gd name="connsiteX3" fmla="*/ 1318550 w 1740762"/>
                <a:gd name="connsiteY3" fmla="*/ 870380 h 1740760"/>
                <a:gd name="connsiteX4" fmla="*/ 870381 w 1740762"/>
                <a:gd name="connsiteY4" fmla="*/ 422211 h 1740760"/>
                <a:gd name="connsiteX5" fmla="*/ 785261 w 1740762"/>
                <a:gd name="connsiteY5" fmla="*/ 0 h 1740760"/>
                <a:gd name="connsiteX6" fmla="*/ 955501 w 1740762"/>
                <a:gd name="connsiteY6" fmla="*/ 0 h 1740760"/>
                <a:gd name="connsiteX7" fmla="*/ 955501 w 1740762"/>
                <a:gd name="connsiteY7" fmla="*/ 134329 h 1740760"/>
                <a:gd name="connsiteX8" fmla="*/ 1014988 w 1740762"/>
                <a:gd name="connsiteY8" fmla="*/ 143408 h 1740760"/>
                <a:gd name="connsiteX9" fmla="*/ 1073317 w 1740762"/>
                <a:gd name="connsiteY9" fmla="*/ 158020 h 1740760"/>
                <a:gd name="connsiteX10" fmla="*/ 1124821 w 1740762"/>
                <a:gd name="connsiteY10" fmla="*/ 33680 h 1740760"/>
                <a:gd name="connsiteX11" fmla="*/ 1282102 w 1740762"/>
                <a:gd name="connsiteY11" fmla="*/ 98828 h 1740760"/>
                <a:gd name="connsiteX12" fmla="*/ 1229998 w 1740762"/>
                <a:gd name="connsiteY12" fmla="*/ 224619 h 1740760"/>
                <a:gd name="connsiteX13" fmla="*/ 1250218 w 1740762"/>
                <a:gd name="connsiteY13" fmla="*/ 235760 h 1740760"/>
                <a:gd name="connsiteX14" fmla="*/ 1327066 w 1740762"/>
                <a:gd name="connsiteY14" fmla="*/ 289364 h 1740760"/>
                <a:gd name="connsiteX15" fmla="*/ 1329143 w 1740762"/>
                <a:gd name="connsiteY15" fmla="*/ 291241 h 1740760"/>
                <a:gd name="connsiteX16" fmla="*/ 1425645 w 1740762"/>
                <a:gd name="connsiteY16" fmla="*/ 194739 h 1740760"/>
                <a:gd name="connsiteX17" fmla="*/ 1546022 w 1740762"/>
                <a:gd name="connsiteY17" fmla="*/ 315117 h 1740760"/>
                <a:gd name="connsiteX18" fmla="*/ 1448558 w 1740762"/>
                <a:gd name="connsiteY18" fmla="*/ 412582 h 1740760"/>
                <a:gd name="connsiteX19" fmla="*/ 1457388 w 1740762"/>
                <a:gd name="connsiteY19" fmla="*/ 422838 h 1740760"/>
                <a:gd name="connsiteX20" fmla="*/ 1514167 w 1740762"/>
                <a:gd name="connsiteY20" fmla="*/ 511583 h 1740760"/>
                <a:gd name="connsiteX21" fmla="*/ 1641935 w 1740762"/>
                <a:gd name="connsiteY21" fmla="*/ 458659 h 1740760"/>
                <a:gd name="connsiteX22" fmla="*/ 1707082 w 1740762"/>
                <a:gd name="connsiteY22" fmla="*/ 615941 h 1740760"/>
                <a:gd name="connsiteX23" fmla="*/ 1579247 w 1740762"/>
                <a:gd name="connsiteY23" fmla="*/ 668892 h 1740760"/>
                <a:gd name="connsiteX24" fmla="*/ 1584835 w 1740762"/>
                <a:gd name="connsiteY24" fmla="*/ 687711 h 1740760"/>
                <a:gd name="connsiteX25" fmla="*/ 1601709 w 1740762"/>
                <a:gd name="connsiteY25" fmla="*/ 777321 h 1740760"/>
                <a:gd name="connsiteX26" fmla="*/ 1602202 w 1740762"/>
                <a:gd name="connsiteY26" fmla="*/ 785260 h 1740760"/>
                <a:gd name="connsiteX27" fmla="*/ 1740762 w 1740762"/>
                <a:gd name="connsiteY27" fmla="*/ 785260 h 1740760"/>
                <a:gd name="connsiteX28" fmla="*/ 1740762 w 1740762"/>
                <a:gd name="connsiteY28" fmla="*/ 955500 h 1740760"/>
                <a:gd name="connsiteX29" fmla="*/ 1602244 w 1740762"/>
                <a:gd name="connsiteY29" fmla="*/ 955500 h 1740760"/>
                <a:gd name="connsiteX30" fmla="*/ 1592412 w 1740762"/>
                <a:gd name="connsiteY30" fmla="*/ 1019928 h 1740760"/>
                <a:gd name="connsiteX31" fmla="*/ 1579385 w 1740762"/>
                <a:gd name="connsiteY31" fmla="*/ 1071925 h 1740760"/>
                <a:gd name="connsiteX32" fmla="*/ 1707082 w 1740762"/>
                <a:gd name="connsiteY32" fmla="*/ 1124819 h 1740760"/>
                <a:gd name="connsiteX33" fmla="*/ 1641935 w 1740762"/>
                <a:gd name="connsiteY33" fmla="*/ 1282101 h 1740760"/>
                <a:gd name="connsiteX34" fmla="*/ 1514336 w 1740762"/>
                <a:gd name="connsiteY34" fmla="*/ 1229247 h 1740760"/>
                <a:gd name="connsiteX35" fmla="*/ 1500059 w 1740762"/>
                <a:gd name="connsiteY35" fmla="*/ 1255158 h 1740760"/>
                <a:gd name="connsiteX36" fmla="*/ 1448892 w 1740762"/>
                <a:gd name="connsiteY36" fmla="*/ 1328512 h 1740760"/>
                <a:gd name="connsiteX37" fmla="*/ 1546022 w 1740762"/>
                <a:gd name="connsiteY37" fmla="*/ 1425643 h 1740760"/>
                <a:gd name="connsiteX38" fmla="*/ 1425645 w 1740762"/>
                <a:gd name="connsiteY38" fmla="*/ 1546021 h 1740760"/>
                <a:gd name="connsiteX39" fmla="*/ 1328549 w 1740762"/>
                <a:gd name="connsiteY39" fmla="*/ 1448925 h 1740760"/>
                <a:gd name="connsiteX40" fmla="*/ 1312981 w 1740762"/>
                <a:gd name="connsiteY40" fmla="*/ 1462328 h 1740760"/>
                <a:gd name="connsiteX41" fmla="*/ 1229762 w 1740762"/>
                <a:gd name="connsiteY41" fmla="*/ 1515571 h 1740760"/>
                <a:gd name="connsiteX42" fmla="*/ 1282102 w 1740762"/>
                <a:gd name="connsiteY42" fmla="*/ 1641932 h 1740760"/>
                <a:gd name="connsiteX43" fmla="*/ 1124821 w 1740762"/>
                <a:gd name="connsiteY43" fmla="*/ 1707080 h 1740760"/>
                <a:gd name="connsiteX44" fmla="*/ 1073151 w 1740762"/>
                <a:gd name="connsiteY44" fmla="*/ 1582339 h 1740760"/>
                <a:gd name="connsiteX45" fmla="*/ 1048108 w 1740762"/>
                <a:gd name="connsiteY45" fmla="*/ 1589775 h 1740760"/>
                <a:gd name="connsiteX46" fmla="*/ 958498 w 1740762"/>
                <a:gd name="connsiteY46" fmla="*/ 1606649 h 1740760"/>
                <a:gd name="connsiteX47" fmla="*/ 955501 w 1740762"/>
                <a:gd name="connsiteY47" fmla="*/ 1606835 h 1740760"/>
                <a:gd name="connsiteX48" fmla="*/ 955501 w 1740762"/>
                <a:gd name="connsiteY48" fmla="*/ 1740760 h 1740760"/>
                <a:gd name="connsiteX49" fmla="*/ 785261 w 1740762"/>
                <a:gd name="connsiteY49" fmla="*/ 1740760 h 1740760"/>
                <a:gd name="connsiteX50" fmla="*/ 785261 w 1740762"/>
                <a:gd name="connsiteY50" fmla="*/ 1607939 h 1740760"/>
                <a:gd name="connsiteX51" fmla="*/ 715891 w 1740762"/>
                <a:gd name="connsiteY51" fmla="*/ 1597352 h 1740760"/>
                <a:gd name="connsiteX52" fmla="*/ 666516 w 1740762"/>
                <a:gd name="connsiteY52" fmla="*/ 1584982 h 1740760"/>
                <a:gd name="connsiteX53" fmla="*/ 615942 w 1740762"/>
                <a:gd name="connsiteY53" fmla="*/ 1707080 h 1740760"/>
                <a:gd name="connsiteX54" fmla="*/ 458661 w 1740762"/>
                <a:gd name="connsiteY54" fmla="*/ 1641932 h 1740760"/>
                <a:gd name="connsiteX55" fmla="*/ 508928 w 1740762"/>
                <a:gd name="connsiteY55" fmla="*/ 1520575 h 1740760"/>
                <a:gd name="connsiteX56" fmla="*/ 480660 w 1740762"/>
                <a:gd name="connsiteY56" fmla="*/ 1504999 h 1740760"/>
                <a:gd name="connsiteX57" fmla="*/ 407307 w 1740762"/>
                <a:gd name="connsiteY57" fmla="*/ 1453832 h 1740760"/>
                <a:gd name="connsiteX58" fmla="*/ 315118 w 1740762"/>
                <a:gd name="connsiteY58" fmla="*/ 1546021 h 1740760"/>
                <a:gd name="connsiteX59" fmla="*/ 194740 w 1740762"/>
                <a:gd name="connsiteY59" fmla="*/ 1425643 h 1740760"/>
                <a:gd name="connsiteX60" fmla="*/ 286894 w 1740762"/>
                <a:gd name="connsiteY60" fmla="*/ 1333489 h 1740760"/>
                <a:gd name="connsiteX61" fmla="*/ 273491 w 1740762"/>
                <a:gd name="connsiteY61" fmla="*/ 1317922 h 1740760"/>
                <a:gd name="connsiteX62" fmla="*/ 218783 w 1740762"/>
                <a:gd name="connsiteY62" fmla="*/ 1232414 h 1740760"/>
                <a:gd name="connsiteX63" fmla="*/ 98828 w 1740762"/>
                <a:gd name="connsiteY63" fmla="*/ 1282101 h 1740760"/>
                <a:gd name="connsiteX64" fmla="*/ 33680 w 1740762"/>
                <a:gd name="connsiteY64" fmla="*/ 1124819 h 1740760"/>
                <a:gd name="connsiteX65" fmla="*/ 152714 w 1740762"/>
                <a:gd name="connsiteY65" fmla="*/ 1075514 h 1740760"/>
                <a:gd name="connsiteX66" fmla="*/ 146043 w 1740762"/>
                <a:gd name="connsiteY66" fmla="*/ 1053048 h 1740760"/>
                <a:gd name="connsiteX67" fmla="*/ 129170 w 1740762"/>
                <a:gd name="connsiteY67" fmla="*/ 963438 h 1740760"/>
                <a:gd name="connsiteX68" fmla="*/ 128677 w 1740762"/>
                <a:gd name="connsiteY68" fmla="*/ 955500 h 1740760"/>
                <a:gd name="connsiteX69" fmla="*/ 0 w 1740762"/>
                <a:gd name="connsiteY69" fmla="*/ 955500 h 1740760"/>
                <a:gd name="connsiteX70" fmla="*/ 0 w 1740762"/>
                <a:gd name="connsiteY70" fmla="*/ 785260 h 1740760"/>
                <a:gd name="connsiteX71" fmla="*/ 128814 w 1740762"/>
                <a:gd name="connsiteY71" fmla="*/ 785260 h 1740760"/>
                <a:gd name="connsiteX72" fmla="*/ 134981 w 1740762"/>
                <a:gd name="connsiteY72" fmla="*/ 739025 h 1740760"/>
                <a:gd name="connsiteX73" fmla="*/ 147040 w 1740762"/>
                <a:gd name="connsiteY73" fmla="*/ 683819 h 1740760"/>
                <a:gd name="connsiteX74" fmla="*/ 152622 w 1740762"/>
                <a:gd name="connsiteY74" fmla="*/ 665208 h 1740760"/>
                <a:gd name="connsiteX75" fmla="*/ 33680 w 1740762"/>
                <a:gd name="connsiteY75" fmla="*/ 615940 h 1740760"/>
                <a:gd name="connsiteX76" fmla="*/ 98828 w 1740762"/>
                <a:gd name="connsiteY76" fmla="*/ 458659 h 1740760"/>
                <a:gd name="connsiteX77" fmla="*/ 219054 w 1740762"/>
                <a:gd name="connsiteY77" fmla="*/ 508459 h 1740760"/>
                <a:gd name="connsiteX78" fmla="*/ 264199 w 1740762"/>
                <a:gd name="connsiteY78" fmla="*/ 435381 h 1740760"/>
                <a:gd name="connsiteX79" fmla="*/ 286732 w 1740762"/>
                <a:gd name="connsiteY79" fmla="*/ 407109 h 1740760"/>
                <a:gd name="connsiteX80" fmla="*/ 194740 w 1740762"/>
                <a:gd name="connsiteY80" fmla="*/ 315117 h 1740760"/>
                <a:gd name="connsiteX81" fmla="*/ 315118 w 1740762"/>
                <a:gd name="connsiteY81" fmla="*/ 194739 h 1740760"/>
                <a:gd name="connsiteX82" fmla="*/ 407197 w 1740762"/>
                <a:gd name="connsiteY82" fmla="*/ 286817 h 1740760"/>
                <a:gd name="connsiteX83" fmla="*/ 460791 w 1740762"/>
                <a:gd name="connsiteY83" fmla="*/ 248268 h 1740760"/>
                <a:gd name="connsiteX84" fmla="*/ 508858 w 1740762"/>
                <a:gd name="connsiteY84" fmla="*/ 220014 h 1740760"/>
                <a:gd name="connsiteX85" fmla="*/ 458661 w 1740762"/>
                <a:gd name="connsiteY85" fmla="*/ 98828 h 1740760"/>
                <a:gd name="connsiteX86" fmla="*/ 615942 w 1740762"/>
                <a:gd name="connsiteY86" fmla="*/ 33679 h 1740760"/>
                <a:gd name="connsiteX87" fmla="*/ 666597 w 1740762"/>
                <a:gd name="connsiteY87" fmla="*/ 155970 h 1740760"/>
                <a:gd name="connsiteX88" fmla="*/ 715891 w 1740762"/>
                <a:gd name="connsiteY88" fmla="*/ 143408 h 1740760"/>
                <a:gd name="connsiteX89" fmla="*/ 785261 w 1740762"/>
                <a:gd name="connsiteY89" fmla="*/ 132820 h 174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40762" h="1740760">
                  <a:moveTo>
                    <a:pt x="870381" y="422211"/>
                  </a:moveTo>
                  <a:cubicBezTo>
                    <a:pt x="622864" y="422211"/>
                    <a:pt x="422212" y="622863"/>
                    <a:pt x="422212" y="870380"/>
                  </a:cubicBezTo>
                  <a:cubicBezTo>
                    <a:pt x="422212" y="1117897"/>
                    <a:pt x="622864" y="1318549"/>
                    <a:pt x="870381" y="1318549"/>
                  </a:cubicBezTo>
                  <a:cubicBezTo>
                    <a:pt x="1117898" y="1318549"/>
                    <a:pt x="1318550" y="1117897"/>
                    <a:pt x="1318550" y="870380"/>
                  </a:cubicBezTo>
                  <a:cubicBezTo>
                    <a:pt x="1318550" y="622863"/>
                    <a:pt x="1117898" y="422211"/>
                    <a:pt x="870381" y="422211"/>
                  </a:cubicBezTo>
                  <a:close/>
                  <a:moveTo>
                    <a:pt x="785261" y="0"/>
                  </a:moveTo>
                  <a:lnTo>
                    <a:pt x="955501" y="0"/>
                  </a:lnTo>
                  <a:lnTo>
                    <a:pt x="955501" y="134329"/>
                  </a:lnTo>
                  <a:lnTo>
                    <a:pt x="1014988" y="143408"/>
                  </a:lnTo>
                  <a:lnTo>
                    <a:pt x="1073317" y="158020"/>
                  </a:lnTo>
                  <a:lnTo>
                    <a:pt x="1124821" y="33680"/>
                  </a:lnTo>
                  <a:lnTo>
                    <a:pt x="1282102" y="98828"/>
                  </a:lnTo>
                  <a:lnTo>
                    <a:pt x="1229998" y="224619"/>
                  </a:lnTo>
                  <a:lnTo>
                    <a:pt x="1250218" y="235760"/>
                  </a:lnTo>
                  <a:cubicBezTo>
                    <a:pt x="1276992" y="252029"/>
                    <a:pt x="1302655" y="269943"/>
                    <a:pt x="1327066" y="289364"/>
                  </a:cubicBezTo>
                  <a:lnTo>
                    <a:pt x="1329143" y="291241"/>
                  </a:lnTo>
                  <a:lnTo>
                    <a:pt x="1425645" y="194739"/>
                  </a:lnTo>
                  <a:lnTo>
                    <a:pt x="1546022" y="315117"/>
                  </a:lnTo>
                  <a:lnTo>
                    <a:pt x="1448558" y="412582"/>
                  </a:lnTo>
                  <a:lnTo>
                    <a:pt x="1457388" y="422838"/>
                  </a:lnTo>
                  <a:lnTo>
                    <a:pt x="1514167" y="511583"/>
                  </a:lnTo>
                  <a:lnTo>
                    <a:pt x="1641935" y="458659"/>
                  </a:lnTo>
                  <a:lnTo>
                    <a:pt x="1707082" y="615941"/>
                  </a:lnTo>
                  <a:lnTo>
                    <a:pt x="1579247" y="668892"/>
                  </a:lnTo>
                  <a:lnTo>
                    <a:pt x="1584835" y="687711"/>
                  </a:lnTo>
                  <a:cubicBezTo>
                    <a:pt x="1592232" y="716929"/>
                    <a:pt x="1597895" y="746838"/>
                    <a:pt x="1601709" y="777321"/>
                  </a:cubicBezTo>
                  <a:lnTo>
                    <a:pt x="1602202" y="785260"/>
                  </a:lnTo>
                  <a:lnTo>
                    <a:pt x="1740762" y="785260"/>
                  </a:lnTo>
                  <a:lnTo>
                    <a:pt x="1740762" y="955500"/>
                  </a:lnTo>
                  <a:lnTo>
                    <a:pt x="1602244" y="955500"/>
                  </a:lnTo>
                  <a:lnTo>
                    <a:pt x="1592412" y="1019928"/>
                  </a:lnTo>
                  <a:lnTo>
                    <a:pt x="1579385" y="1071925"/>
                  </a:lnTo>
                  <a:lnTo>
                    <a:pt x="1707082" y="1124819"/>
                  </a:lnTo>
                  <a:lnTo>
                    <a:pt x="1641935" y="1282101"/>
                  </a:lnTo>
                  <a:lnTo>
                    <a:pt x="1514336" y="1229247"/>
                  </a:lnTo>
                  <a:lnTo>
                    <a:pt x="1500059" y="1255158"/>
                  </a:lnTo>
                  <a:lnTo>
                    <a:pt x="1448892" y="1328512"/>
                  </a:lnTo>
                  <a:lnTo>
                    <a:pt x="1546022" y="1425643"/>
                  </a:lnTo>
                  <a:lnTo>
                    <a:pt x="1425645" y="1546021"/>
                  </a:lnTo>
                  <a:lnTo>
                    <a:pt x="1328549" y="1448925"/>
                  </a:lnTo>
                  <a:lnTo>
                    <a:pt x="1312981" y="1462328"/>
                  </a:lnTo>
                  <a:lnTo>
                    <a:pt x="1229762" y="1515571"/>
                  </a:lnTo>
                  <a:lnTo>
                    <a:pt x="1282102" y="1641932"/>
                  </a:lnTo>
                  <a:lnTo>
                    <a:pt x="1124821" y="1707080"/>
                  </a:lnTo>
                  <a:lnTo>
                    <a:pt x="1073151" y="1582339"/>
                  </a:lnTo>
                  <a:lnTo>
                    <a:pt x="1048108" y="1589775"/>
                  </a:lnTo>
                  <a:cubicBezTo>
                    <a:pt x="1018890" y="1597172"/>
                    <a:pt x="988981" y="1602835"/>
                    <a:pt x="958498" y="1606649"/>
                  </a:cubicBezTo>
                  <a:lnTo>
                    <a:pt x="955501" y="1606835"/>
                  </a:lnTo>
                  <a:lnTo>
                    <a:pt x="955501" y="1740760"/>
                  </a:lnTo>
                  <a:lnTo>
                    <a:pt x="785261" y="1740760"/>
                  </a:lnTo>
                  <a:lnTo>
                    <a:pt x="785261" y="1607939"/>
                  </a:lnTo>
                  <a:lnTo>
                    <a:pt x="715891" y="1597352"/>
                  </a:lnTo>
                  <a:lnTo>
                    <a:pt x="666516" y="1584982"/>
                  </a:lnTo>
                  <a:lnTo>
                    <a:pt x="615942" y="1707080"/>
                  </a:lnTo>
                  <a:lnTo>
                    <a:pt x="458661" y="1641932"/>
                  </a:lnTo>
                  <a:lnTo>
                    <a:pt x="508928" y="1520575"/>
                  </a:lnTo>
                  <a:lnTo>
                    <a:pt x="480660" y="1504999"/>
                  </a:lnTo>
                  <a:lnTo>
                    <a:pt x="407307" y="1453832"/>
                  </a:lnTo>
                  <a:lnTo>
                    <a:pt x="315118" y="1546021"/>
                  </a:lnTo>
                  <a:lnTo>
                    <a:pt x="194740" y="1425643"/>
                  </a:lnTo>
                  <a:lnTo>
                    <a:pt x="286894" y="1333489"/>
                  </a:lnTo>
                  <a:lnTo>
                    <a:pt x="273491" y="1317922"/>
                  </a:lnTo>
                  <a:lnTo>
                    <a:pt x="218783" y="1232414"/>
                  </a:lnTo>
                  <a:lnTo>
                    <a:pt x="98828" y="1282101"/>
                  </a:lnTo>
                  <a:lnTo>
                    <a:pt x="33680" y="1124819"/>
                  </a:lnTo>
                  <a:lnTo>
                    <a:pt x="152714" y="1075514"/>
                  </a:lnTo>
                  <a:lnTo>
                    <a:pt x="146043" y="1053048"/>
                  </a:lnTo>
                  <a:cubicBezTo>
                    <a:pt x="138647" y="1023830"/>
                    <a:pt x="132984" y="993922"/>
                    <a:pt x="129170" y="963438"/>
                  </a:cubicBezTo>
                  <a:lnTo>
                    <a:pt x="128677" y="955500"/>
                  </a:lnTo>
                  <a:lnTo>
                    <a:pt x="0" y="955500"/>
                  </a:lnTo>
                  <a:lnTo>
                    <a:pt x="0" y="785260"/>
                  </a:lnTo>
                  <a:lnTo>
                    <a:pt x="128814" y="785260"/>
                  </a:lnTo>
                  <a:lnTo>
                    <a:pt x="134981" y="739025"/>
                  </a:lnTo>
                  <a:cubicBezTo>
                    <a:pt x="138313" y="720372"/>
                    <a:pt x="142341" y="701961"/>
                    <a:pt x="147040" y="683819"/>
                  </a:cubicBezTo>
                  <a:lnTo>
                    <a:pt x="152622" y="665208"/>
                  </a:lnTo>
                  <a:lnTo>
                    <a:pt x="33680" y="615940"/>
                  </a:lnTo>
                  <a:lnTo>
                    <a:pt x="98828" y="458659"/>
                  </a:lnTo>
                  <a:lnTo>
                    <a:pt x="219054" y="508459"/>
                  </a:lnTo>
                  <a:lnTo>
                    <a:pt x="264199" y="435381"/>
                  </a:lnTo>
                  <a:lnTo>
                    <a:pt x="286732" y="407109"/>
                  </a:lnTo>
                  <a:lnTo>
                    <a:pt x="194740" y="315117"/>
                  </a:lnTo>
                  <a:lnTo>
                    <a:pt x="315118" y="194739"/>
                  </a:lnTo>
                  <a:lnTo>
                    <a:pt x="407197" y="286817"/>
                  </a:lnTo>
                  <a:lnTo>
                    <a:pt x="460791" y="248268"/>
                  </a:lnTo>
                  <a:lnTo>
                    <a:pt x="508858" y="220014"/>
                  </a:lnTo>
                  <a:lnTo>
                    <a:pt x="458661" y="98828"/>
                  </a:lnTo>
                  <a:lnTo>
                    <a:pt x="615942" y="33679"/>
                  </a:lnTo>
                  <a:lnTo>
                    <a:pt x="666597" y="155970"/>
                  </a:lnTo>
                  <a:lnTo>
                    <a:pt x="715891" y="143408"/>
                  </a:lnTo>
                  <a:lnTo>
                    <a:pt x="785261" y="13282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23" name="任意多边形 22"/>
            <p:cNvSpPr/>
            <p:nvPr/>
          </p:nvSpPr>
          <p:spPr>
            <a:xfrm>
              <a:off x="6251253" y="2688606"/>
              <a:ext cx="2346592" cy="2346591"/>
            </a:xfrm>
            <a:custGeom>
              <a:avLst/>
              <a:gdLst>
                <a:gd name="connsiteX0" fmla="*/ 870381 w 1740762"/>
                <a:gd name="connsiteY0" fmla="*/ 422211 h 1740760"/>
                <a:gd name="connsiteX1" fmla="*/ 422212 w 1740762"/>
                <a:gd name="connsiteY1" fmla="*/ 870380 h 1740760"/>
                <a:gd name="connsiteX2" fmla="*/ 870381 w 1740762"/>
                <a:gd name="connsiteY2" fmla="*/ 1318549 h 1740760"/>
                <a:gd name="connsiteX3" fmla="*/ 1318550 w 1740762"/>
                <a:gd name="connsiteY3" fmla="*/ 870380 h 1740760"/>
                <a:gd name="connsiteX4" fmla="*/ 870381 w 1740762"/>
                <a:gd name="connsiteY4" fmla="*/ 422211 h 1740760"/>
                <a:gd name="connsiteX5" fmla="*/ 785261 w 1740762"/>
                <a:gd name="connsiteY5" fmla="*/ 0 h 1740760"/>
                <a:gd name="connsiteX6" fmla="*/ 955501 w 1740762"/>
                <a:gd name="connsiteY6" fmla="*/ 0 h 1740760"/>
                <a:gd name="connsiteX7" fmla="*/ 955501 w 1740762"/>
                <a:gd name="connsiteY7" fmla="*/ 134329 h 1740760"/>
                <a:gd name="connsiteX8" fmla="*/ 1014988 w 1740762"/>
                <a:gd name="connsiteY8" fmla="*/ 143408 h 1740760"/>
                <a:gd name="connsiteX9" fmla="*/ 1073317 w 1740762"/>
                <a:gd name="connsiteY9" fmla="*/ 158020 h 1740760"/>
                <a:gd name="connsiteX10" fmla="*/ 1124821 w 1740762"/>
                <a:gd name="connsiteY10" fmla="*/ 33680 h 1740760"/>
                <a:gd name="connsiteX11" fmla="*/ 1282102 w 1740762"/>
                <a:gd name="connsiteY11" fmla="*/ 98828 h 1740760"/>
                <a:gd name="connsiteX12" fmla="*/ 1229998 w 1740762"/>
                <a:gd name="connsiteY12" fmla="*/ 224619 h 1740760"/>
                <a:gd name="connsiteX13" fmla="*/ 1250218 w 1740762"/>
                <a:gd name="connsiteY13" fmla="*/ 235760 h 1740760"/>
                <a:gd name="connsiteX14" fmla="*/ 1327066 w 1740762"/>
                <a:gd name="connsiteY14" fmla="*/ 289364 h 1740760"/>
                <a:gd name="connsiteX15" fmla="*/ 1329143 w 1740762"/>
                <a:gd name="connsiteY15" fmla="*/ 291241 h 1740760"/>
                <a:gd name="connsiteX16" fmla="*/ 1425645 w 1740762"/>
                <a:gd name="connsiteY16" fmla="*/ 194739 h 1740760"/>
                <a:gd name="connsiteX17" fmla="*/ 1546022 w 1740762"/>
                <a:gd name="connsiteY17" fmla="*/ 315117 h 1740760"/>
                <a:gd name="connsiteX18" fmla="*/ 1448558 w 1740762"/>
                <a:gd name="connsiteY18" fmla="*/ 412582 h 1740760"/>
                <a:gd name="connsiteX19" fmla="*/ 1457388 w 1740762"/>
                <a:gd name="connsiteY19" fmla="*/ 422838 h 1740760"/>
                <a:gd name="connsiteX20" fmla="*/ 1514167 w 1740762"/>
                <a:gd name="connsiteY20" fmla="*/ 511583 h 1740760"/>
                <a:gd name="connsiteX21" fmla="*/ 1641935 w 1740762"/>
                <a:gd name="connsiteY21" fmla="*/ 458659 h 1740760"/>
                <a:gd name="connsiteX22" fmla="*/ 1707082 w 1740762"/>
                <a:gd name="connsiteY22" fmla="*/ 615941 h 1740760"/>
                <a:gd name="connsiteX23" fmla="*/ 1579247 w 1740762"/>
                <a:gd name="connsiteY23" fmla="*/ 668892 h 1740760"/>
                <a:gd name="connsiteX24" fmla="*/ 1584835 w 1740762"/>
                <a:gd name="connsiteY24" fmla="*/ 687711 h 1740760"/>
                <a:gd name="connsiteX25" fmla="*/ 1601709 w 1740762"/>
                <a:gd name="connsiteY25" fmla="*/ 777321 h 1740760"/>
                <a:gd name="connsiteX26" fmla="*/ 1602202 w 1740762"/>
                <a:gd name="connsiteY26" fmla="*/ 785260 h 1740760"/>
                <a:gd name="connsiteX27" fmla="*/ 1740762 w 1740762"/>
                <a:gd name="connsiteY27" fmla="*/ 785260 h 1740760"/>
                <a:gd name="connsiteX28" fmla="*/ 1740762 w 1740762"/>
                <a:gd name="connsiteY28" fmla="*/ 955500 h 1740760"/>
                <a:gd name="connsiteX29" fmla="*/ 1602244 w 1740762"/>
                <a:gd name="connsiteY29" fmla="*/ 955500 h 1740760"/>
                <a:gd name="connsiteX30" fmla="*/ 1592412 w 1740762"/>
                <a:gd name="connsiteY30" fmla="*/ 1019928 h 1740760"/>
                <a:gd name="connsiteX31" fmla="*/ 1579385 w 1740762"/>
                <a:gd name="connsiteY31" fmla="*/ 1071925 h 1740760"/>
                <a:gd name="connsiteX32" fmla="*/ 1707082 w 1740762"/>
                <a:gd name="connsiteY32" fmla="*/ 1124819 h 1740760"/>
                <a:gd name="connsiteX33" fmla="*/ 1641935 w 1740762"/>
                <a:gd name="connsiteY33" fmla="*/ 1282101 h 1740760"/>
                <a:gd name="connsiteX34" fmla="*/ 1514336 w 1740762"/>
                <a:gd name="connsiteY34" fmla="*/ 1229247 h 1740760"/>
                <a:gd name="connsiteX35" fmla="*/ 1500059 w 1740762"/>
                <a:gd name="connsiteY35" fmla="*/ 1255158 h 1740760"/>
                <a:gd name="connsiteX36" fmla="*/ 1448892 w 1740762"/>
                <a:gd name="connsiteY36" fmla="*/ 1328512 h 1740760"/>
                <a:gd name="connsiteX37" fmla="*/ 1546022 w 1740762"/>
                <a:gd name="connsiteY37" fmla="*/ 1425643 h 1740760"/>
                <a:gd name="connsiteX38" fmla="*/ 1425645 w 1740762"/>
                <a:gd name="connsiteY38" fmla="*/ 1546021 h 1740760"/>
                <a:gd name="connsiteX39" fmla="*/ 1328549 w 1740762"/>
                <a:gd name="connsiteY39" fmla="*/ 1448925 h 1740760"/>
                <a:gd name="connsiteX40" fmla="*/ 1312981 w 1740762"/>
                <a:gd name="connsiteY40" fmla="*/ 1462328 h 1740760"/>
                <a:gd name="connsiteX41" fmla="*/ 1229762 w 1740762"/>
                <a:gd name="connsiteY41" fmla="*/ 1515571 h 1740760"/>
                <a:gd name="connsiteX42" fmla="*/ 1282102 w 1740762"/>
                <a:gd name="connsiteY42" fmla="*/ 1641932 h 1740760"/>
                <a:gd name="connsiteX43" fmla="*/ 1124821 w 1740762"/>
                <a:gd name="connsiteY43" fmla="*/ 1707080 h 1740760"/>
                <a:gd name="connsiteX44" fmla="*/ 1073151 w 1740762"/>
                <a:gd name="connsiteY44" fmla="*/ 1582339 h 1740760"/>
                <a:gd name="connsiteX45" fmla="*/ 1048108 w 1740762"/>
                <a:gd name="connsiteY45" fmla="*/ 1589775 h 1740760"/>
                <a:gd name="connsiteX46" fmla="*/ 958498 w 1740762"/>
                <a:gd name="connsiteY46" fmla="*/ 1606649 h 1740760"/>
                <a:gd name="connsiteX47" fmla="*/ 955501 w 1740762"/>
                <a:gd name="connsiteY47" fmla="*/ 1606835 h 1740760"/>
                <a:gd name="connsiteX48" fmla="*/ 955501 w 1740762"/>
                <a:gd name="connsiteY48" fmla="*/ 1740760 h 1740760"/>
                <a:gd name="connsiteX49" fmla="*/ 785261 w 1740762"/>
                <a:gd name="connsiteY49" fmla="*/ 1740760 h 1740760"/>
                <a:gd name="connsiteX50" fmla="*/ 785261 w 1740762"/>
                <a:gd name="connsiteY50" fmla="*/ 1607939 h 1740760"/>
                <a:gd name="connsiteX51" fmla="*/ 715891 w 1740762"/>
                <a:gd name="connsiteY51" fmla="*/ 1597352 h 1740760"/>
                <a:gd name="connsiteX52" fmla="*/ 666516 w 1740762"/>
                <a:gd name="connsiteY52" fmla="*/ 1584982 h 1740760"/>
                <a:gd name="connsiteX53" fmla="*/ 615942 w 1740762"/>
                <a:gd name="connsiteY53" fmla="*/ 1707080 h 1740760"/>
                <a:gd name="connsiteX54" fmla="*/ 458661 w 1740762"/>
                <a:gd name="connsiteY54" fmla="*/ 1641932 h 1740760"/>
                <a:gd name="connsiteX55" fmla="*/ 508928 w 1740762"/>
                <a:gd name="connsiteY55" fmla="*/ 1520575 h 1740760"/>
                <a:gd name="connsiteX56" fmla="*/ 480660 w 1740762"/>
                <a:gd name="connsiteY56" fmla="*/ 1504999 h 1740760"/>
                <a:gd name="connsiteX57" fmla="*/ 407307 w 1740762"/>
                <a:gd name="connsiteY57" fmla="*/ 1453832 h 1740760"/>
                <a:gd name="connsiteX58" fmla="*/ 315118 w 1740762"/>
                <a:gd name="connsiteY58" fmla="*/ 1546021 h 1740760"/>
                <a:gd name="connsiteX59" fmla="*/ 194740 w 1740762"/>
                <a:gd name="connsiteY59" fmla="*/ 1425643 h 1740760"/>
                <a:gd name="connsiteX60" fmla="*/ 286894 w 1740762"/>
                <a:gd name="connsiteY60" fmla="*/ 1333489 h 1740760"/>
                <a:gd name="connsiteX61" fmla="*/ 273491 w 1740762"/>
                <a:gd name="connsiteY61" fmla="*/ 1317922 h 1740760"/>
                <a:gd name="connsiteX62" fmla="*/ 218783 w 1740762"/>
                <a:gd name="connsiteY62" fmla="*/ 1232414 h 1740760"/>
                <a:gd name="connsiteX63" fmla="*/ 98828 w 1740762"/>
                <a:gd name="connsiteY63" fmla="*/ 1282101 h 1740760"/>
                <a:gd name="connsiteX64" fmla="*/ 33680 w 1740762"/>
                <a:gd name="connsiteY64" fmla="*/ 1124819 h 1740760"/>
                <a:gd name="connsiteX65" fmla="*/ 152714 w 1740762"/>
                <a:gd name="connsiteY65" fmla="*/ 1075514 h 1740760"/>
                <a:gd name="connsiteX66" fmla="*/ 146043 w 1740762"/>
                <a:gd name="connsiteY66" fmla="*/ 1053048 h 1740760"/>
                <a:gd name="connsiteX67" fmla="*/ 129170 w 1740762"/>
                <a:gd name="connsiteY67" fmla="*/ 963438 h 1740760"/>
                <a:gd name="connsiteX68" fmla="*/ 128677 w 1740762"/>
                <a:gd name="connsiteY68" fmla="*/ 955500 h 1740760"/>
                <a:gd name="connsiteX69" fmla="*/ 0 w 1740762"/>
                <a:gd name="connsiteY69" fmla="*/ 955500 h 1740760"/>
                <a:gd name="connsiteX70" fmla="*/ 0 w 1740762"/>
                <a:gd name="connsiteY70" fmla="*/ 785260 h 1740760"/>
                <a:gd name="connsiteX71" fmla="*/ 128814 w 1740762"/>
                <a:gd name="connsiteY71" fmla="*/ 785260 h 1740760"/>
                <a:gd name="connsiteX72" fmla="*/ 134981 w 1740762"/>
                <a:gd name="connsiteY72" fmla="*/ 739025 h 1740760"/>
                <a:gd name="connsiteX73" fmla="*/ 147040 w 1740762"/>
                <a:gd name="connsiteY73" fmla="*/ 683819 h 1740760"/>
                <a:gd name="connsiteX74" fmla="*/ 152622 w 1740762"/>
                <a:gd name="connsiteY74" fmla="*/ 665208 h 1740760"/>
                <a:gd name="connsiteX75" fmla="*/ 33680 w 1740762"/>
                <a:gd name="connsiteY75" fmla="*/ 615940 h 1740760"/>
                <a:gd name="connsiteX76" fmla="*/ 98828 w 1740762"/>
                <a:gd name="connsiteY76" fmla="*/ 458659 h 1740760"/>
                <a:gd name="connsiteX77" fmla="*/ 219054 w 1740762"/>
                <a:gd name="connsiteY77" fmla="*/ 508459 h 1740760"/>
                <a:gd name="connsiteX78" fmla="*/ 264199 w 1740762"/>
                <a:gd name="connsiteY78" fmla="*/ 435381 h 1740760"/>
                <a:gd name="connsiteX79" fmla="*/ 286732 w 1740762"/>
                <a:gd name="connsiteY79" fmla="*/ 407109 h 1740760"/>
                <a:gd name="connsiteX80" fmla="*/ 194740 w 1740762"/>
                <a:gd name="connsiteY80" fmla="*/ 315117 h 1740760"/>
                <a:gd name="connsiteX81" fmla="*/ 315118 w 1740762"/>
                <a:gd name="connsiteY81" fmla="*/ 194739 h 1740760"/>
                <a:gd name="connsiteX82" fmla="*/ 407197 w 1740762"/>
                <a:gd name="connsiteY82" fmla="*/ 286817 h 1740760"/>
                <a:gd name="connsiteX83" fmla="*/ 460791 w 1740762"/>
                <a:gd name="connsiteY83" fmla="*/ 248268 h 1740760"/>
                <a:gd name="connsiteX84" fmla="*/ 508858 w 1740762"/>
                <a:gd name="connsiteY84" fmla="*/ 220014 h 1740760"/>
                <a:gd name="connsiteX85" fmla="*/ 458661 w 1740762"/>
                <a:gd name="connsiteY85" fmla="*/ 98828 h 1740760"/>
                <a:gd name="connsiteX86" fmla="*/ 615942 w 1740762"/>
                <a:gd name="connsiteY86" fmla="*/ 33679 h 1740760"/>
                <a:gd name="connsiteX87" fmla="*/ 666597 w 1740762"/>
                <a:gd name="connsiteY87" fmla="*/ 155970 h 1740760"/>
                <a:gd name="connsiteX88" fmla="*/ 715891 w 1740762"/>
                <a:gd name="connsiteY88" fmla="*/ 143408 h 1740760"/>
                <a:gd name="connsiteX89" fmla="*/ 785261 w 1740762"/>
                <a:gd name="connsiteY89" fmla="*/ 132820 h 174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40762" h="1740760">
                  <a:moveTo>
                    <a:pt x="870381" y="422211"/>
                  </a:moveTo>
                  <a:cubicBezTo>
                    <a:pt x="622864" y="422211"/>
                    <a:pt x="422212" y="622863"/>
                    <a:pt x="422212" y="870380"/>
                  </a:cubicBezTo>
                  <a:cubicBezTo>
                    <a:pt x="422212" y="1117897"/>
                    <a:pt x="622864" y="1318549"/>
                    <a:pt x="870381" y="1318549"/>
                  </a:cubicBezTo>
                  <a:cubicBezTo>
                    <a:pt x="1117898" y="1318549"/>
                    <a:pt x="1318550" y="1117897"/>
                    <a:pt x="1318550" y="870380"/>
                  </a:cubicBezTo>
                  <a:cubicBezTo>
                    <a:pt x="1318550" y="622863"/>
                    <a:pt x="1117898" y="422211"/>
                    <a:pt x="870381" y="422211"/>
                  </a:cubicBezTo>
                  <a:close/>
                  <a:moveTo>
                    <a:pt x="785261" y="0"/>
                  </a:moveTo>
                  <a:lnTo>
                    <a:pt x="955501" y="0"/>
                  </a:lnTo>
                  <a:lnTo>
                    <a:pt x="955501" y="134329"/>
                  </a:lnTo>
                  <a:lnTo>
                    <a:pt x="1014988" y="143408"/>
                  </a:lnTo>
                  <a:lnTo>
                    <a:pt x="1073317" y="158020"/>
                  </a:lnTo>
                  <a:lnTo>
                    <a:pt x="1124821" y="33680"/>
                  </a:lnTo>
                  <a:lnTo>
                    <a:pt x="1282102" y="98828"/>
                  </a:lnTo>
                  <a:lnTo>
                    <a:pt x="1229998" y="224619"/>
                  </a:lnTo>
                  <a:lnTo>
                    <a:pt x="1250218" y="235760"/>
                  </a:lnTo>
                  <a:cubicBezTo>
                    <a:pt x="1276992" y="252029"/>
                    <a:pt x="1302655" y="269943"/>
                    <a:pt x="1327066" y="289364"/>
                  </a:cubicBezTo>
                  <a:lnTo>
                    <a:pt x="1329143" y="291241"/>
                  </a:lnTo>
                  <a:lnTo>
                    <a:pt x="1425645" y="194739"/>
                  </a:lnTo>
                  <a:lnTo>
                    <a:pt x="1546022" y="315117"/>
                  </a:lnTo>
                  <a:lnTo>
                    <a:pt x="1448558" y="412582"/>
                  </a:lnTo>
                  <a:lnTo>
                    <a:pt x="1457388" y="422838"/>
                  </a:lnTo>
                  <a:lnTo>
                    <a:pt x="1514167" y="511583"/>
                  </a:lnTo>
                  <a:lnTo>
                    <a:pt x="1641935" y="458659"/>
                  </a:lnTo>
                  <a:lnTo>
                    <a:pt x="1707082" y="615941"/>
                  </a:lnTo>
                  <a:lnTo>
                    <a:pt x="1579247" y="668892"/>
                  </a:lnTo>
                  <a:lnTo>
                    <a:pt x="1584835" y="687711"/>
                  </a:lnTo>
                  <a:cubicBezTo>
                    <a:pt x="1592232" y="716929"/>
                    <a:pt x="1597895" y="746838"/>
                    <a:pt x="1601709" y="777321"/>
                  </a:cubicBezTo>
                  <a:lnTo>
                    <a:pt x="1602202" y="785260"/>
                  </a:lnTo>
                  <a:lnTo>
                    <a:pt x="1740762" y="785260"/>
                  </a:lnTo>
                  <a:lnTo>
                    <a:pt x="1740762" y="955500"/>
                  </a:lnTo>
                  <a:lnTo>
                    <a:pt x="1602244" y="955500"/>
                  </a:lnTo>
                  <a:lnTo>
                    <a:pt x="1592412" y="1019928"/>
                  </a:lnTo>
                  <a:lnTo>
                    <a:pt x="1579385" y="1071925"/>
                  </a:lnTo>
                  <a:lnTo>
                    <a:pt x="1707082" y="1124819"/>
                  </a:lnTo>
                  <a:lnTo>
                    <a:pt x="1641935" y="1282101"/>
                  </a:lnTo>
                  <a:lnTo>
                    <a:pt x="1514336" y="1229247"/>
                  </a:lnTo>
                  <a:lnTo>
                    <a:pt x="1500059" y="1255158"/>
                  </a:lnTo>
                  <a:lnTo>
                    <a:pt x="1448892" y="1328512"/>
                  </a:lnTo>
                  <a:lnTo>
                    <a:pt x="1546022" y="1425643"/>
                  </a:lnTo>
                  <a:lnTo>
                    <a:pt x="1425645" y="1546021"/>
                  </a:lnTo>
                  <a:lnTo>
                    <a:pt x="1328549" y="1448925"/>
                  </a:lnTo>
                  <a:lnTo>
                    <a:pt x="1312981" y="1462328"/>
                  </a:lnTo>
                  <a:lnTo>
                    <a:pt x="1229762" y="1515571"/>
                  </a:lnTo>
                  <a:lnTo>
                    <a:pt x="1282102" y="1641932"/>
                  </a:lnTo>
                  <a:lnTo>
                    <a:pt x="1124821" y="1707080"/>
                  </a:lnTo>
                  <a:lnTo>
                    <a:pt x="1073151" y="1582339"/>
                  </a:lnTo>
                  <a:lnTo>
                    <a:pt x="1048108" y="1589775"/>
                  </a:lnTo>
                  <a:cubicBezTo>
                    <a:pt x="1018890" y="1597172"/>
                    <a:pt x="988981" y="1602835"/>
                    <a:pt x="958498" y="1606649"/>
                  </a:cubicBezTo>
                  <a:lnTo>
                    <a:pt x="955501" y="1606835"/>
                  </a:lnTo>
                  <a:lnTo>
                    <a:pt x="955501" y="1740760"/>
                  </a:lnTo>
                  <a:lnTo>
                    <a:pt x="785261" y="1740760"/>
                  </a:lnTo>
                  <a:lnTo>
                    <a:pt x="785261" y="1607939"/>
                  </a:lnTo>
                  <a:lnTo>
                    <a:pt x="715891" y="1597352"/>
                  </a:lnTo>
                  <a:lnTo>
                    <a:pt x="666516" y="1584982"/>
                  </a:lnTo>
                  <a:lnTo>
                    <a:pt x="615942" y="1707080"/>
                  </a:lnTo>
                  <a:lnTo>
                    <a:pt x="458661" y="1641932"/>
                  </a:lnTo>
                  <a:lnTo>
                    <a:pt x="508928" y="1520575"/>
                  </a:lnTo>
                  <a:lnTo>
                    <a:pt x="480660" y="1504999"/>
                  </a:lnTo>
                  <a:lnTo>
                    <a:pt x="407307" y="1453832"/>
                  </a:lnTo>
                  <a:lnTo>
                    <a:pt x="315118" y="1546021"/>
                  </a:lnTo>
                  <a:lnTo>
                    <a:pt x="194740" y="1425643"/>
                  </a:lnTo>
                  <a:lnTo>
                    <a:pt x="286894" y="1333489"/>
                  </a:lnTo>
                  <a:lnTo>
                    <a:pt x="273491" y="1317922"/>
                  </a:lnTo>
                  <a:lnTo>
                    <a:pt x="218783" y="1232414"/>
                  </a:lnTo>
                  <a:lnTo>
                    <a:pt x="98828" y="1282101"/>
                  </a:lnTo>
                  <a:lnTo>
                    <a:pt x="33680" y="1124819"/>
                  </a:lnTo>
                  <a:lnTo>
                    <a:pt x="152714" y="1075514"/>
                  </a:lnTo>
                  <a:lnTo>
                    <a:pt x="146043" y="1053048"/>
                  </a:lnTo>
                  <a:cubicBezTo>
                    <a:pt x="138647" y="1023830"/>
                    <a:pt x="132984" y="993922"/>
                    <a:pt x="129170" y="963438"/>
                  </a:cubicBezTo>
                  <a:lnTo>
                    <a:pt x="128677" y="955500"/>
                  </a:lnTo>
                  <a:lnTo>
                    <a:pt x="0" y="955500"/>
                  </a:lnTo>
                  <a:lnTo>
                    <a:pt x="0" y="785260"/>
                  </a:lnTo>
                  <a:lnTo>
                    <a:pt x="128814" y="785260"/>
                  </a:lnTo>
                  <a:lnTo>
                    <a:pt x="134981" y="739025"/>
                  </a:lnTo>
                  <a:cubicBezTo>
                    <a:pt x="138313" y="720372"/>
                    <a:pt x="142341" y="701961"/>
                    <a:pt x="147040" y="683819"/>
                  </a:cubicBezTo>
                  <a:lnTo>
                    <a:pt x="152622" y="665208"/>
                  </a:lnTo>
                  <a:lnTo>
                    <a:pt x="33680" y="615940"/>
                  </a:lnTo>
                  <a:lnTo>
                    <a:pt x="98828" y="458659"/>
                  </a:lnTo>
                  <a:lnTo>
                    <a:pt x="219054" y="508459"/>
                  </a:lnTo>
                  <a:lnTo>
                    <a:pt x="264199" y="435381"/>
                  </a:lnTo>
                  <a:lnTo>
                    <a:pt x="286732" y="407109"/>
                  </a:lnTo>
                  <a:lnTo>
                    <a:pt x="194740" y="315117"/>
                  </a:lnTo>
                  <a:lnTo>
                    <a:pt x="315118" y="194739"/>
                  </a:lnTo>
                  <a:lnTo>
                    <a:pt x="407197" y="286817"/>
                  </a:lnTo>
                  <a:lnTo>
                    <a:pt x="460791" y="248268"/>
                  </a:lnTo>
                  <a:lnTo>
                    <a:pt x="508858" y="220014"/>
                  </a:lnTo>
                  <a:lnTo>
                    <a:pt x="458661" y="98828"/>
                  </a:lnTo>
                  <a:lnTo>
                    <a:pt x="615942" y="33679"/>
                  </a:lnTo>
                  <a:lnTo>
                    <a:pt x="666597" y="155970"/>
                  </a:lnTo>
                  <a:lnTo>
                    <a:pt x="715891" y="143408"/>
                  </a:lnTo>
                  <a:lnTo>
                    <a:pt x="785261" y="13282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24" name="任意多边形 23"/>
            <p:cNvSpPr/>
            <p:nvPr/>
          </p:nvSpPr>
          <p:spPr>
            <a:xfrm>
              <a:off x="6189737" y="815742"/>
              <a:ext cx="1569763" cy="1569761"/>
            </a:xfrm>
            <a:custGeom>
              <a:avLst/>
              <a:gdLst>
                <a:gd name="connsiteX0" fmla="*/ 870381 w 1740762"/>
                <a:gd name="connsiteY0" fmla="*/ 422211 h 1740760"/>
                <a:gd name="connsiteX1" fmla="*/ 422212 w 1740762"/>
                <a:gd name="connsiteY1" fmla="*/ 870380 h 1740760"/>
                <a:gd name="connsiteX2" fmla="*/ 870381 w 1740762"/>
                <a:gd name="connsiteY2" fmla="*/ 1318549 h 1740760"/>
                <a:gd name="connsiteX3" fmla="*/ 1318550 w 1740762"/>
                <a:gd name="connsiteY3" fmla="*/ 870380 h 1740760"/>
                <a:gd name="connsiteX4" fmla="*/ 870381 w 1740762"/>
                <a:gd name="connsiteY4" fmla="*/ 422211 h 1740760"/>
                <a:gd name="connsiteX5" fmla="*/ 785261 w 1740762"/>
                <a:gd name="connsiteY5" fmla="*/ 0 h 1740760"/>
                <a:gd name="connsiteX6" fmla="*/ 955501 w 1740762"/>
                <a:gd name="connsiteY6" fmla="*/ 0 h 1740760"/>
                <a:gd name="connsiteX7" fmla="*/ 955501 w 1740762"/>
                <a:gd name="connsiteY7" fmla="*/ 134329 h 1740760"/>
                <a:gd name="connsiteX8" fmla="*/ 1014988 w 1740762"/>
                <a:gd name="connsiteY8" fmla="*/ 143408 h 1740760"/>
                <a:gd name="connsiteX9" fmla="*/ 1073317 w 1740762"/>
                <a:gd name="connsiteY9" fmla="*/ 158020 h 1740760"/>
                <a:gd name="connsiteX10" fmla="*/ 1124821 w 1740762"/>
                <a:gd name="connsiteY10" fmla="*/ 33680 h 1740760"/>
                <a:gd name="connsiteX11" fmla="*/ 1282102 w 1740762"/>
                <a:gd name="connsiteY11" fmla="*/ 98828 h 1740760"/>
                <a:gd name="connsiteX12" fmla="*/ 1229998 w 1740762"/>
                <a:gd name="connsiteY12" fmla="*/ 224619 h 1740760"/>
                <a:gd name="connsiteX13" fmla="*/ 1250218 w 1740762"/>
                <a:gd name="connsiteY13" fmla="*/ 235760 h 1740760"/>
                <a:gd name="connsiteX14" fmla="*/ 1327066 w 1740762"/>
                <a:gd name="connsiteY14" fmla="*/ 289364 h 1740760"/>
                <a:gd name="connsiteX15" fmla="*/ 1329143 w 1740762"/>
                <a:gd name="connsiteY15" fmla="*/ 291241 h 1740760"/>
                <a:gd name="connsiteX16" fmla="*/ 1425645 w 1740762"/>
                <a:gd name="connsiteY16" fmla="*/ 194739 h 1740760"/>
                <a:gd name="connsiteX17" fmla="*/ 1546022 w 1740762"/>
                <a:gd name="connsiteY17" fmla="*/ 315117 h 1740760"/>
                <a:gd name="connsiteX18" fmla="*/ 1448558 w 1740762"/>
                <a:gd name="connsiteY18" fmla="*/ 412582 h 1740760"/>
                <a:gd name="connsiteX19" fmla="*/ 1457388 w 1740762"/>
                <a:gd name="connsiteY19" fmla="*/ 422838 h 1740760"/>
                <a:gd name="connsiteX20" fmla="*/ 1514167 w 1740762"/>
                <a:gd name="connsiteY20" fmla="*/ 511583 h 1740760"/>
                <a:gd name="connsiteX21" fmla="*/ 1641935 w 1740762"/>
                <a:gd name="connsiteY21" fmla="*/ 458659 h 1740760"/>
                <a:gd name="connsiteX22" fmla="*/ 1707082 w 1740762"/>
                <a:gd name="connsiteY22" fmla="*/ 615941 h 1740760"/>
                <a:gd name="connsiteX23" fmla="*/ 1579247 w 1740762"/>
                <a:gd name="connsiteY23" fmla="*/ 668892 h 1740760"/>
                <a:gd name="connsiteX24" fmla="*/ 1584835 w 1740762"/>
                <a:gd name="connsiteY24" fmla="*/ 687711 h 1740760"/>
                <a:gd name="connsiteX25" fmla="*/ 1601709 w 1740762"/>
                <a:gd name="connsiteY25" fmla="*/ 777321 h 1740760"/>
                <a:gd name="connsiteX26" fmla="*/ 1602202 w 1740762"/>
                <a:gd name="connsiteY26" fmla="*/ 785260 h 1740760"/>
                <a:gd name="connsiteX27" fmla="*/ 1740762 w 1740762"/>
                <a:gd name="connsiteY27" fmla="*/ 785260 h 1740760"/>
                <a:gd name="connsiteX28" fmla="*/ 1740762 w 1740762"/>
                <a:gd name="connsiteY28" fmla="*/ 955500 h 1740760"/>
                <a:gd name="connsiteX29" fmla="*/ 1602244 w 1740762"/>
                <a:gd name="connsiteY29" fmla="*/ 955500 h 1740760"/>
                <a:gd name="connsiteX30" fmla="*/ 1592412 w 1740762"/>
                <a:gd name="connsiteY30" fmla="*/ 1019928 h 1740760"/>
                <a:gd name="connsiteX31" fmla="*/ 1579385 w 1740762"/>
                <a:gd name="connsiteY31" fmla="*/ 1071925 h 1740760"/>
                <a:gd name="connsiteX32" fmla="*/ 1707082 w 1740762"/>
                <a:gd name="connsiteY32" fmla="*/ 1124819 h 1740760"/>
                <a:gd name="connsiteX33" fmla="*/ 1641935 w 1740762"/>
                <a:gd name="connsiteY33" fmla="*/ 1282101 h 1740760"/>
                <a:gd name="connsiteX34" fmla="*/ 1514336 w 1740762"/>
                <a:gd name="connsiteY34" fmla="*/ 1229247 h 1740760"/>
                <a:gd name="connsiteX35" fmla="*/ 1500059 w 1740762"/>
                <a:gd name="connsiteY35" fmla="*/ 1255158 h 1740760"/>
                <a:gd name="connsiteX36" fmla="*/ 1448892 w 1740762"/>
                <a:gd name="connsiteY36" fmla="*/ 1328512 h 1740760"/>
                <a:gd name="connsiteX37" fmla="*/ 1546022 w 1740762"/>
                <a:gd name="connsiteY37" fmla="*/ 1425643 h 1740760"/>
                <a:gd name="connsiteX38" fmla="*/ 1425645 w 1740762"/>
                <a:gd name="connsiteY38" fmla="*/ 1546021 h 1740760"/>
                <a:gd name="connsiteX39" fmla="*/ 1328549 w 1740762"/>
                <a:gd name="connsiteY39" fmla="*/ 1448925 h 1740760"/>
                <a:gd name="connsiteX40" fmla="*/ 1312981 w 1740762"/>
                <a:gd name="connsiteY40" fmla="*/ 1462328 h 1740760"/>
                <a:gd name="connsiteX41" fmla="*/ 1229762 w 1740762"/>
                <a:gd name="connsiteY41" fmla="*/ 1515571 h 1740760"/>
                <a:gd name="connsiteX42" fmla="*/ 1282102 w 1740762"/>
                <a:gd name="connsiteY42" fmla="*/ 1641932 h 1740760"/>
                <a:gd name="connsiteX43" fmla="*/ 1124821 w 1740762"/>
                <a:gd name="connsiteY43" fmla="*/ 1707080 h 1740760"/>
                <a:gd name="connsiteX44" fmla="*/ 1073151 w 1740762"/>
                <a:gd name="connsiteY44" fmla="*/ 1582339 h 1740760"/>
                <a:gd name="connsiteX45" fmla="*/ 1048108 w 1740762"/>
                <a:gd name="connsiteY45" fmla="*/ 1589775 h 1740760"/>
                <a:gd name="connsiteX46" fmla="*/ 958498 w 1740762"/>
                <a:gd name="connsiteY46" fmla="*/ 1606649 h 1740760"/>
                <a:gd name="connsiteX47" fmla="*/ 955501 w 1740762"/>
                <a:gd name="connsiteY47" fmla="*/ 1606835 h 1740760"/>
                <a:gd name="connsiteX48" fmla="*/ 955501 w 1740762"/>
                <a:gd name="connsiteY48" fmla="*/ 1740760 h 1740760"/>
                <a:gd name="connsiteX49" fmla="*/ 785261 w 1740762"/>
                <a:gd name="connsiteY49" fmla="*/ 1740760 h 1740760"/>
                <a:gd name="connsiteX50" fmla="*/ 785261 w 1740762"/>
                <a:gd name="connsiteY50" fmla="*/ 1607939 h 1740760"/>
                <a:gd name="connsiteX51" fmla="*/ 715891 w 1740762"/>
                <a:gd name="connsiteY51" fmla="*/ 1597352 h 1740760"/>
                <a:gd name="connsiteX52" fmla="*/ 666516 w 1740762"/>
                <a:gd name="connsiteY52" fmla="*/ 1584982 h 1740760"/>
                <a:gd name="connsiteX53" fmla="*/ 615942 w 1740762"/>
                <a:gd name="connsiteY53" fmla="*/ 1707080 h 1740760"/>
                <a:gd name="connsiteX54" fmla="*/ 458661 w 1740762"/>
                <a:gd name="connsiteY54" fmla="*/ 1641932 h 1740760"/>
                <a:gd name="connsiteX55" fmla="*/ 508928 w 1740762"/>
                <a:gd name="connsiteY55" fmla="*/ 1520575 h 1740760"/>
                <a:gd name="connsiteX56" fmla="*/ 480660 w 1740762"/>
                <a:gd name="connsiteY56" fmla="*/ 1504999 h 1740760"/>
                <a:gd name="connsiteX57" fmla="*/ 407307 w 1740762"/>
                <a:gd name="connsiteY57" fmla="*/ 1453832 h 1740760"/>
                <a:gd name="connsiteX58" fmla="*/ 315118 w 1740762"/>
                <a:gd name="connsiteY58" fmla="*/ 1546021 h 1740760"/>
                <a:gd name="connsiteX59" fmla="*/ 194740 w 1740762"/>
                <a:gd name="connsiteY59" fmla="*/ 1425643 h 1740760"/>
                <a:gd name="connsiteX60" fmla="*/ 286894 w 1740762"/>
                <a:gd name="connsiteY60" fmla="*/ 1333489 h 1740760"/>
                <a:gd name="connsiteX61" fmla="*/ 273491 w 1740762"/>
                <a:gd name="connsiteY61" fmla="*/ 1317922 h 1740760"/>
                <a:gd name="connsiteX62" fmla="*/ 218783 w 1740762"/>
                <a:gd name="connsiteY62" fmla="*/ 1232414 h 1740760"/>
                <a:gd name="connsiteX63" fmla="*/ 98828 w 1740762"/>
                <a:gd name="connsiteY63" fmla="*/ 1282101 h 1740760"/>
                <a:gd name="connsiteX64" fmla="*/ 33680 w 1740762"/>
                <a:gd name="connsiteY64" fmla="*/ 1124819 h 1740760"/>
                <a:gd name="connsiteX65" fmla="*/ 152714 w 1740762"/>
                <a:gd name="connsiteY65" fmla="*/ 1075514 h 1740760"/>
                <a:gd name="connsiteX66" fmla="*/ 146043 w 1740762"/>
                <a:gd name="connsiteY66" fmla="*/ 1053048 h 1740760"/>
                <a:gd name="connsiteX67" fmla="*/ 129170 w 1740762"/>
                <a:gd name="connsiteY67" fmla="*/ 963438 h 1740760"/>
                <a:gd name="connsiteX68" fmla="*/ 128677 w 1740762"/>
                <a:gd name="connsiteY68" fmla="*/ 955500 h 1740760"/>
                <a:gd name="connsiteX69" fmla="*/ 0 w 1740762"/>
                <a:gd name="connsiteY69" fmla="*/ 955500 h 1740760"/>
                <a:gd name="connsiteX70" fmla="*/ 0 w 1740762"/>
                <a:gd name="connsiteY70" fmla="*/ 785260 h 1740760"/>
                <a:gd name="connsiteX71" fmla="*/ 128814 w 1740762"/>
                <a:gd name="connsiteY71" fmla="*/ 785260 h 1740760"/>
                <a:gd name="connsiteX72" fmla="*/ 134981 w 1740762"/>
                <a:gd name="connsiteY72" fmla="*/ 739025 h 1740760"/>
                <a:gd name="connsiteX73" fmla="*/ 147040 w 1740762"/>
                <a:gd name="connsiteY73" fmla="*/ 683819 h 1740760"/>
                <a:gd name="connsiteX74" fmla="*/ 152622 w 1740762"/>
                <a:gd name="connsiteY74" fmla="*/ 665208 h 1740760"/>
                <a:gd name="connsiteX75" fmla="*/ 33680 w 1740762"/>
                <a:gd name="connsiteY75" fmla="*/ 615940 h 1740760"/>
                <a:gd name="connsiteX76" fmla="*/ 98828 w 1740762"/>
                <a:gd name="connsiteY76" fmla="*/ 458659 h 1740760"/>
                <a:gd name="connsiteX77" fmla="*/ 219054 w 1740762"/>
                <a:gd name="connsiteY77" fmla="*/ 508459 h 1740760"/>
                <a:gd name="connsiteX78" fmla="*/ 264199 w 1740762"/>
                <a:gd name="connsiteY78" fmla="*/ 435381 h 1740760"/>
                <a:gd name="connsiteX79" fmla="*/ 286732 w 1740762"/>
                <a:gd name="connsiteY79" fmla="*/ 407109 h 1740760"/>
                <a:gd name="connsiteX80" fmla="*/ 194740 w 1740762"/>
                <a:gd name="connsiteY80" fmla="*/ 315117 h 1740760"/>
                <a:gd name="connsiteX81" fmla="*/ 315118 w 1740762"/>
                <a:gd name="connsiteY81" fmla="*/ 194739 h 1740760"/>
                <a:gd name="connsiteX82" fmla="*/ 407197 w 1740762"/>
                <a:gd name="connsiteY82" fmla="*/ 286817 h 1740760"/>
                <a:gd name="connsiteX83" fmla="*/ 460791 w 1740762"/>
                <a:gd name="connsiteY83" fmla="*/ 248268 h 1740760"/>
                <a:gd name="connsiteX84" fmla="*/ 508858 w 1740762"/>
                <a:gd name="connsiteY84" fmla="*/ 220014 h 1740760"/>
                <a:gd name="connsiteX85" fmla="*/ 458661 w 1740762"/>
                <a:gd name="connsiteY85" fmla="*/ 98828 h 1740760"/>
                <a:gd name="connsiteX86" fmla="*/ 615942 w 1740762"/>
                <a:gd name="connsiteY86" fmla="*/ 33679 h 1740760"/>
                <a:gd name="connsiteX87" fmla="*/ 666597 w 1740762"/>
                <a:gd name="connsiteY87" fmla="*/ 155970 h 1740760"/>
                <a:gd name="connsiteX88" fmla="*/ 715891 w 1740762"/>
                <a:gd name="connsiteY88" fmla="*/ 143408 h 1740760"/>
                <a:gd name="connsiteX89" fmla="*/ 785261 w 1740762"/>
                <a:gd name="connsiteY89" fmla="*/ 132820 h 174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40762" h="1740760">
                  <a:moveTo>
                    <a:pt x="870381" y="422211"/>
                  </a:moveTo>
                  <a:cubicBezTo>
                    <a:pt x="622864" y="422211"/>
                    <a:pt x="422212" y="622863"/>
                    <a:pt x="422212" y="870380"/>
                  </a:cubicBezTo>
                  <a:cubicBezTo>
                    <a:pt x="422212" y="1117897"/>
                    <a:pt x="622864" y="1318549"/>
                    <a:pt x="870381" y="1318549"/>
                  </a:cubicBezTo>
                  <a:cubicBezTo>
                    <a:pt x="1117898" y="1318549"/>
                    <a:pt x="1318550" y="1117897"/>
                    <a:pt x="1318550" y="870380"/>
                  </a:cubicBezTo>
                  <a:cubicBezTo>
                    <a:pt x="1318550" y="622863"/>
                    <a:pt x="1117898" y="422211"/>
                    <a:pt x="870381" y="422211"/>
                  </a:cubicBezTo>
                  <a:close/>
                  <a:moveTo>
                    <a:pt x="785261" y="0"/>
                  </a:moveTo>
                  <a:lnTo>
                    <a:pt x="955501" y="0"/>
                  </a:lnTo>
                  <a:lnTo>
                    <a:pt x="955501" y="134329"/>
                  </a:lnTo>
                  <a:lnTo>
                    <a:pt x="1014988" y="143408"/>
                  </a:lnTo>
                  <a:lnTo>
                    <a:pt x="1073317" y="158020"/>
                  </a:lnTo>
                  <a:lnTo>
                    <a:pt x="1124821" y="33680"/>
                  </a:lnTo>
                  <a:lnTo>
                    <a:pt x="1282102" y="98828"/>
                  </a:lnTo>
                  <a:lnTo>
                    <a:pt x="1229998" y="224619"/>
                  </a:lnTo>
                  <a:lnTo>
                    <a:pt x="1250218" y="235760"/>
                  </a:lnTo>
                  <a:cubicBezTo>
                    <a:pt x="1276992" y="252029"/>
                    <a:pt x="1302655" y="269943"/>
                    <a:pt x="1327066" y="289364"/>
                  </a:cubicBezTo>
                  <a:lnTo>
                    <a:pt x="1329143" y="291241"/>
                  </a:lnTo>
                  <a:lnTo>
                    <a:pt x="1425645" y="194739"/>
                  </a:lnTo>
                  <a:lnTo>
                    <a:pt x="1546022" y="315117"/>
                  </a:lnTo>
                  <a:lnTo>
                    <a:pt x="1448558" y="412582"/>
                  </a:lnTo>
                  <a:lnTo>
                    <a:pt x="1457388" y="422838"/>
                  </a:lnTo>
                  <a:lnTo>
                    <a:pt x="1514167" y="511583"/>
                  </a:lnTo>
                  <a:lnTo>
                    <a:pt x="1641935" y="458659"/>
                  </a:lnTo>
                  <a:lnTo>
                    <a:pt x="1707082" y="615941"/>
                  </a:lnTo>
                  <a:lnTo>
                    <a:pt x="1579247" y="668892"/>
                  </a:lnTo>
                  <a:lnTo>
                    <a:pt x="1584835" y="687711"/>
                  </a:lnTo>
                  <a:cubicBezTo>
                    <a:pt x="1592232" y="716929"/>
                    <a:pt x="1597895" y="746838"/>
                    <a:pt x="1601709" y="777321"/>
                  </a:cubicBezTo>
                  <a:lnTo>
                    <a:pt x="1602202" y="785260"/>
                  </a:lnTo>
                  <a:lnTo>
                    <a:pt x="1740762" y="785260"/>
                  </a:lnTo>
                  <a:lnTo>
                    <a:pt x="1740762" y="955500"/>
                  </a:lnTo>
                  <a:lnTo>
                    <a:pt x="1602244" y="955500"/>
                  </a:lnTo>
                  <a:lnTo>
                    <a:pt x="1592412" y="1019928"/>
                  </a:lnTo>
                  <a:lnTo>
                    <a:pt x="1579385" y="1071925"/>
                  </a:lnTo>
                  <a:lnTo>
                    <a:pt x="1707082" y="1124819"/>
                  </a:lnTo>
                  <a:lnTo>
                    <a:pt x="1641935" y="1282101"/>
                  </a:lnTo>
                  <a:lnTo>
                    <a:pt x="1514336" y="1229247"/>
                  </a:lnTo>
                  <a:lnTo>
                    <a:pt x="1500059" y="1255158"/>
                  </a:lnTo>
                  <a:lnTo>
                    <a:pt x="1448892" y="1328512"/>
                  </a:lnTo>
                  <a:lnTo>
                    <a:pt x="1546022" y="1425643"/>
                  </a:lnTo>
                  <a:lnTo>
                    <a:pt x="1425645" y="1546021"/>
                  </a:lnTo>
                  <a:lnTo>
                    <a:pt x="1328549" y="1448925"/>
                  </a:lnTo>
                  <a:lnTo>
                    <a:pt x="1312981" y="1462328"/>
                  </a:lnTo>
                  <a:lnTo>
                    <a:pt x="1229762" y="1515571"/>
                  </a:lnTo>
                  <a:lnTo>
                    <a:pt x="1282102" y="1641932"/>
                  </a:lnTo>
                  <a:lnTo>
                    <a:pt x="1124821" y="1707080"/>
                  </a:lnTo>
                  <a:lnTo>
                    <a:pt x="1073151" y="1582339"/>
                  </a:lnTo>
                  <a:lnTo>
                    <a:pt x="1048108" y="1589775"/>
                  </a:lnTo>
                  <a:cubicBezTo>
                    <a:pt x="1018890" y="1597172"/>
                    <a:pt x="988981" y="1602835"/>
                    <a:pt x="958498" y="1606649"/>
                  </a:cubicBezTo>
                  <a:lnTo>
                    <a:pt x="955501" y="1606835"/>
                  </a:lnTo>
                  <a:lnTo>
                    <a:pt x="955501" y="1740760"/>
                  </a:lnTo>
                  <a:lnTo>
                    <a:pt x="785261" y="1740760"/>
                  </a:lnTo>
                  <a:lnTo>
                    <a:pt x="785261" y="1607939"/>
                  </a:lnTo>
                  <a:lnTo>
                    <a:pt x="715891" y="1597352"/>
                  </a:lnTo>
                  <a:lnTo>
                    <a:pt x="666516" y="1584982"/>
                  </a:lnTo>
                  <a:lnTo>
                    <a:pt x="615942" y="1707080"/>
                  </a:lnTo>
                  <a:lnTo>
                    <a:pt x="458661" y="1641932"/>
                  </a:lnTo>
                  <a:lnTo>
                    <a:pt x="508928" y="1520575"/>
                  </a:lnTo>
                  <a:lnTo>
                    <a:pt x="480660" y="1504999"/>
                  </a:lnTo>
                  <a:lnTo>
                    <a:pt x="407307" y="1453832"/>
                  </a:lnTo>
                  <a:lnTo>
                    <a:pt x="315118" y="1546021"/>
                  </a:lnTo>
                  <a:lnTo>
                    <a:pt x="194740" y="1425643"/>
                  </a:lnTo>
                  <a:lnTo>
                    <a:pt x="286894" y="1333489"/>
                  </a:lnTo>
                  <a:lnTo>
                    <a:pt x="273491" y="1317922"/>
                  </a:lnTo>
                  <a:lnTo>
                    <a:pt x="218783" y="1232414"/>
                  </a:lnTo>
                  <a:lnTo>
                    <a:pt x="98828" y="1282101"/>
                  </a:lnTo>
                  <a:lnTo>
                    <a:pt x="33680" y="1124819"/>
                  </a:lnTo>
                  <a:lnTo>
                    <a:pt x="152714" y="1075514"/>
                  </a:lnTo>
                  <a:lnTo>
                    <a:pt x="146043" y="1053048"/>
                  </a:lnTo>
                  <a:cubicBezTo>
                    <a:pt x="138647" y="1023830"/>
                    <a:pt x="132984" y="993922"/>
                    <a:pt x="129170" y="963438"/>
                  </a:cubicBezTo>
                  <a:lnTo>
                    <a:pt x="128677" y="955500"/>
                  </a:lnTo>
                  <a:lnTo>
                    <a:pt x="0" y="955500"/>
                  </a:lnTo>
                  <a:lnTo>
                    <a:pt x="0" y="785260"/>
                  </a:lnTo>
                  <a:lnTo>
                    <a:pt x="128814" y="785260"/>
                  </a:lnTo>
                  <a:lnTo>
                    <a:pt x="134981" y="739025"/>
                  </a:lnTo>
                  <a:cubicBezTo>
                    <a:pt x="138313" y="720372"/>
                    <a:pt x="142341" y="701961"/>
                    <a:pt x="147040" y="683819"/>
                  </a:cubicBezTo>
                  <a:lnTo>
                    <a:pt x="152622" y="665208"/>
                  </a:lnTo>
                  <a:lnTo>
                    <a:pt x="33680" y="615940"/>
                  </a:lnTo>
                  <a:lnTo>
                    <a:pt x="98828" y="458659"/>
                  </a:lnTo>
                  <a:lnTo>
                    <a:pt x="219054" y="508459"/>
                  </a:lnTo>
                  <a:lnTo>
                    <a:pt x="264199" y="435381"/>
                  </a:lnTo>
                  <a:lnTo>
                    <a:pt x="286732" y="407109"/>
                  </a:lnTo>
                  <a:lnTo>
                    <a:pt x="194740" y="315117"/>
                  </a:lnTo>
                  <a:lnTo>
                    <a:pt x="315118" y="194739"/>
                  </a:lnTo>
                  <a:lnTo>
                    <a:pt x="407197" y="286817"/>
                  </a:lnTo>
                  <a:lnTo>
                    <a:pt x="460791" y="248268"/>
                  </a:lnTo>
                  <a:lnTo>
                    <a:pt x="508858" y="220014"/>
                  </a:lnTo>
                  <a:lnTo>
                    <a:pt x="458661" y="98828"/>
                  </a:lnTo>
                  <a:lnTo>
                    <a:pt x="615942" y="33679"/>
                  </a:lnTo>
                  <a:lnTo>
                    <a:pt x="666597" y="155970"/>
                  </a:lnTo>
                  <a:lnTo>
                    <a:pt x="715891" y="143408"/>
                  </a:lnTo>
                  <a:lnTo>
                    <a:pt x="785261" y="13282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25" name="任意多边形 24"/>
            <p:cNvSpPr/>
            <p:nvPr/>
          </p:nvSpPr>
          <p:spPr>
            <a:xfrm>
              <a:off x="5248158" y="1719896"/>
              <a:ext cx="1708759" cy="1708757"/>
            </a:xfrm>
            <a:custGeom>
              <a:avLst/>
              <a:gdLst>
                <a:gd name="connsiteX0" fmla="*/ 870381 w 1740762"/>
                <a:gd name="connsiteY0" fmla="*/ 422211 h 1740760"/>
                <a:gd name="connsiteX1" fmla="*/ 422212 w 1740762"/>
                <a:gd name="connsiteY1" fmla="*/ 870380 h 1740760"/>
                <a:gd name="connsiteX2" fmla="*/ 870381 w 1740762"/>
                <a:gd name="connsiteY2" fmla="*/ 1318549 h 1740760"/>
                <a:gd name="connsiteX3" fmla="*/ 1318550 w 1740762"/>
                <a:gd name="connsiteY3" fmla="*/ 870380 h 1740760"/>
                <a:gd name="connsiteX4" fmla="*/ 870381 w 1740762"/>
                <a:gd name="connsiteY4" fmla="*/ 422211 h 1740760"/>
                <a:gd name="connsiteX5" fmla="*/ 785261 w 1740762"/>
                <a:gd name="connsiteY5" fmla="*/ 0 h 1740760"/>
                <a:gd name="connsiteX6" fmla="*/ 955501 w 1740762"/>
                <a:gd name="connsiteY6" fmla="*/ 0 h 1740760"/>
                <a:gd name="connsiteX7" fmla="*/ 955501 w 1740762"/>
                <a:gd name="connsiteY7" fmla="*/ 134329 h 1740760"/>
                <a:gd name="connsiteX8" fmla="*/ 1014988 w 1740762"/>
                <a:gd name="connsiteY8" fmla="*/ 143408 h 1740760"/>
                <a:gd name="connsiteX9" fmla="*/ 1073317 w 1740762"/>
                <a:gd name="connsiteY9" fmla="*/ 158020 h 1740760"/>
                <a:gd name="connsiteX10" fmla="*/ 1124821 w 1740762"/>
                <a:gd name="connsiteY10" fmla="*/ 33680 h 1740760"/>
                <a:gd name="connsiteX11" fmla="*/ 1282102 w 1740762"/>
                <a:gd name="connsiteY11" fmla="*/ 98828 h 1740760"/>
                <a:gd name="connsiteX12" fmla="*/ 1229998 w 1740762"/>
                <a:gd name="connsiteY12" fmla="*/ 224619 h 1740760"/>
                <a:gd name="connsiteX13" fmla="*/ 1250218 w 1740762"/>
                <a:gd name="connsiteY13" fmla="*/ 235760 h 1740760"/>
                <a:gd name="connsiteX14" fmla="*/ 1327066 w 1740762"/>
                <a:gd name="connsiteY14" fmla="*/ 289364 h 1740760"/>
                <a:gd name="connsiteX15" fmla="*/ 1329143 w 1740762"/>
                <a:gd name="connsiteY15" fmla="*/ 291241 h 1740760"/>
                <a:gd name="connsiteX16" fmla="*/ 1425645 w 1740762"/>
                <a:gd name="connsiteY16" fmla="*/ 194739 h 1740760"/>
                <a:gd name="connsiteX17" fmla="*/ 1546022 w 1740762"/>
                <a:gd name="connsiteY17" fmla="*/ 315117 h 1740760"/>
                <a:gd name="connsiteX18" fmla="*/ 1448558 w 1740762"/>
                <a:gd name="connsiteY18" fmla="*/ 412582 h 1740760"/>
                <a:gd name="connsiteX19" fmla="*/ 1457388 w 1740762"/>
                <a:gd name="connsiteY19" fmla="*/ 422838 h 1740760"/>
                <a:gd name="connsiteX20" fmla="*/ 1514167 w 1740762"/>
                <a:gd name="connsiteY20" fmla="*/ 511583 h 1740760"/>
                <a:gd name="connsiteX21" fmla="*/ 1641935 w 1740762"/>
                <a:gd name="connsiteY21" fmla="*/ 458659 h 1740760"/>
                <a:gd name="connsiteX22" fmla="*/ 1707082 w 1740762"/>
                <a:gd name="connsiteY22" fmla="*/ 615941 h 1740760"/>
                <a:gd name="connsiteX23" fmla="*/ 1579247 w 1740762"/>
                <a:gd name="connsiteY23" fmla="*/ 668892 h 1740760"/>
                <a:gd name="connsiteX24" fmla="*/ 1584835 w 1740762"/>
                <a:gd name="connsiteY24" fmla="*/ 687711 h 1740760"/>
                <a:gd name="connsiteX25" fmla="*/ 1601709 w 1740762"/>
                <a:gd name="connsiteY25" fmla="*/ 777321 h 1740760"/>
                <a:gd name="connsiteX26" fmla="*/ 1602202 w 1740762"/>
                <a:gd name="connsiteY26" fmla="*/ 785260 h 1740760"/>
                <a:gd name="connsiteX27" fmla="*/ 1740762 w 1740762"/>
                <a:gd name="connsiteY27" fmla="*/ 785260 h 1740760"/>
                <a:gd name="connsiteX28" fmla="*/ 1740762 w 1740762"/>
                <a:gd name="connsiteY28" fmla="*/ 955500 h 1740760"/>
                <a:gd name="connsiteX29" fmla="*/ 1602244 w 1740762"/>
                <a:gd name="connsiteY29" fmla="*/ 955500 h 1740760"/>
                <a:gd name="connsiteX30" fmla="*/ 1592412 w 1740762"/>
                <a:gd name="connsiteY30" fmla="*/ 1019928 h 1740760"/>
                <a:gd name="connsiteX31" fmla="*/ 1579385 w 1740762"/>
                <a:gd name="connsiteY31" fmla="*/ 1071925 h 1740760"/>
                <a:gd name="connsiteX32" fmla="*/ 1707082 w 1740762"/>
                <a:gd name="connsiteY32" fmla="*/ 1124819 h 1740760"/>
                <a:gd name="connsiteX33" fmla="*/ 1641935 w 1740762"/>
                <a:gd name="connsiteY33" fmla="*/ 1282101 h 1740760"/>
                <a:gd name="connsiteX34" fmla="*/ 1514336 w 1740762"/>
                <a:gd name="connsiteY34" fmla="*/ 1229247 h 1740760"/>
                <a:gd name="connsiteX35" fmla="*/ 1500059 w 1740762"/>
                <a:gd name="connsiteY35" fmla="*/ 1255158 h 1740760"/>
                <a:gd name="connsiteX36" fmla="*/ 1448892 w 1740762"/>
                <a:gd name="connsiteY36" fmla="*/ 1328512 h 1740760"/>
                <a:gd name="connsiteX37" fmla="*/ 1546022 w 1740762"/>
                <a:gd name="connsiteY37" fmla="*/ 1425643 h 1740760"/>
                <a:gd name="connsiteX38" fmla="*/ 1425645 w 1740762"/>
                <a:gd name="connsiteY38" fmla="*/ 1546021 h 1740760"/>
                <a:gd name="connsiteX39" fmla="*/ 1328549 w 1740762"/>
                <a:gd name="connsiteY39" fmla="*/ 1448925 h 1740760"/>
                <a:gd name="connsiteX40" fmla="*/ 1312981 w 1740762"/>
                <a:gd name="connsiteY40" fmla="*/ 1462328 h 1740760"/>
                <a:gd name="connsiteX41" fmla="*/ 1229762 w 1740762"/>
                <a:gd name="connsiteY41" fmla="*/ 1515571 h 1740760"/>
                <a:gd name="connsiteX42" fmla="*/ 1282102 w 1740762"/>
                <a:gd name="connsiteY42" fmla="*/ 1641932 h 1740760"/>
                <a:gd name="connsiteX43" fmla="*/ 1124821 w 1740762"/>
                <a:gd name="connsiteY43" fmla="*/ 1707080 h 1740760"/>
                <a:gd name="connsiteX44" fmla="*/ 1073151 w 1740762"/>
                <a:gd name="connsiteY44" fmla="*/ 1582339 h 1740760"/>
                <a:gd name="connsiteX45" fmla="*/ 1048108 w 1740762"/>
                <a:gd name="connsiteY45" fmla="*/ 1589775 h 1740760"/>
                <a:gd name="connsiteX46" fmla="*/ 958498 w 1740762"/>
                <a:gd name="connsiteY46" fmla="*/ 1606649 h 1740760"/>
                <a:gd name="connsiteX47" fmla="*/ 955501 w 1740762"/>
                <a:gd name="connsiteY47" fmla="*/ 1606835 h 1740760"/>
                <a:gd name="connsiteX48" fmla="*/ 955501 w 1740762"/>
                <a:gd name="connsiteY48" fmla="*/ 1740760 h 1740760"/>
                <a:gd name="connsiteX49" fmla="*/ 785261 w 1740762"/>
                <a:gd name="connsiteY49" fmla="*/ 1740760 h 1740760"/>
                <a:gd name="connsiteX50" fmla="*/ 785261 w 1740762"/>
                <a:gd name="connsiteY50" fmla="*/ 1607939 h 1740760"/>
                <a:gd name="connsiteX51" fmla="*/ 715891 w 1740762"/>
                <a:gd name="connsiteY51" fmla="*/ 1597352 h 1740760"/>
                <a:gd name="connsiteX52" fmla="*/ 666516 w 1740762"/>
                <a:gd name="connsiteY52" fmla="*/ 1584982 h 1740760"/>
                <a:gd name="connsiteX53" fmla="*/ 615942 w 1740762"/>
                <a:gd name="connsiteY53" fmla="*/ 1707080 h 1740760"/>
                <a:gd name="connsiteX54" fmla="*/ 458661 w 1740762"/>
                <a:gd name="connsiteY54" fmla="*/ 1641932 h 1740760"/>
                <a:gd name="connsiteX55" fmla="*/ 508928 w 1740762"/>
                <a:gd name="connsiteY55" fmla="*/ 1520575 h 1740760"/>
                <a:gd name="connsiteX56" fmla="*/ 480660 w 1740762"/>
                <a:gd name="connsiteY56" fmla="*/ 1504999 h 1740760"/>
                <a:gd name="connsiteX57" fmla="*/ 407307 w 1740762"/>
                <a:gd name="connsiteY57" fmla="*/ 1453832 h 1740760"/>
                <a:gd name="connsiteX58" fmla="*/ 315118 w 1740762"/>
                <a:gd name="connsiteY58" fmla="*/ 1546021 h 1740760"/>
                <a:gd name="connsiteX59" fmla="*/ 194740 w 1740762"/>
                <a:gd name="connsiteY59" fmla="*/ 1425643 h 1740760"/>
                <a:gd name="connsiteX60" fmla="*/ 286894 w 1740762"/>
                <a:gd name="connsiteY60" fmla="*/ 1333489 h 1740760"/>
                <a:gd name="connsiteX61" fmla="*/ 273491 w 1740762"/>
                <a:gd name="connsiteY61" fmla="*/ 1317922 h 1740760"/>
                <a:gd name="connsiteX62" fmla="*/ 218783 w 1740762"/>
                <a:gd name="connsiteY62" fmla="*/ 1232414 h 1740760"/>
                <a:gd name="connsiteX63" fmla="*/ 98828 w 1740762"/>
                <a:gd name="connsiteY63" fmla="*/ 1282101 h 1740760"/>
                <a:gd name="connsiteX64" fmla="*/ 33680 w 1740762"/>
                <a:gd name="connsiteY64" fmla="*/ 1124819 h 1740760"/>
                <a:gd name="connsiteX65" fmla="*/ 152714 w 1740762"/>
                <a:gd name="connsiteY65" fmla="*/ 1075514 h 1740760"/>
                <a:gd name="connsiteX66" fmla="*/ 146043 w 1740762"/>
                <a:gd name="connsiteY66" fmla="*/ 1053048 h 1740760"/>
                <a:gd name="connsiteX67" fmla="*/ 129170 w 1740762"/>
                <a:gd name="connsiteY67" fmla="*/ 963438 h 1740760"/>
                <a:gd name="connsiteX68" fmla="*/ 128677 w 1740762"/>
                <a:gd name="connsiteY68" fmla="*/ 955500 h 1740760"/>
                <a:gd name="connsiteX69" fmla="*/ 0 w 1740762"/>
                <a:gd name="connsiteY69" fmla="*/ 955500 h 1740760"/>
                <a:gd name="connsiteX70" fmla="*/ 0 w 1740762"/>
                <a:gd name="connsiteY70" fmla="*/ 785260 h 1740760"/>
                <a:gd name="connsiteX71" fmla="*/ 128814 w 1740762"/>
                <a:gd name="connsiteY71" fmla="*/ 785260 h 1740760"/>
                <a:gd name="connsiteX72" fmla="*/ 134981 w 1740762"/>
                <a:gd name="connsiteY72" fmla="*/ 739025 h 1740760"/>
                <a:gd name="connsiteX73" fmla="*/ 147040 w 1740762"/>
                <a:gd name="connsiteY73" fmla="*/ 683819 h 1740760"/>
                <a:gd name="connsiteX74" fmla="*/ 152622 w 1740762"/>
                <a:gd name="connsiteY74" fmla="*/ 665208 h 1740760"/>
                <a:gd name="connsiteX75" fmla="*/ 33680 w 1740762"/>
                <a:gd name="connsiteY75" fmla="*/ 615940 h 1740760"/>
                <a:gd name="connsiteX76" fmla="*/ 98828 w 1740762"/>
                <a:gd name="connsiteY76" fmla="*/ 458659 h 1740760"/>
                <a:gd name="connsiteX77" fmla="*/ 219054 w 1740762"/>
                <a:gd name="connsiteY77" fmla="*/ 508459 h 1740760"/>
                <a:gd name="connsiteX78" fmla="*/ 264199 w 1740762"/>
                <a:gd name="connsiteY78" fmla="*/ 435381 h 1740760"/>
                <a:gd name="connsiteX79" fmla="*/ 286732 w 1740762"/>
                <a:gd name="connsiteY79" fmla="*/ 407109 h 1740760"/>
                <a:gd name="connsiteX80" fmla="*/ 194740 w 1740762"/>
                <a:gd name="connsiteY80" fmla="*/ 315117 h 1740760"/>
                <a:gd name="connsiteX81" fmla="*/ 315118 w 1740762"/>
                <a:gd name="connsiteY81" fmla="*/ 194739 h 1740760"/>
                <a:gd name="connsiteX82" fmla="*/ 407197 w 1740762"/>
                <a:gd name="connsiteY82" fmla="*/ 286817 h 1740760"/>
                <a:gd name="connsiteX83" fmla="*/ 460791 w 1740762"/>
                <a:gd name="connsiteY83" fmla="*/ 248268 h 1740760"/>
                <a:gd name="connsiteX84" fmla="*/ 508858 w 1740762"/>
                <a:gd name="connsiteY84" fmla="*/ 220014 h 1740760"/>
                <a:gd name="connsiteX85" fmla="*/ 458661 w 1740762"/>
                <a:gd name="connsiteY85" fmla="*/ 98828 h 1740760"/>
                <a:gd name="connsiteX86" fmla="*/ 615942 w 1740762"/>
                <a:gd name="connsiteY86" fmla="*/ 33679 h 1740760"/>
                <a:gd name="connsiteX87" fmla="*/ 666597 w 1740762"/>
                <a:gd name="connsiteY87" fmla="*/ 155970 h 1740760"/>
                <a:gd name="connsiteX88" fmla="*/ 715891 w 1740762"/>
                <a:gd name="connsiteY88" fmla="*/ 143408 h 1740760"/>
                <a:gd name="connsiteX89" fmla="*/ 785261 w 1740762"/>
                <a:gd name="connsiteY89" fmla="*/ 132820 h 174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40762" h="1740760">
                  <a:moveTo>
                    <a:pt x="870381" y="422211"/>
                  </a:moveTo>
                  <a:cubicBezTo>
                    <a:pt x="622864" y="422211"/>
                    <a:pt x="422212" y="622863"/>
                    <a:pt x="422212" y="870380"/>
                  </a:cubicBezTo>
                  <a:cubicBezTo>
                    <a:pt x="422212" y="1117897"/>
                    <a:pt x="622864" y="1318549"/>
                    <a:pt x="870381" y="1318549"/>
                  </a:cubicBezTo>
                  <a:cubicBezTo>
                    <a:pt x="1117898" y="1318549"/>
                    <a:pt x="1318550" y="1117897"/>
                    <a:pt x="1318550" y="870380"/>
                  </a:cubicBezTo>
                  <a:cubicBezTo>
                    <a:pt x="1318550" y="622863"/>
                    <a:pt x="1117898" y="422211"/>
                    <a:pt x="870381" y="422211"/>
                  </a:cubicBezTo>
                  <a:close/>
                  <a:moveTo>
                    <a:pt x="785261" y="0"/>
                  </a:moveTo>
                  <a:lnTo>
                    <a:pt x="955501" y="0"/>
                  </a:lnTo>
                  <a:lnTo>
                    <a:pt x="955501" y="134329"/>
                  </a:lnTo>
                  <a:lnTo>
                    <a:pt x="1014988" y="143408"/>
                  </a:lnTo>
                  <a:lnTo>
                    <a:pt x="1073317" y="158020"/>
                  </a:lnTo>
                  <a:lnTo>
                    <a:pt x="1124821" y="33680"/>
                  </a:lnTo>
                  <a:lnTo>
                    <a:pt x="1282102" y="98828"/>
                  </a:lnTo>
                  <a:lnTo>
                    <a:pt x="1229998" y="224619"/>
                  </a:lnTo>
                  <a:lnTo>
                    <a:pt x="1250218" y="235760"/>
                  </a:lnTo>
                  <a:cubicBezTo>
                    <a:pt x="1276992" y="252029"/>
                    <a:pt x="1302655" y="269943"/>
                    <a:pt x="1327066" y="289364"/>
                  </a:cubicBezTo>
                  <a:lnTo>
                    <a:pt x="1329143" y="291241"/>
                  </a:lnTo>
                  <a:lnTo>
                    <a:pt x="1425645" y="194739"/>
                  </a:lnTo>
                  <a:lnTo>
                    <a:pt x="1546022" y="315117"/>
                  </a:lnTo>
                  <a:lnTo>
                    <a:pt x="1448558" y="412582"/>
                  </a:lnTo>
                  <a:lnTo>
                    <a:pt x="1457388" y="422838"/>
                  </a:lnTo>
                  <a:lnTo>
                    <a:pt x="1514167" y="511583"/>
                  </a:lnTo>
                  <a:lnTo>
                    <a:pt x="1641935" y="458659"/>
                  </a:lnTo>
                  <a:lnTo>
                    <a:pt x="1707082" y="615941"/>
                  </a:lnTo>
                  <a:lnTo>
                    <a:pt x="1579247" y="668892"/>
                  </a:lnTo>
                  <a:lnTo>
                    <a:pt x="1584835" y="687711"/>
                  </a:lnTo>
                  <a:cubicBezTo>
                    <a:pt x="1592232" y="716929"/>
                    <a:pt x="1597895" y="746838"/>
                    <a:pt x="1601709" y="777321"/>
                  </a:cubicBezTo>
                  <a:lnTo>
                    <a:pt x="1602202" y="785260"/>
                  </a:lnTo>
                  <a:lnTo>
                    <a:pt x="1740762" y="785260"/>
                  </a:lnTo>
                  <a:lnTo>
                    <a:pt x="1740762" y="955500"/>
                  </a:lnTo>
                  <a:lnTo>
                    <a:pt x="1602244" y="955500"/>
                  </a:lnTo>
                  <a:lnTo>
                    <a:pt x="1592412" y="1019928"/>
                  </a:lnTo>
                  <a:lnTo>
                    <a:pt x="1579385" y="1071925"/>
                  </a:lnTo>
                  <a:lnTo>
                    <a:pt x="1707082" y="1124819"/>
                  </a:lnTo>
                  <a:lnTo>
                    <a:pt x="1641935" y="1282101"/>
                  </a:lnTo>
                  <a:lnTo>
                    <a:pt x="1514336" y="1229247"/>
                  </a:lnTo>
                  <a:lnTo>
                    <a:pt x="1500059" y="1255158"/>
                  </a:lnTo>
                  <a:lnTo>
                    <a:pt x="1448892" y="1328512"/>
                  </a:lnTo>
                  <a:lnTo>
                    <a:pt x="1546022" y="1425643"/>
                  </a:lnTo>
                  <a:lnTo>
                    <a:pt x="1425645" y="1546021"/>
                  </a:lnTo>
                  <a:lnTo>
                    <a:pt x="1328549" y="1448925"/>
                  </a:lnTo>
                  <a:lnTo>
                    <a:pt x="1312981" y="1462328"/>
                  </a:lnTo>
                  <a:lnTo>
                    <a:pt x="1229762" y="1515571"/>
                  </a:lnTo>
                  <a:lnTo>
                    <a:pt x="1282102" y="1641932"/>
                  </a:lnTo>
                  <a:lnTo>
                    <a:pt x="1124821" y="1707080"/>
                  </a:lnTo>
                  <a:lnTo>
                    <a:pt x="1073151" y="1582339"/>
                  </a:lnTo>
                  <a:lnTo>
                    <a:pt x="1048108" y="1589775"/>
                  </a:lnTo>
                  <a:cubicBezTo>
                    <a:pt x="1018890" y="1597172"/>
                    <a:pt x="988981" y="1602835"/>
                    <a:pt x="958498" y="1606649"/>
                  </a:cubicBezTo>
                  <a:lnTo>
                    <a:pt x="955501" y="1606835"/>
                  </a:lnTo>
                  <a:lnTo>
                    <a:pt x="955501" y="1740760"/>
                  </a:lnTo>
                  <a:lnTo>
                    <a:pt x="785261" y="1740760"/>
                  </a:lnTo>
                  <a:lnTo>
                    <a:pt x="785261" y="1607939"/>
                  </a:lnTo>
                  <a:lnTo>
                    <a:pt x="715891" y="1597352"/>
                  </a:lnTo>
                  <a:lnTo>
                    <a:pt x="666516" y="1584982"/>
                  </a:lnTo>
                  <a:lnTo>
                    <a:pt x="615942" y="1707080"/>
                  </a:lnTo>
                  <a:lnTo>
                    <a:pt x="458661" y="1641932"/>
                  </a:lnTo>
                  <a:lnTo>
                    <a:pt x="508928" y="1520575"/>
                  </a:lnTo>
                  <a:lnTo>
                    <a:pt x="480660" y="1504999"/>
                  </a:lnTo>
                  <a:lnTo>
                    <a:pt x="407307" y="1453832"/>
                  </a:lnTo>
                  <a:lnTo>
                    <a:pt x="315118" y="1546021"/>
                  </a:lnTo>
                  <a:lnTo>
                    <a:pt x="194740" y="1425643"/>
                  </a:lnTo>
                  <a:lnTo>
                    <a:pt x="286894" y="1333489"/>
                  </a:lnTo>
                  <a:lnTo>
                    <a:pt x="273491" y="1317922"/>
                  </a:lnTo>
                  <a:lnTo>
                    <a:pt x="218783" y="1232414"/>
                  </a:lnTo>
                  <a:lnTo>
                    <a:pt x="98828" y="1282101"/>
                  </a:lnTo>
                  <a:lnTo>
                    <a:pt x="33680" y="1124819"/>
                  </a:lnTo>
                  <a:lnTo>
                    <a:pt x="152714" y="1075514"/>
                  </a:lnTo>
                  <a:lnTo>
                    <a:pt x="146043" y="1053048"/>
                  </a:lnTo>
                  <a:cubicBezTo>
                    <a:pt x="138647" y="1023830"/>
                    <a:pt x="132984" y="993922"/>
                    <a:pt x="129170" y="963438"/>
                  </a:cubicBezTo>
                  <a:lnTo>
                    <a:pt x="128677" y="955500"/>
                  </a:lnTo>
                  <a:lnTo>
                    <a:pt x="0" y="955500"/>
                  </a:lnTo>
                  <a:lnTo>
                    <a:pt x="0" y="785260"/>
                  </a:lnTo>
                  <a:lnTo>
                    <a:pt x="128814" y="785260"/>
                  </a:lnTo>
                  <a:lnTo>
                    <a:pt x="134981" y="739025"/>
                  </a:lnTo>
                  <a:cubicBezTo>
                    <a:pt x="138313" y="720372"/>
                    <a:pt x="142341" y="701961"/>
                    <a:pt x="147040" y="683819"/>
                  </a:cubicBezTo>
                  <a:lnTo>
                    <a:pt x="152622" y="665208"/>
                  </a:lnTo>
                  <a:lnTo>
                    <a:pt x="33680" y="615940"/>
                  </a:lnTo>
                  <a:lnTo>
                    <a:pt x="98828" y="458659"/>
                  </a:lnTo>
                  <a:lnTo>
                    <a:pt x="219054" y="508459"/>
                  </a:lnTo>
                  <a:lnTo>
                    <a:pt x="264199" y="435381"/>
                  </a:lnTo>
                  <a:lnTo>
                    <a:pt x="286732" y="407109"/>
                  </a:lnTo>
                  <a:lnTo>
                    <a:pt x="194740" y="315117"/>
                  </a:lnTo>
                  <a:lnTo>
                    <a:pt x="315118" y="194739"/>
                  </a:lnTo>
                  <a:lnTo>
                    <a:pt x="407197" y="286817"/>
                  </a:lnTo>
                  <a:lnTo>
                    <a:pt x="460791" y="248268"/>
                  </a:lnTo>
                  <a:lnTo>
                    <a:pt x="508858" y="220014"/>
                  </a:lnTo>
                  <a:lnTo>
                    <a:pt x="458661" y="98828"/>
                  </a:lnTo>
                  <a:lnTo>
                    <a:pt x="615942" y="33679"/>
                  </a:lnTo>
                  <a:lnTo>
                    <a:pt x="666597" y="155970"/>
                  </a:lnTo>
                  <a:lnTo>
                    <a:pt x="715891" y="143408"/>
                  </a:lnTo>
                  <a:lnTo>
                    <a:pt x="785261" y="13282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grpSp>
      <p:grpSp>
        <p:nvGrpSpPr>
          <p:cNvPr id="92" name="Group 91" descr="56 anh sang"/>
          <p:cNvGrpSpPr/>
          <p:nvPr/>
        </p:nvGrpSpPr>
        <p:grpSpPr>
          <a:xfrm>
            <a:off x="4097139" y="250764"/>
            <a:ext cx="3869718" cy="830338"/>
            <a:chOff x="2122381" y="190074"/>
            <a:chExt cx="4135986" cy="622754"/>
          </a:xfrm>
        </p:grpSpPr>
        <p:sp>
          <p:nvSpPr>
            <p:cNvPr id="93" name="圆角矩形 1"/>
            <p:cNvSpPr/>
            <p:nvPr/>
          </p:nvSpPr>
          <p:spPr>
            <a:xfrm>
              <a:off x="2123093" y="190074"/>
              <a:ext cx="4135274" cy="622754"/>
            </a:xfrm>
            <a:prstGeom prst="roundRect">
              <a:avLst>
                <a:gd name="adj" fmla="val 9976"/>
              </a:avLst>
            </a:prstGeom>
            <a:solidFill>
              <a:srgbClr val="00B7CA"/>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prstClr val="white"/>
                </a:solidFill>
                <a:latin typeface="Calibri"/>
                <a:ea typeface="宋体" panose="02010600030101010101" pitchFamily="2" charset="-122"/>
              </a:endParaRPr>
            </a:p>
          </p:txBody>
        </p:sp>
        <p:sp>
          <p:nvSpPr>
            <p:cNvPr id="94" name="文本框 8"/>
            <p:cNvSpPr txBox="1"/>
            <p:nvPr/>
          </p:nvSpPr>
          <p:spPr>
            <a:xfrm>
              <a:off x="2122381" y="253895"/>
              <a:ext cx="4076460" cy="438581"/>
            </a:xfrm>
            <a:prstGeom prst="rect">
              <a:avLst/>
            </a:prstGeom>
            <a:noFill/>
          </p:spPr>
          <p:txBody>
            <a:bodyPr wrap="square" rtlCol="0">
              <a:spAutoFit/>
            </a:bodyPr>
            <a:lstStyle/>
            <a:p>
              <a:pPr algn="ctr" defTabSz="914377"/>
              <a:r>
                <a:rPr lang="vi-VN" altLang="zh-CN"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Ai nhanh hơn</a:t>
              </a:r>
              <a:r>
                <a:rPr lang="en-US" altLang="zh-CN"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a:t>
              </a:r>
              <a:endParaRPr lang="zh-CN" altLang="en-US"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endParaRPr>
            </a:p>
          </p:txBody>
        </p:sp>
      </p:grpSp>
      <p:pic>
        <p:nvPicPr>
          <p:cNvPr id="97" name="Picture 96" descr="56 anh sa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93920" y="5329669"/>
            <a:ext cx="2498080" cy="1565566"/>
          </a:xfrm>
          <a:prstGeom prst="rect">
            <a:avLst/>
          </a:prstGeom>
        </p:spPr>
      </p:pic>
      <p:grpSp>
        <p:nvGrpSpPr>
          <p:cNvPr id="100" name="Group 99" descr="56 anh sang"/>
          <p:cNvGrpSpPr/>
          <p:nvPr/>
        </p:nvGrpSpPr>
        <p:grpSpPr>
          <a:xfrm>
            <a:off x="230549" y="405199"/>
            <a:ext cx="11789330" cy="3737293"/>
            <a:chOff x="402336" y="737503"/>
            <a:chExt cx="8841998" cy="2802970"/>
          </a:xfrm>
        </p:grpSpPr>
        <p:sp>
          <p:nvSpPr>
            <p:cNvPr id="95" name="TextBox 94"/>
            <p:cNvSpPr txBox="1"/>
            <p:nvPr/>
          </p:nvSpPr>
          <p:spPr>
            <a:xfrm>
              <a:off x="402336" y="1210123"/>
              <a:ext cx="8017460" cy="2330350"/>
            </a:xfrm>
            <a:prstGeom prst="rect">
              <a:avLst/>
            </a:prstGeom>
            <a:noFill/>
          </p:spPr>
          <p:txBody>
            <a:bodyPr wrap="square" rtlCol="0">
              <a:spAutoFit/>
            </a:bodyPr>
            <a:lstStyle/>
            <a:p>
              <a:pPr marL="457189" indent="-457189" defTabSz="914377">
                <a:lnSpc>
                  <a:spcPct val="150000"/>
                </a:lnSpc>
                <a:buFont typeface="Wingdings" panose="05000000000000000000" pitchFamily="2" charset="2"/>
                <a:buChar char="v"/>
              </a:pPr>
              <a:r>
                <a:rPr lang="en-US" sz="2667" b="1" dirty="0" err="1">
                  <a:solidFill>
                    <a:prstClr val="black"/>
                  </a:solidFill>
                  <a:latin typeface="Arial" panose="020B0604020202020204" pitchFamily="34" charset="0"/>
                  <a:cs typeface="Arial" panose="020B0604020202020204" pitchFamily="34" charset="0"/>
                </a:rPr>
                <a:t>Nhiệm</a:t>
              </a:r>
              <a:r>
                <a:rPr lang="en-US" sz="2667" b="1" dirty="0">
                  <a:solidFill>
                    <a:prstClr val="black"/>
                  </a:solidFill>
                  <a:latin typeface="Arial" panose="020B0604020202020204" pitchFamily="34" charset="0"/>
                  <a:cs typeface="Arial" panose="020B0604020202020204" pitchFamily="34" charset="0"/>
                </a:rPr>
                <a:t> </a:t>
              </a:r>
              <a:r>
                <a:rPr lang="en-US" sz="2667" b="1" dirty="0" err="1">
                  <a:solidFill>
                    <a:prstClr val="black"/>
                  </a:solidFill>
                  <a:latin typeface="Arial" panose="020B0604020202020204" pitchFamily="34" charset="0"/>
                  <a:cs typeface="Arial" panose="020B0604020202020204" pitchFamily="34" charset="0"/>
                </a:rPr>
                <a:t>vụ</a:t>
              </a:r>
              <a:r>
                <a:rPr lang="en-US" sz="2667" b="1" dirty="0">
                  <a:solidFill>
                    <a:prstClr val="black"/>
                  </a:solidFill>
                  <a:latin typeface="Arial" panose="020B0604020202020204" pitchFamily="34" charset="0"/>
                  <a:cs typeface="Arial" panose="020B0604020202020204" pitchFamily="34" charset="0"/>
                </a:rPr>
                <a:t>: </a:t>
              </a:r>
              <a:r>
                <a:rPr lang="en-US" sz="2667" dirty="0">
                  <a:solidFill>
                    <a:prstClr val="black"/>
                  </a:solidFill>
                  <a:latin typeface="Arial" panose="020B0604020202020204" pitchFamily="34" charset="0"/>
                  <a:cs typeface="Arial" panose="020B0604020202020204" pitchFamily="34" charset="0"/>
                </a:rPr>
                <a:t>HS </a:t>
              </a:r>
              <a:r>
                <a:rPr lang="en-US" sz="2667" dirty="0" err="1">
                  <a:solidFill>
                    <a:prstClr val="black"/>
                  </a:solidFill>
                  <a:latin typeface="Arial" panose="020B0604020202020204" pitchFamily="34" charset="0"/>
                  <a:cs typeface="Arial" panose="020B0604020202020204" pitchFamily="34" charset="0"/>
                </a:rPr>
                <a:t>nhìn</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nhanh</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hình</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ảnh</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sau</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trong</a:t>
              </a:r>
              <a:r>
                <a:rPr lang="en-US" sz="2667" dirty="0">
                  <a:solidFill>
                    <a:prstClr val="black"/>
                  </a:solidFill>
                  <a:latin typeface="Arial" panose="020B0604020202020204" pitchFamily="34" charset="0"/>
                  <a:cs typeface="Arial" panose="020B0604020202020204" pitchFamily="34" charset="0"/>
                </a:rPr>
                <a:t> 30 </a:t>
              </a:r>
              <a:r>
                <a:rPr lang="en-US" sz="2667" dirty="0" err="1">
                  <a:solidFill>
                    <a:prstClr val="black"/>
                  </a:solidFill>
                  <a:latin typeface="Arial" panose="020B0604020202020204" pitchFamily="34" charset="0"/>
                  <a:cs typeface="Arial" panose="020B0604020202020204" pitchFamily="34" charset="0"/>
                </a:rPr>
                <a:t>giây</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và</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hoàn</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thành</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sơ</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đồ</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trong</a:t>
              </a:r>
              <a:r>
                <a:rPr lang="en-US" sz="2667" dirty="0">
                  <a:solidFill>
                    <a:prstClr val="black"/>
                  </a:solidFill>
                  <a:latin typeface="Arial" panose="020B0604020202020204" pitchFamily="34" charset="0"/>
                  <a:cs typeface="Arial" panose="020B0604020202020204" pitchFamily="34" charset="0"/>
                </a:rPr>
                <a:t> 2 </a:t>
              </a:r>
              <a:r>
                <a:rPr lang="en-US" sz="2667" dirty="0" err="1">
                  <a:solidFill>
                    <a:prstClr val="black"/>
                  </a:solidFill>
                  <a:latin typeface="Arial" panose="020B0604020202020204" pitchFamily="34" charset="0"/>
                  <a:cs typeface="Arial" panose="020B0604020202020204" pitchFamily="34" charset="0"/>
                </a:rPr>
                <a:t>phút</a:t>
              </a:r>
              <a:r>
                <a:rPr lang="en-US" sz="2667" dirty="0">
                  <a:solidFill>
                    <a:prstClr val="black"/>
                  </a:solidFill>
                  <a:latin typeface="Arial" panose="020B0604020202020204" pitchFamily="34" charset="0"/>
                  <a:cs typeface="Arial" panose="020B0604020202020204" pitchFamily="34" charset="0"/>
                </a:rPr>
                <a:t>.</a:t>
              </a:r>
              <a:endParaRPr lang="vi-VN" sz="2667" dirty="0">
                <a:solidFill>
                  <a:prstClr val="black"/>
                </a:solidFill>
                <a:latin typeface="Arial" panose="020B0604020202020204" pitchFamily="34" charset="0"/>
                <a:cs typeface="Arial" panose="020B0604020202020204" pitchFamily="34" charset="0"/>
              </a:endParaRPr>
            </a:p>
            <a:p>
              <a:pPr marL="457189" indent="-457189" defTabSz="914377">
                <a:lnSpc>
                  <a:spcPct val="150000"/>
                </a:lnSpc>
                <a:buFont typeface="Wingdings" panose="05000000000000000000" pitchFamily="2" charset="2"/>
                <a:buChar char="v"/>
              </a:pPr>
              <a:r>
                <a:rPr lang="vi-VN" sz="2667" b="1" dirty="0">
                  <a:solidFill>
                    <a:prstClr val="black"/>
                  </a:solidFill>
                  <a:latin typeface="Arial" panose="020B0604020202020204" pitchFamily="34" charset="0"/>
                  <a:cs typeface="Arial" panose="020B0604020202020204" pitchFamily="34" charset="0"/>
                </a:rPr>
                <a:t>Hình thức:</a:t>
              </a:r>
              <a:r>
                <a:rPr lang="en-US" sz="2667" b="1" dirty="0">
                  <a:solidFill>
                    <a:prstClr val="black"/>
                  </a:solidFill>
                  <a:latin typeface="Arial" panose="020B0604020202020204" pitchFamily="34" charset="0"/>
                  <a:cs typeface="Arial" panose="020B0604020202020204" pitchFamily="34" charset="0"/>
                </a:rPr>
                <a:t> </a:t>
              </a:r>
              <a:r>
                <a:rPr lang="vi-VN" sz="2667" dirty="0">
                  <a:solidFill>
                    <a:prstClr val="black"/>
                  </a:solidFill>
                  <a:latin typeface="Arial" panose="020B0604020202020204" pitchFamily="34" charset="0"/>
                  <a:cs typeface="Arial" panose="020B0604020202020204" pitchFamily="34" charset="0"/>
                </a:rPr>
                <a:t>Hoạt động </a:t>
              </a:r>
              <a:r>
                <a:rPr lang="en-US" sz="2667" dirty="0" err="1">
                  <a:solidFill>
                    <a:prstClr val="black"/>
                  </a:solidFill>
                  <a:latin typeface="Arial" panose="020B0604020202020204" pitchFamily="34" charset="0"/>
                  <a:cs typeface="Arial" panose="020B0604020202020204" pitchFamily="34" charset="0"/>
                </a:rPr>
                <a:t>tập</a:t>
              </a:r>
              <a:r>
                <a:rPr lang="en-US"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thể</a:t>
              </a:r>
              <a:r>
                <a:rPr lang="en-US" sz="2667" dirty="0">
                  <a:solidFill>
                    <a:prstClr val="black"/>
                  </a:solidFill>
                  <a:latin typeface="Arial" panose="020B0604020202020204" pitchFamily="34" charset="0"/>
                  <a:cs typeface="Arial" panose="020B0604020202020204" pitchFamily="34" charset="0"/>
                </a:rPr>
                <a:t> (4 </a:t>
              </a:r>
              <a:r>
                <a:rPr lang="en-US" sz="2667" dirty="0" err="1">
                  <a:solidFill>
                    <a:prstClr val="black"/>
                  </a:solidFill>
                  <a:latin typeface="Arial" panose="020B0604020202020204" pitchFamily="34" charset="0"/>
                  <a:cs typeface="Arial" panose="020B0604020202020204" pitchFamily="34" charset="0"/>
                </a:rPr>
                <a:t>bạn</a:t>
              </a:r>
              <a:r>
                <a:rPr lang="en-US" sz="2667" dirty="0">
                  <a:solidFill>
                    <a:prstClr val="black"/>
                  </a:solidFill>
                  <a:latin typeface="Arial" panose="020B0604020202020204" pitchFamily="34" charset="0"/>
                  <a:cs typeface="Arial" panose="020B0604020202020204" pitchFamily="34" charset="0"/>
                </a:rPr>
                <a:t>)</a:t>
              </a:r>
              <a:r>
                <a:rPr lang="vi-VN" sz="2667" dirty="0">
                  <a:solidFill>
                    <a:prstClr val="black"/>
                  </a:solidFill>
                  <a:latin typeface="Arial" panose="020B0604020202020204" pitchFamily="34" charset="0"/>
                  <a:cs typeface="Arial" panose="020B0604020202020204" pitchFamily="34" charset="0"/>
                </a:rPr>
                <a:t>, </a:t>
              </a:r>
              <a:r>
                <a:rPr lang="en-US" sz="2667" dirty="0" err="1">
                  <a:solidFill>
                    <a:prstClr val="black"/>
                  </a:solidFill>
                  <a:latin typeface="Arial" panose="020B0604020202020204" pitchFamily="34" charset="0"/>
                  <a:cs typeface="Arial" panose="020B0604020202020204" pitchFamily="34" charset="0"/>
                </a:rPr>
                <a:t>dán</a:t>
              </a:r>
              <a:r>
                <a:rPr lang="vi-VN" sz="2667" dirty="0">
                  <a:solidFill>
                    <a:prstClr val="black"/>
                  </a:solidFill>
                  <a:latin typeface="Arial" panose="020B0604020202020204" pitchFamily="34" charset="0"/>
                  <a:cs typeface="Arial" panose="020B0604020202020204" pitchFamily="34" charset="0"/>
                </a:rPr>
                <a:t> nhanh vào </a:t>
              </a:r>
              <a:r>
                <a:rPr lang="en-US" sz="2667" dirty="0" err="1">
                  <a:solidFill>
                    <a:prstClr val="black"/>
                  </a:solidFill>
                  <a:latin typeface="Arial" panose="020B0604020202020204" pitchFamily="34" charset="0"/>
                  <a:cs typeface="Arial" panose="020B0604020202020204" pitchFamily="34" charset="0"/>
                </a:rPr>
                <a:t>phiếu</a:t>
              </a:r>
              <a:r>
                <a:rPr lang="en-US" sz="2667" dirty="0">
                  <a:solidFill>
                    <a:prstClr val="black"/>
                  </a:solidFill>
                  <a:latin typeface="Arial" panose="020B0604020202020204" pitchFamily="34" charset="0"/>
                  <a:cs typeface="Arial" panose="020B0604020202020204" pitchFamily="34" charset="0"/>
                </a:rPr>
                <a:t> HT</a:t>
              </a:r>
              <a:r>
                <a:rPr lang="vi-VN" sz="2667" dirty="0">
                  <a:solidFill>
                    <a:prstClr val="black"/>
                  </a:solidFill>
                  <a:latin typeface="Arial" panose="020B0604020202020204" pitchFamily="34" charset="0"/>
                  <a:cs typeface="Arial" panose="020B0604020202020204" pitchFamily="34" charset="0"/>
                </a:rPr>
                <a:t>. </a:t>
              </a:r>
            </a:p>
            <a:p>
              <a:pPr marL="457189" indent="-457189" defTabSz="914377">
                <a:lnSpc>
                  <a:spcPct val="150000"/>
                </a:lnSpc>
                <a:buFont typeface="Wingdings" panose="05000000000000000000" pitchFamily="2" charset="2"/>
                <a:buChar char="v"/>
              </a:pPr>
              <a:r>
                <a:rPr lang="vi-VN" sz="2667" b="1" dirty="0">
                  <a:solidFill>
                    <a:prstClr val="black"/>
                  </a:solidFill>
                  <a:latin typeface="Arial" panose="020B0604020202020204" pitchFamily="34" charset="0"/>
                  <a:cs typeface="Arial" panose="020B0604020202020204" pitchFamily="34" charset="0"/>
                </a:rPr>
                <a:t>Thời gian: </a:t>
              </a:r>
              <a:r>
                <a:rPr lang="vi-VN" sz="2667" dirty="0">
                  <a:solidFill>
                    <a:prstClr val="black"/>
                  </a:solidFill>
                  <a:latin typeface="Arial" panose="020B0604020202020204" pitchFamily="34" charset="0"/>
                  <a:cs typeface="Arial" panose="020B0604020202020204" pitchFamily="34" charset="0"/>
                </a:rPr>
                <a:t>2 phút.</a:t>
              </a:r>
            </a:p>
            <a:p>
              <a:pPr marL="457189" indent="-457189" defTabSz="914377">
                <a:lnSpc>
                  <a:spcPct val="150000"/>
                </a:lnSpc>
                <a:buFont typeface="Wingdings" panose="05000000000000000000" pitchFamily="2" charset="2"/>
                <a:buChar char="v"/>
              </a:pPr>
              <a:r>
                <a:rPr lang="vi-VN" sz="2667" b="1" dirty="0">
                  <a:solidFill>
                    <a:prstClr val="black"/>
                  </a:solidFill>
                  <a:latin typeface="Arial" panose="020B0604020202020204" pitchFamily="34" charset="0"/>
                  <a:cs typeface="Arial" panose="020B0604020202020204" pitchFamily="34" charset="0"/>
                </a:rPr>
                <a:t>Phần thưởng: </a:t>
              </a:r>
              <a:r>
                <a:rPr lang="vi-VN" sz="2667" dirty="0">
                  <a:solidFill>
                    <a:prstClr val="black"/>
                  </a:solidFill>
                  <a:latin typeface="Arial" panose="020B0604020202020204" pitchFamily="34" charset="0"/>
                  <a:cs typeface="Arial" panose="020B0604020202020204" pitchFamily="34" charset="0"/>
                </a:rPr>
                <a:t>Dành cho </a:t>
              </a:r>
              <a:r>
                <a:rPr lang="en-US" sz="2667" dirty="0" err="1">
                  <a:solidFill>
                    <a:prstClr val="black"/>
                  </a:solidFill>
                  <a:latin typeface="Arial" panose="020B0604020202020204" pitchFamily="34" charset="0"/>
                  <a:cs typeface="Arial" panose="020B0604020202020204" pitchFamily="34" charset="0"/>
                </a:rPr>
                <a:t>nhóm</a:t>
              </a:r>
              <a:r>
                <a:rPr lang="en-US" sz="2667" dirty="0">
                  <a:solidFill>
                    <a:prstClr val="black"/>
                  </a:solidFill>
                  <a:latin typeface="Arial" panose="020B0604020202020204" pitchFamily="34" charset="0"/>
                  <a:cs typeface="Arial" panose="020B0604020202020204" pitchFamily="34" charset="0"/>
                </a:rPr>
                <a:t> </a:t>
              </a:r>
              <a:r>
                <a:rPr lang="vi-VN" sz="2667" dirty="0">
                  <a:solidFill>
                    <a:prstClr val="black"/>
                  </a:solidFill>
                  <a:latin typeface="Arial" panose="020B0604020202020204" pitchFamily="34" charset="0"/>
                  <a:cs typeface="Arial" panose="020B0604020202020204" pitchFamily="34" charset="0"/>
                </a:rPr>
                <a:t>HS </a:t>
              </a:r>
              <a:r>
                <a:rPr lang="en-US" sz="2667" dirty="0" err="1">
                  <a:solidFill>
                    <a:prstClr val="black"/>
                  </a:solidFill>
                  <a:latin typeface="Arial" panose="020B0604020202020204" pitchFamily="34" charset="0"/>
                  <a:cs typeface="Arial" panose="020B0604020202020204" pitchFamily="34" charset="0"/>
                </a:rPr>
                <a:t>đúng</a:t>
              </a:r>
              <a:r>
                <a:rPr lang="en-US" sz="2667" dirty="0">
                  <a:solidFill>
                    <a:prstClr val="black"/>
                  </a:solidFill>
                  <a:latin typeface="Arial" panose="020B0604020202020204" pitchFamily="34" charset="0"/>
                  <a:cs typeface="Arial" panose="020B0604020202020204" pitchFamily="34" charset="0"/>
                </a:rPr>
                <a:t> </a:t>
              </a:r>
              <a:r>
                <a:rPr lang="vi-VN" sz="2667" dirty="0">
                  <a:solidFill>
                    <a:prstClr val="black"/>
                  </a:solidFill>
                  <a:latin typeface="Arial" panose="020B0604020202020204" pitchFamily="34" charset="0"/>
                  <a:cs typeface="Arial" panose="020B0604020202020204" pitchFamily="34" charset="0"/>
                </a:rPr>
                <a:t>nhất và đúng thời gian.</a:t>
              </a:r>
              <a:endParaRPr lang="en-US" sz="2667" dirty="0">
                <a:solidFill>
                  <a:prstClr val="black"/>
                </a:solidFill>
                <a:latin typeface="Arial" panose="020B0604020202020204" pitchFamily="34" charset="0"/>
                <a:cs typeface="Arial" panose="020B0604020202020204" pitchFamily="34" charset="0"/>
              </a:endParaRPr>
            </a:p>
          </p:txBody>
        </p:sp>
        <p:pic>
          <p:nvPicPr>
            <p:cNvPr id="96" name="Picture 9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1000626" flipV="1">
              <a:off x="8329934" y="2183208"/>
              <a:ext cx="914400" cy="716889"/>
            </a:xfrm>
            <a:prstGeom prst="rect">
              <a:avLst/>
            </a:prstGeom>
          </p:spPr>
        </p:pic>
        <p:pic>
          <p:nvPicPr>
            <p:cNvPr id="99" name="Picture 9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5392" y="737503"/>
              <a:ext cx="939448" cy="1393956"/>
            </a:xfrm>
            <a:prstGeom prst="rect">
              <a:avLst/>
            </a:prstGeom>
          </p:spPr>
        </p:pic>
      </p:grpSp>
      <p:grpSp>
        <p:nvGrpSpPr>
          <p:cNvPr id="102" name="Google Shape;1293;p57" descr="56 anh sang"/>
          <p:cNvGrpSpPr/>
          <p:nvPr/>
        </p:nvGrpSpPr>
        <p:grpSpPr>
          <a:xfrm>
            <a:off x="1408034" y="4323741"/>
            <a:ext cx="1321581" cy="2237297"/>
            <a:chOff x="2286525" y="2360140"/>
            <a:chExt cx="1138030" cy="2554787"/>
          </a:xfrm>
        </p:grpSpPr>
        <p:sp>
          <p:nvSpPr>
            <p:cNvPr id="103" name="Google Shape;1294;p57"/>
            <p:cNvSpPr/>
            <p:nvPr/>
          </p:nvSpPr>
          <p:spPr>
            <a:xfrm>
              <a:off x="2699967" y="3654814"/>
              <a:ext cx="205697" cy="1165015"/>
            </a:xfrm>
            <a:custGeom>
              <a:avLst/>
              <a:gdLst/>
              <a:ahLst/>
              <a:cxnLst/>
              <a:rect l="l" t="t" r="r" b="b"/>
              <a:pathLst>
                <a:path w="3203" h="18141" extrusionOk="0">
                  <a:moveTo>
                    <a:pt x="916" y="1"/>
                  </a:moveTo>
                  <a:cubicBezTo>
                    <a:pt x="891" y="1"/>
                    <a:pt x="866" y="2"/>
                    <a:pt x="841" y="4"/>
                  </a:cubicBezTo>
                  <a:cubicBezTo>
                    <a:pt x="358" y="45"/>
                    <a:pt x="1" y="466"/>
                    <a:pt x="41" y="949"/>
                  </a:cubicBezTo>
                  <a:lnTo>
                    <a:pt x="1412" y="17338"/>
                  </a:lnTo>
                  <a:cubicBezTo>
                    <a:pt x="1450" y="17797"/>
                    <a:pt x="1835" y="18141"/>
                    <a:pt x="2287" y="18141"/>
                  </a:cubicBezTo>
                  <a:cubicBezTo>
                    <a:pt x="2311" y="18141"/>
                    <a:pt x="2334" y="18141"/>
                    <a:pt x="2358" y="18138"/>
                  </a:cubicBezTo>
                  <a:cubicBezTo>
                    <a:pt x="2841" y="18100"/>
                    <a:pt x="3202" y="17675"/>
                    <a:pt x="3162" y="17192"/>
                  </a:cubicBezTo>
                  <a:lnTo>
                    <a:pt x="1786" y="803"/>
                  </a:lnTo>
                  <a:cubicBezTo>
                    <a:pt x="1752" y="345"/>
                    <a:pt x="1368" y="1"/>
                    <a:pt x="916" y="1"/>
                  </a:cubicBezTo>
                  <a:close/>
                </a:path>
              </a:pathLst>
            </a:custGeom>
            <a:solidFill>
              <a:srgbClr val="FFFFFF"/>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04" name="Google Shape;1295;p57"/>
            <p:cNvSpPr/>
            <p:nvPr/>
          </p:nvSpPr>
          <p:spPr>
            <a:xfrm>
              <a:off x="2545713" y="4738964"/>
              <a:ext cx="391614" cy="175963"/>
            </a:xfrm>
            <a:custGeom>
              <a:avLst/>
              <a:gdLst/>
              <a:ahLst/>
              <a:cxnLst/>
              <a:rect l="l" t="t" r="r" b="b"/>
              <a:pathLst>
                <a:path w="6098" h="2740" extrusionOk="0">
                  <a:moveTo>
                    <a:pt x="5628" y="1"/>
                  </a:moveTo>
                  <a:lnTo>
                    <a:pt x="3716" y="75"/>
                  </a:lnTo>
                  <a:cubicBezTo>
                    <a:pt x="0" y="2270"/>
                    <a:pt x="1371" y="2739"/>
                    <a:pt x="1371" y="2739"/>
                  </a:cubicBezTo>
                  <a:lnTo>
                    <a:pt x="5724" y="2739"/>
                  </a:lnTo>
                  <a:cubicBezTo>
                    <a:pt x="5724" y="2739"/>
                    <a:pt x="6098" y="1430"/>
                    <a:pt x="5628" y="1"/>
                  </a:cubicBezTo>
                  <a:close/>
                </a:path>
              </a:pathLst>
            </a:custGeom>
            <a:solidFill>
              <a:schemeClr val="accent6"/>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05" name="Google Shape;1296;p57"/>
            <p:cNvSpPr/>
            <p:nvPr/>
          </p:nvSpPr>
          <p:spPr>
            <a:xfrm>
              <a:off x="2601840" y="4884678"/>
              <a:ext cx="314100" cy="30248"/>
            </a:xfrm>
            <a:custGeom>
              <a:avLst/>
              <a:gdLst/>
              <a:ahLst/>
              <a:cxnLst/>
              <a:rect l="l" t="t" r="r" b="b"/>
              <a:pathLst>
                <a:path w="4891" h="471" extrusionOk="0">
                  <a:moveTo>
                    <a:pt x="216" y="1"/>
                  </a:moveTo>
                  <a:cubicBezTo>
                    <a:pt x="216" y="1"/>
                    <a:pt x="1" y="283"/>
                    <a:pt x="314" y="470"/>
                  </a:cubicBezTo>
                  <a:lnTo>
                    <a:pt x="4764" y="470"/>
                  </a:lnTo>
                  <a:lnTo>
                    <a:pt x="4890" y="1"/>
                  </a:lnTo>
                  <a:close/>
                </a:path>
              </a:pathLst>
            </a:custGeom>
            <a:solidFill>
              <a:srgbClr val="28235B"/>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06" name="Google Shape;1297;p57"/>
            <p:cNvSpPr/>
            <p:nvPr/>
          </p:nvSpPr>
          <p:spPr>
            <a:xfrm>
              <a:off x="2681408" y="4763432"/>
              <a:ext cx="150146" cy="64670"/>
            </a:xfrm>
            <a:custGeom>
              <a:avLst/>
              <a:gdLst/>
              <a:ahLst/>
              <a:cxnLst/>
              <a:rect l="l" t="t" r="r" b="b"/>
              <a:pathLst>
                <a:path w="2338" h="1007" extrusionOk="0">
                  <a:moveTo>
                    <a:pt x="2338" y="0"/>
                  </a:moveTo>
                  <a:lnTo>
                    <a:pt x="1436" y="79"/>
                  </a:lnTo>
                  <a:cubicBezTo>
                    <a:pt x="1103" y="228"/>
                    <a:pt x="1" y="783"/>
                    <a:pt x="255" y="974"/>
                  </a:cubicBezTo>
                  <a:cubicBezTo>
                    <a:pt x="286" y="996"/>
                    <a:pt x="331" y="1006"/>
                    <a:pt x="387" y="1006"/>
                  </a:cubicBezTo>
                  <a:cubicBezTo>
                    <a:pt x="867" y="1006"/>
                    <a:pt x="2149" y="259"/>
                    <a:pt x="2338" y="0"/>
                  </a:cubicBezTo>
                  <a:close/>
                </a:path>
              </a:pathLst>
            </a:custGeom>
            <a:solidFill>
              <a:srgbClr val="FBF2E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07" name="Google Shape;1298;p57"/>
            <p:cNvSpPr/>
            <p:nvPr/>
          </p:nvSpPr>
          <p:spPr>
            <a:xfrm>
              <a:off x="2933531" y="3654814"/>
              <a:ext cx="205697" cy="1165015"/>
            </a:xfrm>
            <a:custGeom>
              <a:avLst/>
              <a:gdLst/>
              <a:ahLst/>
              <a:cxnLst/>
              <a:rect l="l" t="t" r="r" b="b"/>
              <a:pathLst>
                <a:path w="3203" h="18141" extrusionOk="0">
                  <a:moveTo>
                    <a:pt x="917" y="1"/>
                  </a:moveTo>
                  <a:cubicBezTo>
                    <a:pt x="892" y="1"/>
                    <a:pt x="866" y="2"/>
                    <a:pt x="841" y="4"/>
                  </a:cubicBezTo>
                  <a:cubicBezTo>
                    <a:pt x="362" y="45"/>
                    <a:pt x="1" y="466"/>
                    <a:pt x="41" y="949"/>
                  </a:cubicBezTo>
                  <a:lnTo>
                    <a:pt x="1412" y="17338"/>
                  </a:lnTo>
                  <a:cubicBezTo>
                    <a:pt x="1453" y="17797"/>
                    <a:pt x="1835" y="18141"/>
                    <a:pt x="2287" y="18141"/>
                  </a:cubicBezTo>
                  <a:cubicBezTo>
                    <a:pt x="2311" y="18141"/>
                    <a:pt x="2338" y="18141"/>
                    <a:pt x="2362" y="18138"/>
                  </a:cubicBezTo>
                  <a:cubicBezTo>
                    <a:pt x="2845" y="18100"/>
                    <a:pt x="3202" y="17675"/>
                    <a:pt x="3161" y="17192"/>
                  </a:cubicBezTo>
                  <a:lnTo>
                    <a:pt x="1790" y="803"/>
                  </a:lnTo>
                  <a:cubicBezTo>
                    <a:pt x="1752" y="345"/>
                    <a:pt x="1371" y="1"/>
                    <a:pt x="917" y="1"/>
                  </a:cubicBezTo>
                  <a:close/>
                </a:path>
              </a:pathLst>
            </a:custGeom>
            <a:solidFill>
              <a:srgbClr val="FFFFFF"/>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08" name="Google Shape;1299;p57"/>
            <p:cNvSpPr/>
            <p:nvPr/>
          </p:nvSpPr>
          <p:spPr>
            <a:xfrm>
              <a:off x="2788910" y="4738964"/>
              <a:ext cx="377806" cy="173779"/>
            </a:xfrm>
            <a:custGeom>
              <a:avLst/>
              <a:gdLst/>
              <a:ahLst/>
              <a:cxnLst/>
              <a:rect l="l" t="t" r="r" b="b"/>
              <a:pathLst>
                <a:path w="5883" h="2706" extrusionOk="0">
                  <a:moveTo>
                    <a:pt x="5471" y="1"/>
                  </a:moveTo>
                  <a:lnTo>
                    <a:pt x="3570" y="99"/>
                  </a:lnTo>
                  <a:cubicBezTo>
                    <a:pt x="1" y="2181"/>
                    <a:pt x="1177" y="2705"/>
                    <a:pt x="1177" y="2705"/>
                  </a:cubicBezTo>
                  <a:lnTo>
                    <a:pt x="5495" y="2705"/>
                  </a:lnTo>
                  <a:cubicBezTo>
                    <a:pt x="5495" y="2705"/>
                    <a:pt x="5883" y="1287"/>
                    <a:pt x="5471" y="1"/>
                  </a:cubicBezTo>
                  <a:close/>
                </a:path>
              </a:pathLst>
            </a:custGeom>
            <a:solidFill>
              <a:schemeClr val="accent6"/>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09" name="Google Shape;1300;p57"/>
            <p:cNvSpPr/>
            <p:nvPr/>
          </p:nvSpPr>
          <p:spPr>
            <a:xfrm>
              <a:off x="2834313" y="4884678"/>
              <a:ext cx="314678" cy="30248"/>
            </a:xfrm>
            <a:custGeom>
              <a:avLst/>
              <a:gdLst/>
              <a:ahLst/>
              <a:cxnLst/>
              <a:rect l="l" t="t" r="r" b="b"/>
              <a:pathLst>
                <a:path w="4900" h="471" extrusionOk="0">
                  <a:moveTo>
                    <a:pt x="144" y="1"/>
                  </a:moveTo>
                  <a:cubicBezTo>
                    <a:pt x="144" y="1"/>
                    <a:pt x="1" y="361"/>
                    <a:pt x="324" y="470"/>
                  </a:cubicBezTo>
                  <a:lnTo>
                    <a:pt x="4774" y="470"/>
                  </a:lnTo>
                  <a:lnTo>
                    <a:pt x="4900" y="1"/>
                  </a:lnTo>
                  <a:close/>
                </a:path>
              </a:pathLst>
            </a:custGeom>
            <a:solidFill>
              <a:srgbClr val="28235B"/>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10" name="Google Shape;1301;p57"/>
            <p:cNvSpPr/>
            <p:nvPr/>
          </p:nvSpPr>
          <p:spPr>
            <a:xfrm>
              <a:off x="2915422" y="4763432"/>
              <a:ext cx="150403" cy="64670"/>
            </a:xfrm>
            <a:custGeom>
              <a:avLst/>
              <a:gdLst/>
              <a:ahLst/>
              <a:cxnLst/>
              <a:rect l="l" t="t" r="r" b="b"/>
              <a:pathLst>
                <a:path w="2342" h="1007" extrusionOk="0">
                  <a:moveTo>
                    <a:pt x="2341" y="0"/>
                  </a:moveTo>
                  <a:lnTo>
                    <a:pt x="1436" y="79"/>
                  </a:lnTo>
                  <a:cubicBezTo>
                    <a:pt x="1102" y="228"/>
                    <a:pt x="0" y="783"/>
                    <a:pt x="259" y="974"/>
                  </a:cubicBezTo>
                  <a:cubicBezTo>
                    <a:pt x="290" y="996"/>
                    <a:pt x="334" y="1006"/>
                    <a:pt x="390" y="1006"/>
                  </a:cubicBezTo>
                  <a:cubicBezTo>
                    <a:pt x="867" y="1006"/>
                    <a:pt x="2152" y="259"/>
                    <a:pt x="2341" y="0"/>
                  </a:cubicBezTo>
                  <a:close/>
                </a:path>
              </a:pathLst>
            </a:custGeom>
            <a:solidFill>
              <a:srgbClr val="FBF2E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11" name="Google Shape;1302;p57"/>
            <p:cNvSpPr/>
            <p:nvPr/>
          </p:nvSpPr>
          <p:spPr>
            <a:xfrm>
              <a:off x="2864047" y="2830881"/>
              <a:ext cx="132871" cy="248146"/>
            </a:xfrm>
            <a:custGeom>
              <a:avLst/>
              <a:gdLst/>
              <a:ahLst/>
              <a:cxnLst/>
              <a:rect l="l" t="t" r="r" b="b"/>
              <a:pathLst>
                <a:path w="2069" h="3864" extrusionOk="0">
                  <a:moveTo>
                    <a:pt x="1103" y="1"/>
                  </a:moveTo>
                  <a:cubicBezTo>
                    <a:pt x="621" y="1"/>
                    <a:pt x="214" y="376"/>
                    <a:pt x="178" y="864"/>
                  </a:cubicBezTo>
                  <a:lnTo>
                    <a:pt x="35" y="2872"/>
                  </a:lnTo>
                  <a:cubicBezTo>
                    <a:pt x="1" y="3379"/>
                    <a:pt x="389" y="3828"/>
                    <a:pt x="896" y="3861"/>
                  </a:cubicBezTo>
                  <a:cubicBezTo>
                    <a:pt x="918" y="3863"/>
                    <a:pt x="941" y="3864"/>
                    <a:pt x="964" y="3864"/>
                  </a:cubicBezTo>
                  <a:cubicBezTo>
                    <a:pt x="1445" y="3864"/>
                    <a:pt x="1857" y="3488"/>
                    <a:pt x="1889" y="3001"/>
                  </a:cubicBezTo>
                  <a:lnTo>
                    <a:pt x="2032" y="997"/>
                  </a:lnTo>
                  <a:cubicBezTo>
                    <a:pt x="2069" y="487"/>
                    <a:pt x="1681" y="41"/>
                    <a:pt x="1171" y="3"/>
                  </a:cubicBezTo>
                  <a:cubicBezTo>
                    <a:pt x="1148" y="1"/>
                    <a:pt x="1125" y="1"/>
                    <a:pt x="1103" y="1"/>
                  </a:cubicBezTo>
                  <a:close/>
                </a:path>
              </a:pathLst>
            </a:custGeom>
            <a:solidFill>
              <a:srgbClr val="FFD7BD"/>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12" name="Google Shape;1303;p57"/>
            <p:cNvSpPr/>
            <p:nvPr/>
          </p:nvSpPr>
          <p:spPr>
            <a:xfrm>
              <a:off x="2871046" y="2849890"/>
              <a:ext cx="126192" cy="116688"/>
            </a:xfrm>
            <a:custGeom>
              <a:avLst/>
              <a:gdLst/>
              <a:ahLst/>
              <a:cxnLst/>
              <a:rect l="l" t="t" r="r" b="b"/>
              <a:pathLst>
                <a:path w="1965" h="1817" extrusionOk="0">
                  <a:moveTo>
                    <a:pt x="110" y="0"/>
                  </a:moveTo>
                  <a:lnTo>
                    <a:pt x="0" y="1544"/>
                  </a:lnTo>
                  <a:cubicBezTo>
                    <a:pt x="0" y="1544"/>
                    <a:pt x="536" y="1816"/>
                    <a:pt x="1156" y="1816"/>
                  </a:cubicBezTo>
                  <a:cubicBezTo>
                    <a:pt x="1385" y="1816"/>
                    <a:pt x="1625" y="1779"/>
                    <a:pt x="1855" y="1678"/>
                  </a:cubicBezTo>
                  <a:lnTo>
                    <a:pt x="1964" y="133"/>
                  </a:lnTo>
                  <a:lnTo>
                    <a:pt x="110" y="0"/>
                  </a:lnTo>
                  <a:close/>
                </a:path>
              </a:pathLst>
            </a:custGeom>
            <a:solidFill>
              <a:srgbClr val="28235B"/>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13" name="Google Shape;1304;p57"/>
            <p:cNvSpPr/>
            <p:nvPr/>
          </p:nvSpPr>
          <p:spPr>
            <a:xfrm>
              <a:off x="3072694" y="2964842"/>
              <a:ext cx="351861" cy="397907"/>
            </a:xfrm>
            <a:custGeom>
              <a:avLst/>
              <a:gdLst/>
              <a:ahLst/>
              <a:cxnLst/>
              <a:rect l="l" t="t" r="r" b="b"/>
              <a:pathLst>
                <a:path w="5479" h="6196" extrusionOk="0">
                  <a:moveTo>
                    <a:pt x="4041" y="0"/>
                  </a:moveTo>
                  <a:cubicBezTo>
                    <a:pt x="3990" y="0"/>
                    <a:pt x="3938" y="6"/>
                    <a:pt x="3887" y="17"/>
                  </a:cubicBezTo>
                  <a:cubicBezTo>
                    <a:pt x="3488" y="101"/>
                    <a:pt x="3237" y="493"/>
                    <a:pt x="3322" y="891"/>
                  </a:cubicBezTo>
                  <a:cubicBezTo>
                    <a:pt x="3900" y="3600"/>
                    <a:pt x="3736" y="4467"/>
                    <a:pt x="3648" y="4702"/>
                  </a:cubicBezTo>
                  <a:cubicBezTo>
                    <a:pt x="3209" y="4566"/>
                    <a:pt x="2199" y="3616"/>
                    <a:pt x="1420" y="2595"/>
                  </a:cubicBezTo>
                  <a:cubicBezTo>
                    <a:pt x="1274" y="2406"/>
                    <a:pt x="1055" y="2306"/>
                    <a:pt x="833" y="2306"/>
                  </a:cubicBezTo>
                  <a:cubicBezTo>
                    <a:pt x="677" y="2306"/>
                    <a:pt x="520" y="2355"/>
                    <a:pt x="385" y="2456"/>
                  </a:cubicBezTo>
                  <a:cubicBezTo>
                    <a:pt x="62" y="2705"/>
                    <a:pt x="1" y="3164"/>
                    <a:pt x="249" y="3490"/>
                  </a:cubicBezTo>
                  <a:cubicBezTo>
                    <a:pt x="269" y="3521"/>
                    <a:pt x="825" y="4245"/>
                    <a:pt x="1519" y="4922"/>
                  </a:cubicBezTo>
                  <a:cubicBezTo>
                    <a:pt x="2107" y="5498"/>
                    <a:pt x="2927" y="6195"/>
                    <a:pt x="3736" y="6195"/>
                  </a:cubicBezTo>
                  <a:cubicBezTo>
                    <a:pt x="3920" y="6195"/>
                    <a:pt x="4107" y="6158"/>
                    <a:pt x="4288" y="6073"/>
                  </a:cubicBezTo>
                  <a:cubicBezTo>
                    <a:pt x="5339" y="5590"/>
                    <a:pt x="5479" y="3950"/>
                    <a:pt x="4760" y="585"/>
                  </a:cubicBezTo>
                  <a:cubicBezTo>
                    <a:pt x="4687" y="238"/>
                    <a:pt x="4381" y="0"/>
                    <a:pt x="4041" y="0"/>
                  </a:cubicBezTo>
                  <a:close/>
                </a:path>
              </a:pathLst>
            </a:custGeom>
            <a:solidFill>
              <a:schemeClr val="accent6">
                <a:lumMod val="60000"/>
                <a:lumOff val="4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14" name="Google Shape;1305;p57"/>
            <p:cNvSpPr/>
            <p:nvPr/>
          </p:nvSpPr>
          <p:spPr>
            <a:xfrm>
              <a:off x="2349717" y="2904926"/>
              <a:ext cx="409724" cy="402980"/>
            </a:xfrm>
            <a:custGeom>
              <a:avLst/>
              <a:gdLst/>
              <a:ahLst/>
              <a:cxnLst/>
              <a:rect l="l" t="t" r="r" b="b"/>
              <a:pathLst>
                <a:path w="6380" h="6275" extrusionOk="0">
                  <a:moveTo>
                    <a:pt x="736" y="1"/>
                  </a:moveTo>
                  <a:cubicBezTo>
                    <a:pt x="331" y="1"/>
                    <a:pt x="1" y="331"/>
                    <a:pt x="1" y="736"/>
                  </a:cubicBezTo>
                  <a:cubicBezTo>
                    <a:pt x="1" y="3981"/>
                    <a:pt x="617" y="5706"/>
                    <a:pt x="1940" y="6169"/>
                  </a:cubicBezTo>
                  <a:cubicBezTo>
                    <a:pt x="2154" y="6243"/>
                    <a:pt x="2369" y="6274"/>
                    <a:pt x="2583" y="6274"/>
                  </a:cubicBezTo>
                  <a:cubicBezTo>
                    <a:pt x="4203" y="6274"/>
                    <a:pt x="5791" y="4393"/>
                    <a:pt x="6128" y="3971"/>
                  </a:cubicBezTo>
                  <a:cubicBezTo>
                    <a:pt x="6380" y="3651"/>
                    <a:pt x="6329" y="3189"/>
                    <a:pt x="6009" y="2933"/>
                  </a:cubicBezTo>
                  <a:cubicBezTo>
                    <a:pt x="5875" y="2826"/>
                    <a:pt x="5715" y="2775"/>
                    <a:pt x="5555" y="2775"/>
                  </a:cubicBezTo>
                  <a:cubicBezTo>
                    <a:pt x="5338" y="2775"/>
                    <a:pt x="5122" y="2870"/>
                    <a:pt x="4975" y="3052"/>
                  </a:cubicBezTo>
                  <a:cubicBezTo>
                    <a:pt x="4349" y="3837"/>
                    <a:pt x="3237" y="4804"/>
                    <a:pt x="2590" y="4804"/>
                  </a:cubicBezTo>
                  <a:cubicBezTo>
                    <a:pt x="2530" y="4804"/>
                    <a:pt x="2474" y="4795"/>
                    <a:pt x="2423" y="4778"/>
                  </a:cubicBezTo>
                  <a:cubicBezTo>
                    <a:pt x="2267" y="4720"/>
                    <a:pt x="1474" y="4263"/>
                    <a:pt x="1474" y="736"/>
                  </a:cubicBezTo>
                  <a:cubicBezTo>
                    <a:pt x="1474" y="331"/>
                    <a:pt x="1144" y="1"/>
                    <a:pt x="736" y="1"/>
                  </a:cubicBezTo>
                  <a:close/>
                </a:path>
              </a:pathLst>
            </a:custGeom>
            <a:solidFill>
              <a:schemeClr val="accent6">
                <a:lumMod val="60000"/>
                <a:lumOff val="4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15" name="Google Shape;1306;p57"/>
            <p:cNvSpPr/>
            <p:nvPr/>
          </p:nvSpPr>
          <p:spPr>
            <a:xfrm>
              <a:off x="2629840" y="3011016"/>
              <a:ext cx="578173" cy="824713"/>
            </a:xfrm>
            <a:custGeom>
              <a:avLst/>
              <a:gdLst/>
              <a:ahLst/>
              <a:cxnLst/>
              <a:rect l="l" t="t" r="r" b="b"/>
              <a:pathLst>
                <a:path w="9003" h="12842" extrusionOk="0">
                  <a:moveTo>
                    <a:pt x="4008" y="1"/>
                  </a:moveTo>
                  <a:cubicBezTo>
                    <a:pt x="1784" y="1"/>
                    <a:pt x="1" y="1311"/>
                    <a:pt x="14" y="3224"/>
                  </a:cubicBezTo>
                  <a:cubicBezTo>
                    <a:pt x="21" y="4432"/>
                    <a:pt x="1028" y="6830"/>
                    <a:pt x="1000" y="7510"/>
                  </a:cubicBezTo>
                  <a:cubicBezTo>
                    <a:pt x="964" y="8572"/>
                    <a:pt x="739" y="9416"/>
                    <a:pt x="657" y="10161"/>
                  </a:cubicBezTo>
                  <a:cubicBezTo>
                    <a:pt x="528" y="11301"/>
                    <a:pt x="1099" y="12628"/>
                    <a:pt x="3505" y="12798"/>
                  </a:cubicBezTo>
                  <a:lnTo>
                    <a:pt x="3665" y="12808"/>
                  </a:lnTo>
                  <a:lnTo>
                    <a:pt x="3733" y="12815"/>
                  </a:lnTo>
                  <a:lnTo>
                    <a:pt x="3893" y="12825"/>
                  </a:lnTo>
                  <a:cubicBezTo>
                    <a:pt x="4044" y="12836"/>
                    <a:pt x="4188" y="12841"/>
                    <a:pt x="4326" y="12841"/>
                  </a:cubicBezTo>
                  <a:cubicBezTo>
                    <a:pt x="6393" y="12841"/>
                    <a:pt x="7052" y="11692"/>
                    <a:pt x="7084" y="10617"/>
                  </a:cubicBezTo>
                  <a:cubicBezTo>
                    <a:pt x="7108" y="9869"/>
                    <a:pt x="7053" y="9263"/>
                    <a:pt x="7149" y="7946"/>
                  </a:cubicBezTo>
                  <a:cubicBezTo>
                    <a:pt x="7231" y="6803"/>
                    <a:pt x="8523" y="5034"/>
                    <a:pt x="8700" y="3840"/>
                  </a:cubicBezTo>
                  <a:cubicBezTo>
                    <a:pt x="9003" y="1835"/>
                    <a:pt x="7206" y="213"/>
                    <a:pt x="4801" y="43"/>
                  </a:cubicBezTo>
                  <a:lnTo>
                    <a:pt x="4641" y="32"/>
                  </a:lnTo>
                  <a:lnTo>
                    <a:pt x="4573" y="26"/>
                  </a:lnTo>
                  <a:lnTo>
                    <a:pt x="4414" y="15"/>
                  </a:lnTo>
                  <a:cubicBezTo>
                    <a:pt x="4277" y="6"/>
                    <a:pt x="4141" y="1"/>
                    <a:pt x="4008" y="1"/>
                  </a:cubicBezTo>
                  <a:close/>
                </a:path>
              </a:pathLst>
            </a:custGeom>
            <a:solidFill>
              <a:srgbClr val="DE989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16" name="Google Shape;1307;p57"/>
            <p:cNvSpPr/>
            <p:nvPr/>
          </p:nvSpPr>
          <p:spPr>
            <a:xfrm>
              <a:off x="2624381" y="3002732"/>
              <a:ext cx="589989" cy="841282"/>
            </a:xfrm>
            <a:custGeom>
              <a:avLst/>
              <a:gdLst/>
              <a:ahLst/>
              <a:cxnLst/>
              <a:rect l="l" t="t" r="r" b="b"/>
              <a:pathLst>
                <a:path w="9187" h="13100" extrusionOk="0">
                  <a:moveTo>
                    <a:pt x="4087" y="1"/>
                  </a:moveTo>
                  <a:cubicBezTo>
                    <a:pt x="1819" y="1"/>
                    <a:pt x="1" y="1337"/>
                    <a:pt x="14" y="3288"/>
                  </a:cubicBezTo>
                  <a:cubicBezTo>
                    <a:pt x="24" y="4520"/>
                    <a:pt x="1049" y="6966"/>
                    <a:pt x="1024" y="7664"/>
                  </a:cubicBezTo>
                  <a:cubicBezTo>
                    <a:pt x="983" y="8746"/>
                    <a:pt x="756" y="9607"/>
                    <a:pt x="671" y="10365"/>
                  </a:cubicBezTo>
                  <a:cubicBezTo>
                    <a:pt x="542" y="11529"/>
                    <a:pt x="1120" y="12883"/>
                    <a:pt x="3576" y="13056"/>
                  </a:cubicBezTo>
                  <a:lnTo>
                    <a:pt x="3739" y="13066"/>
                  </a:lnTo>
                  <a:lnTo>
                    <a:pt x="3811" y="13074"/>
                  </a:lnTo>
                  <a:lnTo>
                    <a:pt x="3974" y="13083"/>
                  </a:lnTo>
                  <a:cubicBezTo>
                    <a:pt x="4129" y="13094"/>
                    <a:pt x="4276" y="13100"/>
                    <a:pt x="4418" y="13100"/>
                  </a:cubicBezTo>
                  <a:cubicBezTo>
                    <a:pt x="6521" y="13100"/>
                    <a:pt x="7196" y="11928"/>
                    <a:pt x="7230" y="10831"/>
                  </a:cubicBezTo>
                  <a:cubicBezTo>
                    <a:pt x="7254" y="10065"/>
                    <a:pt x="7200" y="9450"/>
                    <a:pt x="7295" y="8109"/>
                  </a:cubicBezTo>
                  <a:cubicBezTo>
                    <a:pt x="7377" y="6939"/>
                    <a:pt x="8696" y="5136"/>
                    <a:pt x="8880" y="3918"/>
                  </a:cubicBezTo>
                  <a:cubicBezTo>
                    <a:pt x="9186" y="1873"/>
                    <a:pt x="7352" y="216"/>
                    <a:pt x="4900" y="42"/>
                  </a:cubicBezTo>
                  <a:lnTo>
                    <a:pt x="4736" y="32"/>
                  </a:lnTo>
                  <a:lnTo>
                    <a:pt x="4665" y="25"/>
                  </a:lnTo>
                  <a:lnTo>
                    <a:pt x="4502" y="15"/>
                  </a:lnTo>
                  <a:cubicBezTo>
                    <a:pt x="4362" y="5"/>
                    <a:pt x="4223" y="1"/>
                    <a:pt x="4087" y="1"/>
                  </a:cubicBezTo>
                  <a:close/>
                </a:path>
              </a:pathLst>
            </a:custGeom>
            <a:solidFill>
              <a:schemeClr val="accent2">
                <a:lumMod val="20000"/>
                <a:lumOff val="8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17" name="Google Shape;1308;p57"/>
            <p:cNvSpPr/>
            <p:nvPr/>
          </p:nvSpPr>
          <p:spPr>
            <a:xfrm>
              <a:off x="2510521" y="3005429"/>
              <a:ext cx="751952" cy="999327"/>
            </a:xfrm>
            <a:custGeom>
              <a:avLst/>
              <a:gdLst/>
              <a:ahLst/>
              <a:cxnLst/>
              <a:rect l="l" t="t" r="r" b="b"/>
              <a:pathLst>
                <a:path w="11709" h="15561" extrusionOk="0">
                  <a:moveTo>
                    <a:pt x="4700" y="0"/>
                  </a:moveTo>
                  <a:cubicBezTo>
                    <a:pt x="4305" y="150"/>
                    <a:pt x="3940" y="222"/>
                    <a:pt x="3522" y="457"/>
                  </a:cubicBezTo>
                  <a:cubicBezTo>
                    <a:pt x="3386" y="531"/>
                    <a:pt x="3213" y="684"/>
                    <a:pt x="3100" y="793"/>
                  </a:cubicBezTo>
                  <a:cubicBezTo>
                    <a:pt x="2965" y="922"/>
                    <a:pt x="2896" y="1110"/>
                    <a:pt x="2838" y="1286"/>
                  </a:cubicBezTo>
                  <a:cubicBezTo>
                    <a:pt x="2471" y="2385"/>
                    <a:pt x="2049" y="4152"/>
                    <a:pt x="2161" y="5305"/>
                  </a:cubicBezTo>
                  <a:cubicBezTo>
                    <a:pt x="2199" y="5706"/>
                    <a:pt x="2511" y="6509"/>
                    <a:pt x="2720" y="7495"/>
                  </a:cubicBezTo>
                  <a:cubicBezTo>
                    <a:pt x="1852" y="9533"/>
                    <a:pt x="1103" y="11541"/>
                    <a:pt x="276" y="13599"/>
                  </a:cubicBezTo>
                  <a:cubicBezTo>
                    <a:pt x="140" y="13940"/>
                    <a:pt x="0" y="14324"/>
                    <a:pt x="130" y="14671"/>
                  </a:cubicBezTo>
                  <a:lnTo>
                    <a:pt x="188" y="14668"/>
                  </a:lnTo>
                  <a:cubicBezTo>
                    <a:pt x="991" y="15049"/>
                    <a:pt x="1903" y="15114"/>
                    <a:pt x="2791" y="15178"/>
                  </a:cubicBezTo>
                  <a:cubicBezTo>
                    <a:pt x="5565" y="15370"/>
                    <a:pt x="8343" y="15560"/>
                    <a:pt x="11126" y="15560"/>
                  </a:cubicBezTo>
                  <a:cubicBezTo>
                    <a:pt x="11264" y="15560"/>
                    <a:pt x="11403" y="15560"/>
                    <a:pt x="11542" y="15559"/>
                  </a:cubicBezTo>
                  <a:cubicBezTo>
                    <a:pt x="11616" y="15559"/>
                    <a:pt x="11708" y="15444"/>
                    <a:pt x="11630" y="15440"/>
                  </a:cubicBezTo>
                  <a:lnTo>
                    <a:pt x="11636" y="15243"/>
                  </a:lnTo>
                  <a:cubicBezTo>
                    <a:pt x="11422" y="14154"/>
                    <a:pt x="11204" y="13059"/>
                    <a:pt x="10813" y="12021"/>
                  </a:cubicBezTo>
                  <a:cubicBezTo>
                    <a:pt x="10276" y="10606"/>
                    <a:pt x="9408" y="9296"/>
                    <a:pt x="9183" y="7802"/>
                  </a:cubicBezTo>
                  <a:cubicBezTo>
                    <a:pt x="9089" y="7421"/>
                    <a:pt x="9477" y="7189"/>
                    <a:pt x="9513" y="6798"/>
                  </a:cubicBezTo>
                  <a:cubicBezTo>
                    <a:pt x="9530" y="6608"/>
                    <a:pt x="9370" y="6080"/>
                    <a:pt x="9313" y="5744"/>
                  </a:cubicBezTo>
                  <a:cubicBezTo>
                    <a:pt x="9048" y="4260"/>
                    <a:pt x="9411" y="2743"/>
                    <a:pt x="9354" y="1242"/>
                  </a:cubicBezTo>
                  <a:cubicBezTo>
                    <a:pt x="9350" y="1140"/>
                    <a:pt x="9340" y="1035"/>
                    <a:pt x="9293" y="947"/>
                  </a:cubicBezTo>
                  <a:cubicBezTo>
                    <a:pt x="9241" y="858"/>
                    <a:pt x="9156" y="796"/>
                    <a:pt x="9068" y="742"/>
                  </a:cubicBezTo>
                  <a:cubicBezTo>
                    <a:pt x="8711" y="511"/>
                    <a:pt x="8323" y="334"/>
                    <a:pt x="7914" y="212"/>
                  </a:cubicBezTo>
                  <a:lnTo>
                    <a:pt x="7914" y="212"/>
                  </a:lnTo>
                  <a:lnTo>
                    <a:pt x="7982" y="239"/>
                  </a:lnTo>
                  <a:cubicBezTo>
                    <a:pt x="7803" y="1147"/>
                    <a:pt x="7670" y="2062"/>
                    <a:pt x="7585" y="2984"/>
                  </a:cubicBezTo>
                  <a:cubicBezTo>
                    <a:pt x="7568" y="3151"/>
                    <a:pt x="7432" y="3275"/>
                    <a:pt x="7268" y="3275"/>
                  </a:cubicBezTo>
                  <a:cubicBezTo>
                    <a:pt x="7258" y="3275"/>
                    <a:pt x="7248" y="3275"/>
                    <a:pt x="7238" y="3274"/>
                  </a:cubicBezTo>
                  <a:cubicBezTo>
                    <a:pt x="6244" y="3182"/>
                    <a:pt x="5251" y="3090"/>
                    <a:pt x="4257" y="2995"/>
                  </a:cubicBezTo>
                  <a:cubicBezTo>
                    <a:pt x="4067" y="2977"/>
                    <a:pt x="3937" y="2800"/>
                    <a:pt x="3975" y="2616"/>
                  </a:cubicBezTo>
                  <a:cubicBezTo>
                    <a:pt x="4138" y="1753"/>
                    <a:pt x="4389" y="909"/>
                    <a:pt x="4730" y="99"/>
                  </a:cubicBezTo>
                  <a:lnTo>
                    <a:pt x="4700" y="0"/>
                  </a:lnTo>
                  <a:close/>
                </a:path>
              </a:pathLst>
            </a:custGeom>
            <a:solidFill>
              <a:schemeClr val="accent5">
                <a:lumMod val="75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18" name="Google Shape;1309;p57"/>
            <p:cNvSpPr/>
            <p:nvPr/>
          </p:nvSpPr>
          <p:spPr>
            <a:xfrm>
              <a:off x="2824102" y="2992842"/>
              <a:ext cx="129853" cy="180201"/>
            </a:xfrm>
            <a:custGeom>
              <a:avLst/>
              <a:gdLst/>
              <a:ahLst/>
              <a:cxnLst/>
              <a:rect l="l" t="t" r="r" b="b"/>
              <a:pathLst>
                <a:path w="2022" h="2806" extrusionOk="0">
                  <a:moveTo>
                    <a:pt x="1392" y="1"/>
                  </a:moveTo>
                  <a:cubicBezTo>
                    <a:pt x="1370" y="1"/>
                    <a:pt x="1348" y="4"/>
                    <a:pt x="1327" y="9"/>
                  </a:cubicBezTo>
                  <a:cubicBezTo>
                    <a:pt x="1215" y="44"/>
                    <a:pt x="1130" y="135"/>
                    <a:pt x="1051" y="224"/>
                  </a:cubicBezTo>
                  <a:cubicBezTo>
                    <a:pt x="721" y="601"/>
                    <a:pt x="422" y="1010"/>
                    <a:pt x="160" y="1438"/>
                  </a:cubicBezTo>
                  <a:cubicBezTo>
                    <a:pt x="78" y="1571"/>
                    <a:pt x="0" y="1714"/>
                    <a:pt x="10" y="1870"/>
                  </a:cubicBezTo>
                  <a:cubicBezTo>
                    <a:pt x="14" y="1898"/>
                    <a:pt x="21" y="1928"/>
                    <a:pt x="37" y="1952"/>
                  </a:cubicBezTo>
                  <a:cubicBezTo>
                    <a:pt x="59" y="1977"/>
                    <a:pt x="90" y="1987"/>
                    <a:pt x="123" y="1987"/>
                  </a:cubicBezTo>
                  <a:cubicBezTo>
                    <a:pt x="157" y="1987"/>
                    <a:pt x="194" y="1976"/>
                    <a:pt x="225" y="1962"/>
                  </a:cubicBezTo>
                  <a:cubicBezTo>
                    <a:pt x="340" y="1914"/>
                    <a:pt x="450" y="1837"/>
                    <a:pt x="527" y="1738"/>
                  </a:cubicBezTo>
                  <a:lnTo>
                    <a:pt x="527" y="1738"/>
                  </a:lnTo>
                  <a:lnTo>
                    <a:pt x="521" y="1775"/>
                  </a:lnTo>
                  <a:cubicBezTo>
                    <a:pt x="503" y="1840"/>
                    <a:pt x="486" y="1904"/>
                    <a:pt x="470" y="1969"/>
                  </a:cubicBezTo>
                  <a:cubicBezTo>
                    <a:pt x="436" y="2095"/>
                    <a:pt x="401" y="2225"/>
                    <a:pt x="401" y="2354"/>
                  </a:cubicBezTo>
                  <a:cubicBezTo>
                    <a:pt x="401" y="2483"/>
                    <a:pt x="442" y="2619"/>
                    <a:pt x="538" y="2707"/>
                  </a:cubicBezTo>
                  <a:cubicBezTo>
                    <a:pt x="611" y="2774"/>
                    <a:pt x="709" y="2806"/>
                    <a:pt x="809" y="2806"/>
                  </a:cubicBezTo>
                  <a:cubicBezTo>
                    <a:pt x="895" y="2806"/>
                    <a:pt x="982" y="2782"/>
                    <a:pt x="1055" y="2738"/>
                  </a:cubicBezTo>
                  <a:cubicBezTo>
                    <a:pt x="1215" y="2639"/>
                    <a:pt x="1313" y="2465"/>
                    <a:pt x="1361" y="2289"/>
                  </a:cubicBezTo>
                  <a:cubicBezTo>
                    <a:pt x="1409" y="2109"/>
                    <a:pt x="1405" y="1918"/>
                    <a:pt x="1405" y="1735"/>
                  </a:cubicBezTo>
                  <a:lnTo>
                    <a:pt x="1416" y="1717"/>
                  </a:lnTo>
                  <a:cubicBezTo>
                    <a:pt x="1425" y="1789"/>
                    <a:pt x="1439" y="1860"/>
                    <a:pt x="1477" y="1922"/>
                  </a:cubicBezTo>
                  <a:cubicBezTo>
                    <a:pt x="1508" y="1977"/>
                    <a:pt x="1570" y="2022"/>
                    <a:pt x="1632" y="2022"/>
                  </a:cubicBezTo>
                  <a:cubicBezTo>
                    <a:pt x="1638" y="2022"/>
                    <a:pt x="1644" y="2021"/>
                    <a:pt x="1650" y="2020"/>
                  </a:cubicBezTo>
                  <a:cubicBezTo>
                    <a:pt x="1711" y="2013"/>
                    <a:pt x="1763" y="1962"/>
                    <a:pt x="1800" y="1914"/>
                  </a:cubicBezTo>
                  <a:cubicBezTo>
                    <a:pt x="1981" y="1677"/>
                    <a:pt x="2021" y="1343"/>
                    <a:pt x="1902" y="1071"/>
                  </a:cubicBezTo>
                  <a:cubicBezTo>
                    <a:pt x="1865" y="983"/>
                    <a:pt x="1810" y="901"/>
                    <a:pt x="1763" y="816"/>
                  </a:cubicBezTo>
                  <a:cubicBezTo>
                    <a:pt x="1657" y="622"/>
                    <a:pt x="1589" y="404"/>
                    <a:pt x="1562" y="183"/>
                  </a:cubicBezTo>
                  <a:lnTo>
                    <a:pt x="1606" y="149"/>
                  </a:lnTo>
                  <a:cubicBezTo>
                    <a:pt x="1589" y="54"/>
                    <a:pt x="1489" y="1"/>
                    <a:pt x="1392" y="1"/>
                  </a:cubicBezTo>
                  <a:close/>
                </a:path>
              </a:pathLst>
            </a:custGeom>
            <a:solidFill>
              <a:schemeClr val="accent2">
                <a:lumMod val="20000"/>
                <a:lumOff val="8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19" name="Google Shape;1310;p57"/>
            <p:cNvSpPr/>
            <p:nvPr/>
          </p:nvSpPr>
          <p:spPr>
            <a:xfrm>
              <a:off x="2830396" y="3238352"/>
              <a:ext cx="40715" cy="40459"/>
            </a:xfrm>
            <a:custGeom>
              <a:avLst/>
              <a:gdLst/>
              <a:ahLst/>
              <a:cxnLst/>
              <a:rect l="l" t="t" r="r" b="b"/>
              <a:pathLst>
                <a:path w="634" h="630" extrusionOk="0">
                  <a:moveTo>
                    <a:pt x="317" y="0"/>
                  </a:moveTo>
                  <a:cubicBezTo>
                    <a:pt x="143" y="0"/>
                    <a:pt x="0" y="143"/>
                    <a:pt x="0" y="316"/>
                  </a:cubicBezTo>
                  <a:cubicBezTo>
                    <a:pt x="0" y="490"/>
                    <a:pt x="143" y="630"/>
                    <a:pt x="317" y="630"/>
                  </a:cubicBezTo>
                  <a:cubicBezTo>
                    <a:pt x="490" y="630"/>
                    <a:pt x="633" y="490"/>
                    <a:pt x="633" y="316"/>
                  </a:cubicBezTo>
                  <a:cubicBezTo>
                    <a:pt x="633" y="143"/>
                    <a:pt x="490" y="0"/>
                    <a:pt x="317" y="0"/>
                  </a:cubicBezTo>
                  <a:close/>
                </a:path>
              </a:pathLst>
            </a:custGeom>
            <a:solidFill>
              <a:srgbClr val="FBF2E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20" name="Google Shape;1311;p57"/>
            <p:cNvSpPr/>
            <p:nvPr/>
          </p:nvSpPr>
          <p:spPr>
            <a:xfrm>
              <a:off x="2826478" y="3315030"/>
              <a:ext cx="40459" cy="40651"/>
            </a:xfrm>
            <a:custGeom>
              <a:avLst/>
              <a:gdLst/>
              <a:ahLst/>
              <a:cxnLst/>
              <a:rect l="l" t="t" r="r" b="b"/>
              <a:pathLst>
                <a:path w="630" h="633" extrusionOk="0">
                  <a:moveTo>
                    <a:pt x="317" y="0"/>
                  </a:moveTo>
                  <a:cubicBezTo>
                    <a:pt x="143" y="0"/>
                    <a:pt x="0" y="143"/>
                    <a:pt x="0" y="317"/>
                  </a:cubicBezTo>
                  <a:cubicBezTo>
                    <a:pt x="0" y="490"/>
                    <a:pt x="143" y="633"/>
                    <a:pt x="317" y="633"/>
                  </a:cubicBezTo>
                  <a:cubicBezTo>
                    <a:pt x="490" y="633"/>
                    <a:pt x="630" y="490"/>
                    <a:pt x="630" y="317"/>
                  </a:cubicBezTo>
                  <a:cubicBezTo>
                    <a:pt x="630" y="143"/>
                    <a:pt x="490" y="0"/>
                    <a:pt x="317" y="0"/>
                  </a:cubicBezTo>
                  <a:close/>
                </a:path>
              </a:pathLst>
            </a:custGeom>
            <a:solidFill>
              <a:srgbClr val="FBF2E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21" name="Google Shape;1312;p57"/>
            <p:cNvSpPr/>
            <p:nvPr/>
          </p:nvSpPr>
          <p:spPr>
            <a:xfrm>
              <a:off x="3223031" y="2854513"/>
              <a:ext cx="181550" cy="163825"/>
            </a:xfrm>
            <a:custGeom>
              <a:avLst/>
              <a:gdLst/>
              <a:ahLst/>
              <a:cxnLst/>
              <a:rect l="l" t="t" r="r" b="b"/>
              <a:pathLst>
                <a:path w="2827" h="2551" extrusionOk="0">
                  <a:moveTo>
                    <a:pt x="1222" y="1"/>
                  </a:moveTo>
                  <a:cubicBezTo>
                    <a:pt x="1117" y="1"/>
                    <a:pt x="1002" y="29"/>
                    <a:pt x="879" y="92"/>
                  </a:cubicBezTo>
                  <a:cubicBezTo>
                    <a:pt x="763" y="149"/>
                    <a:pt x="790" y="340"/>
                    <a:pt x="913" y="367"/>
                  </a:cubicBezTo>
                  <a:cubicBezTo>
                    <a:pt x="1185" y="431"/>
                    <a:pt x="1276" y="653"/>
                    <a:pt x="1297" y="915"/>
                  </a:cubicBezTo>
                  <a:cubicBezTo>
                    <a:pt x="1253" y="860"/>
                    <a:pt x="1212" y="802"/>
                    <a:pt x="1168" y="751"/>
                  </a:cubicBezTo>
                  <a:cubicBezTo>
                    <a:pt x="913" y="435"/>
                    <a:pt x="637" y="353"/>
                    <a:pt x="242" y="323"/>
                  </a:cubicBezTo>
                  <a:cubicBezTo>
                    <a:pt x="238" y="322"/>
                    <a:pt x="234" y="322"/>
                    <a:pt x="230" y="322"/>
                  </a:cubicBezTo>
                  <a:cubicBezTo>
                    <a:pt x="119" y="322"/>
                    <a:pt x="61" y="458"/>
                    <a:pt x="109" y="551"/>
                  </a:cubicBezTo>
                  <a:cubicBezTo>
                    <a:pt x="171" y="659"/>
                    <a:pt x="242" y="693"/>
                    <a:pt x="354" y="741"/>
                  </a:cubicBezTo>
                  <a:cubicBezTo>
                    <a:pt x="549" y="827"/>
                    <a:pt x="623" y="911"/>
                    <a:pt x="709" y="1105"/>
                  </a:cubicBezTo>
                  <a:cubicBezTo>
                    <a:pt x="783" y="1279"/>
                    <a:pt x="824" y="1469"/>
                    <a:pt x="875" y="1656"/>
                  </a:cubicBezTo>
                  <a:cubicBezTo>
                    <a:pt x="861" y="1646"/>
                    <a:pt x="848" y="1639"/>
                    <a:pt x="834" y="1632"/>
                  </a:cubicBezTo>
                  <a:cubicBezTo>
                    <a:pt x="671" y="1521"/>
                    <a:pt x="579" y="1357"/>
                    <a:pt x="443" y="1221"/>
                  </a:cubicBezTo>
                  <a:cubicBezTo>
                    <a:pt x="407" y="1185"/>
                    <a:pt x="359" y="1168"/>
                    <a:pt x="311" y="1168"/>
                  </a:cubicBezTo>
                  <a:cubicBezTo>
                    <a:pt x="230" y="1168"/>
                    <a:pt x="148" y="1218"/>
                    <a:pt x="127" y="1306"/>
                  </a:cubicBezTo>
                  <a:cubicBezTo>
                    <a:pt x="1" y="1819"/>
                    <a:pt x="505" y="2317"/>
                    <a:pt x="1001" y="2452"/>
                  </a:cubicBezTo>
                  <a:cubicBezTo>
                    <a:pt x="1116" y="2516"/>
                    <a:pt x="1263" y="2551"/>
                    <a:pt x="1424" y="2551"/>
                  </a:cubicBezTo>
                  <a:cubicBezTo>
                    <a:pt x="1564" y="2551"/>
                    <a:pt x="1715" y="2525"/>
                    <a:pt x="1865" y="2469"/>
                  </a:cubicBezTo>
                  <a:cubicBezTo>
                    <a:pt x="2284" y="2317"/>
                    <a:pt x="2562" y="1993"/>
                    <a:pt x="2556" y="1700"/>
                  </a:cubicBezTo>
                  <a:cubicBezTo>
                    <a:pt x="2713" y="1442"/>
                    <a:pt x="2811" y="1139"/>
                    <a:pt x="2818" y="942"/>
                  </a:cubicBezTo>
                  <a:cubicBezTo>
                    <a:pt x="2826" y="648"/>
                    <a:pt x="2576" y="111"/>
                    <a:pt x="2237" y="111"/>
                  </a:cubicBezTo>
                  <a:cubicBezTo>
                    <a:pt x="2168" y="111"/>
                    <a:pt x="2096" y="133"/>
                    <a:pt x="2022" y="183"/>
                  </a:cubicBezTo>
                  <a:cubicBezTo>
                    <a:pt x="1937" y="238"/>
                    <a:pt x="1923" y="323"/>
                    <a:pt x="1960" y="411"/>
                  </a:cubicBezTo>
                  <a:cubicBezTo>
                    <a:pt x="2001" y="506"/>
                    <a:pt x="2080" y="588"/>
                    <a:pt x="2090" y="693"/>
                  </a:cubicBezTo>
                  <a:cubicBezTo>
                    <a:pt x="2093" y="775"/>
                    <a:pt x="2063" y="867"/>
                    <a:pt x="2022" y="952"/>
                  </a:cubicBezTo>
                  <a:cubicBezTo>
                    <a:pt x="1921" y="451"/>
                    <a:pt x="1644" y="1"/>
                    <a:pt x="1222" y="1"/>
                  </a:cubicBezTo>
                  <a:close/>
                </a:path>
              </a:pathLst>
            </a:custGeom>
            <a:solidFill>
              <a:srgbClr val="FFD7BD"/>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22" name="Google Shape;1313;p57"/>
            <p:cNvSpPr/>
            <p:nvPr/>
          </p:nvSpPr>
          <p:spPr>
            <a:xfrm>
              <a:off x="2286525" y="2802945"/>
              <a:ext cx="202486" cy="165688"/>
            </a:xfrm>
            <a:custGeom>
              <a:avLst/>
              <a:gdLst/>
              <a:ahLst/>
              <a:cxnLst/>
              <a:rect l="l" t="t" r="r" b="b"/>
              <a:pathLst>
                <a:path w="3153" h="2580" extrusionOk="0">
                  <a:moveTo>
                    <a:pt x="1846" y="1"/>
                  </a:moveTo>
                  <a:cubicBezTo>
                    <a:pt x="1744" y="1"/>
                    <a:pt x="1644" y="83"/>
                    <a:pt x="1682" y="201"/>
                  </a:cubicBezTo>
                  <a:cubicBezTo>
                    <a:pt x="1730" y="360"/>
                    <a:pt x="1798" y="517"/>
                    <a:pt x="1849" y="677"/>
                  </a:cubicBezTo>
                  <a:cubicBezTo>
                    <a:pt x="1798" y="592"/>
                    <a:pt x="1740" y="510"/>
                    <a:pt x="1676" y="438"/>
                  </a:cubicBezTo>
                  <a:cubicBezTo>
                    <a:pt x="1495" y="250"/>
                    <a:pt x="1203" y="69"/>
                    <a:pt x="926" y="69"/>
                  </a:cubicBezTo>
                  <a:cubicBezTo>
                    <a:pt x="812" y="69"/>
                    <a:pt x="700" y="100"/>
                    <a:pt x="600" y="173"/>
                  </a:cubicBezTo>
                  <a:cubicBezTo>
                    <a:pt x="508" y="241"/>
                    <a:pt x="502" y="367"/>
                    <a:pt x="600" y="435"/>
                  </a:cubicBezTo>
                  <a:cubicBezTo>
                    <a:pt x="831" y="592"/>
                    <a:pt x="1032" y="686"/>
                    <a:pt x="1155" y="959"/>
                  </a:cubicBezTo>
                  <a:cubicBezTo>
                    <a:pt x="1175" y="1000"/>
                    <a:pt x="1189" y="1041"/>
                    <a:pt x="1202" y="1085"/>
                  </a:cubicBezTo>
                  <a:cubicBezTo>
                    <a:pt x="1161" y="1030"/>
                    <a:pt x="1117" y="980"/>
                    <a:pt x="1076" y="931"/>
                  </a:cubicBezTo>
                  <a:cubicBezTo>
                    <a:pt x="917" y="750"/>
                    <a:pt x="631" y="548"/>
                    <a:pt x="370" y="548"/>
                  </a:cubicBezTo>
                  <a:cubicBezTo>
                    <a:pt x="263" y="548"/>
                    <a:pt x="161" y="581"/>
                    <a:pt x="73" y="663"/>
                  </a:cubicBezTo>
                  <a:cubicBezTo>
                    <a:pt x="1" y="727"/>
                    <a:pt x="25" y="846"/>
                    <a:pt x="104" y="891"/>
                  </a:cubicBezTo>
                  <a:cubicBezTo>
                    <a:pt x="195" y="949"/>
                    <a:pt x="297" y="966"/>
                    <a:pt x="390" y="1024"/>
                  </a:cubicBezTo>
                  <a:cubicBezTo>
                    <a:pt x="519" y="1105"/>
                    <a:pt x="594" y="1225"/>
                    <a:pt x="662" y="1360"/>
                  </a:cubicBezTo>
                  <a:cubicBezTo>
                    <a:pt x="720" y="1479"/>
                    <a:pt x="778" y="1602"/>
                    <a:pt x="828" y="1724"/>
                  </a:cubicBezTo>
                  <a:cubicBezTo>
                    <a:pt x="845" y="1762"/>
                    <a:pt x="859" y="1803"/>
                    <a:pt x="869" y="1847"/>
                  </a:cubicBezTo>
                  <a:cubicBezTo>
                    <a:pt x="869" y="1861"/>
                    <a:pt x="866" y="1874"/>
                    <a:pt x="866" y="1888"/>
                  </a:cubicBezTo>
                  <a:cubicBezTo>
                    <a:pt x="839" y="2231"/>
                    <a:pt x="1199" y="2541"/>
                    <a:pt x="1672" y="2575"/>
                  </a:cubicBezTo>
                  <a:cubicBezTo>
                    <a:pt x="1705" y="2578"/>
                    <a:pt x="1737" y="2579"/>
                    <a:pt x="1769" y="2579"/>
                  </a:cubicBezTo>
                  <a:cubicBezTo>
                    <a:pt x="2135" y="2579"/>
                    <a:pt x="2443" y="2404"/>
                    <a:pt x="2543" y="2153"/>
                  </a:cubicBezTo>
                  <a:cubicBezTo>
                    <a:pt x="2741" y="2017"/>
                    <a:pt x="2896" y="1817"/>
                    <a:pt x="3009" y="1602"/>
                  </a:cubicBezTo>
                  <a:cubicBezTo>
                    <a:pt x="3152" y="1323"/>
                    <a:pt x="3053" y="1054"/>
                    <a:pt x="2747" y="972"/>
                  </a:cubicBezTo>
                  <a:cubicBezTo>
                    <a:pt x="2738" y="970"/>
                    <a:pt x="2728" y="968"/>
                    <a:pt x="2719" y="968"/>
                  </a:cubicBezTo>
                  <a:cubicBezTo>
                    <a:pt x="2650" y="968"/>
                    <a:pt x="2604" y="1046"/>
                    <a:pt x="2631" y="1112"/>
                  </a:cubicBezTo>
                  <a:cubicBezTo>
                    <a:pt x="2615" y="1132"/>
                    <a:pt x="2598" y="1156"/>
                    <a:pt x="2577" y="1176"/>
                  </a:cubicBezTo>
                  <a:cubicBezTo>
                    <a:pt x="2577" y="694"/>
                    <a:pt x="2414" y="241"/>
                    <a:pt x="1921" y="17"/>
                  </a:cubicBezTo>
                  <a:cubicBezTo>
                    <a:pt x="1897" y="6"/>
                    <a:pt x="1871" y="1"/>
                    <a:pt x="1846" y="1"/>
                  </a:cubicBezTo>
                  <a:close/>
                </a:path>
              </a:pathLst>
            </a:custGeom>
            <a:solidFill>
              <a:srgbClr val="FFD7BD"/>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grpSp>
          <p:nvGrpSpPr>
            <p:cNvPr id="123" name="Google Shape;1314;p57"/>
            <p:cNvGrpSpPr/>
            <p:nvPr/>
          </p:nvGrpSpPr>
          <p:grpSpPr>
            <a:xfrm rot="-4292331">
              <a:off x="2660654" y="2467670"/>
              <a:ext cx="634306" cy="565757"/>
              <a:chOff x="5121150" y="2573100"/>
              <a:chExt cx="223700" cy="199525"/>
            </a:xfrm>
          </p:grpSpPr>
          <p:sp>
            <p:nvSpPr>
              <p:cNvPr id="124" name="Google Shape;1315;p57"/>
              <p:cNvSpPr/>
              <p:nvPr/>
            </p:nvSpPr>
            <p:spPr>
              <a:xfrm>
                <a:off x="5167500" y="2699625"/>
                <a:ext cx="50850" cy="73000"/>
              </a:xfrm>
              <a:custGeom>
                <a:avLst/>
                <a:gdLst/>
                <a:ahLst/>
                <a:cxnLst/>
                <a:rect l="l" t="t" r="r" b="b"/>
                <a:pathLst>
                  <a:path w="2034" h="2920" extrusionOk="0">
                    <a:moveTo>
                      <a:pt x="1858" y="2798"/>
                    </a:moveTo>
                    <a:lnTo>
                      <a:pt x="1858" y="2798"/>
                    </a:lnTo>
                    <a:cubicBezTo>
                      <a:pt x="1854" y="2802"/>
                      <a:pt x="1850" y="2805"/>
                      <a:pt x="1846" y="2809"/>
                    </a:cubicBezTo>
                    <a:lnTo>
                      <a:pt x="1846" y="2809"/>
                    </a:lnTo>
                    <a:cubicBezTo>
                      <a:pt x="1844" y="2818"/>
                      <a:pt x="1843" y="2826"/>
                      <a:pt x="1841" y="2835"/>
                    </a:cubicBezTo>
                    <a:lnTo>
                      <a:pt x="1858" y="2798"/>
                    </a:lnTo>
                    <a:close/>
                    <a:moveTo>
                      <a:pt x="1487" y="1"/>
                    </a:moveTo>
                    <a:lnTo>
                      <a:pt x="1389" y="15"/>
                    </a:lnTo>
                    <a:cubicBezTo>
                      <a:pt x="769" y="654"/>
                      <a:pt x="197" y="1392"/>
                      <a:pt x="7" y="2264"/>
                    </a:cubicBezTo>
                    <a:lnTo>
                      <a:pt x="1" y="2325"/>
                    </a:lnTo>
                    <a:cubicBezTo>
                      <a:pt x="65" y="2437"/>
                      <a:pt x="156" y="2532"/>
                      <a:pt x="259" y="2607"/>
                    </a:cubicBezTo>
                    <a:cubicBezTo>
                      <a:pt x="563" y="2835"/>
                      <a:pt x="950" y="2920"/>
                      <a:pt x="1332" y="2920"/>
                    </a:cubicBezTo>
                    <a:cubicBezTo>
                      <a:pt x="1394" y="2920"/>
                      <a:pt x="1456" y="2918"/>
                      <a:pt x="1518" y="2914"/>
                    </a:cubicBezTo>
                    <a:cubicBezTo>
                      <a:pt x="1634" y="2903"/>
                      <a:pt x="1760" y="2884"/>
                      <a:pt x="1846" y="2809"/>
                    </a:cubicBezTo>
                    <a:lnTo>
                      <a:pt x="1846" y="2809"/>
                    </a:lnTo>
                    <a:cubicBezTo>
                      <a:pt x="2002" y="1966"/>
                      <a:pt x="2034" y="1104"/>
                      <a:pt x="1943" y="252"/>
                    </a:cubicBezTo>
                    <a:cubicBezTo>
                      <a:pt x="1940" y="222"/>
                      <a:pt x="1932" y="188"/>
                      <a:pt x="1912" y="164"/>
                    </a:cubicBezTo>
                    <a:cubicBezTo>
                      <a:pt x="1895" y="137"/>
                      <a:pt x="1861" y="127"/>
                      <a:pt x="1830" y="117"/>
                    </a:cubicBezTo>
                    <a:cubicBezTo>
                      <a:pt x="1719" y="79"/>
                      <a:pt x="1603" y="42"/>
                      <a:pt x="1487" y="1"/>
                    </a:cubicBezTo>
                    <a:close/>
                  </a:path>
                </a:pathLst>
              </a:custGeom>
              <a:solidFill>
                <a:srgbClr val="00206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25" name="Google Shape;1316;p57"/>
              <p:cNvSpPr/>
              <p:nvPr/>
            </p:nvSpPr>
            <p:spPr>
              <a:xfrm>
                <a:off x="5121150" y="2585400"/>
                <a:ext cx="71475" cy="62625"/>
              </a:xfrm>
              <a:custGeom>
                <a:avLst/>
                <a:gdLst/>
                <a:ahLst/>
                <a:cxnLst/>
                <a:rect l="l" t="t" r="r" b="b"/>
                <a:pathLst>
                  <a:path w="2859" h="2505" extrusionOk="0">
                    <a:moveTo>
                      <a:pt x="1160" y="0"/>
                    </a:moveTo>
                    <a:cubicBezTo>
                      <a:pt x="1166" y="6"/>
                      <a:pt x="1172" y="11"/>
                      <a:pt x="1178" y="16"/>
                    </a:cubicBezTo>
                    <a:lnTo>
                      <a:pt x="1178" y="16"/>
                    </a:lnTo>
                    <a:cubicBezTo>
                      <a:pt x="1173" y="16"/>
                      <a:pt x="1168" y="16"/>
                      <a:pt x="1163" y="16"/>
                    </a:cubicBezTo>
                    <a:cubicBezTo>
                      <a:pt x="1053" y="16"/>
                      <a:pt x="950" y="75"/>
                      <a:pt x="857" y="137"/>
                    </a:cubicBezTo>
                    <a:cubicBezTo>
                      <a:pt x="493" y="382"/>
                      <a:pt x="167" y="721"/>
                      <a:pt x="51" y="1147"/>
                    </a:cubicBezTo>
                    <a:cubicBezTo>
                      <a:pt x="17" y="1273"/>
                      <a:pt x="0" y="1406"/>
                      <a:pt x="21" y="1535"/>
                    </a:cubicBezTo>
                    <a:lnTo>
                      <a:pt x="61" y="1579"/>
                    </a:lnTo>
                    <a:cubicBezTo>
                      <a:pt x="748" y="2147"/>
                      <a:pt x="1650" y="2379"/>
                      <a:pt x="2535" y="2505"/>
                    </a:cubicBezTo>
                    <a:lnTo>
                      <a:pt x="2620" y="2453"/>
                    </a:lnTo>
                    <a:cubicBezTo>
                      <a:pt x="2687" y="2351"/>
                      <a:pt x="2753" y="2252"/>
                      <a:pt x="2820" y="2150"/>
                    </a:cubicBezTo>
                    <a:cubicBezTo>
                      <a:pt x="2838" y="2123"/>
                      <a:pt x="2858" y="2097"/>
                      <a:pt x="2858" y="2065"/>
                    </a:cubicBezTo>
                    <a:cubicBezTo>
                      <a:pt x="2858" y="2032"/>
                      <a:pt x="2841" y="2004"/>
                      <a:pt x="2824" y="1974"/>
                    </a:cubicBezTo>
                    <a:cubicBezTo>
                      <a:pt x="2375" y="1246"/>
                      <a:pt x="1817" y="584"/>
                      <a:pt x="1178" y="16"/>
                    </a:cubicBezTo>
                    <a:lnTo>
                      <a:pt x="1178" y="16"/>
                    </a:lnTo>
                    <a:cubicBezTo>
                      <a:pt x="1184" y="16"/>
                      <a:pt x="1191" y="17"/>
                      <a:pt x="1197" y="18"/>
                    </a:cubicBezTo>
                    <a:lnTo>
                      <a:pt x="1160" y="0"/>
                    </a:lnTo>
                    <a:close/>
                  </a:path>
                </a:pathLst>
              </a:custGeom>
              <a:solidFill>
                <a:srgbClr val="00206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26" name="Google Shape;1317;p57"/>
              <p:cNvSpPr/>
              <p:nvPr/>
            </p:nvSpPr>
            <p:spPr>
              <a:xfrm>
                <a:off x="5160675" y="2596650"/>
                <a:ext cx="37625" cy="35450"/>
              </a:xfrm>
              <a:custGeom>
                <a:avLst/>
                <a:gdLst/>
                <a:ahLst/>
                <a:cxnLst/>
                <a:rect l="l" t="t" r="r" b="b"/>
                <a:pathLst>
                  <a:path w="1505" h="1418" extrusionOk="0">
                    <a:moveTo>
                      <a:pt x="732" y="1"/>
                    </a:moveTo>
                    <a:cubicBezTo>
                      <a:pt x="685" y="1"/>
                      <a:pt x="637" y="6"/>
                      <a:pt x="590" y="17"/>
                    </a:cubicBezTo>
                    <a:cubicBezTo>
                      <a:pt x="222" y="102"/>
                      <a:pt x="1" y="480"/>
                      <a:pt x="93" y="860"/>
                    </a:cubicBezTo>
                    <a:cubicBezTo>
                      <a:pt x="170" y="1191"/>
                      <a:pt x="460" y="1417"/>
                      <a:pt x="773" y="1417"/>
                    </a:cubicBezTo>
                    <a:cubicBezTo>
                      <a:pt x="820" y="1417"/>
                      <a:pt x="868" y="1412"/>
                      <a:pt x="916" y="1402"/>
                    </a:cubicBezTo>
                    <a:cubicBezTo>
                      <a:pt x="1280" y="1317"/>
                      <a:pt x="1505" y="939"/>
                      <a:pt x="1413" y="557"/>
                    </a:cubicBezTo>
                    <a:cubicBezTo>
                      <a:pt x="1333" y="227"/>
                      <a:pt x="1045" y="1"/>
                      <a:pt x="732" y="1"/>
                    </a:cubicBezTo>
                    <a:close/>
                  </a:path>
                </a:pathLst>
              </a:custGeom>
              <a:solidFill>
                <a:srgbClr val="FFD7BD"/>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27" name="Google Shape;1318;p57"/>
              <p:cNvSpPr/>
              <p:nvPr/>
            </p:nvSpPr>
            <p:spPr>
              <a:xfrm>
                <a:off x="5203400" y="2706975"/>
                <a:ext cx="37625" cy="35450"/>
              </a:xfrm>
              <a:custGeom>
                <a:avLst/>
                <a:gdLst/>
                <a:ahLst/>
                <a:cxnLst/>
                <a:rect l="l" t="t" r="r" b="b"/>
                <a:pathLst>
                  <a:path w="1505" h="1418" extrusionOk="0">
                    <a:moveTo>
                      <a:pt x="729" y="0"/>
                    </a:moveTo>
                    <a:cubicBezTo>
                      <a:pt x="682" y="0"/>
                      <a:pt x="634" y="6"/>
                      <a:pt x="585" y="16"/>
                    </a:cubicBezTo>
                    <a:cubicBezTo>
                      <a:pt x="221" y="101"/>
                      <a:pt x="0" y="479"/>
                      <a:pt x="88" y="860"/>
                    </a:cubicBezTo>
                    <a:cubicBezTo>
                      <a:pt x="168" y="1191"/>
                      <a:pt x="459" y="1417"/>
                      <a:pt x="772" y="1417"/>
                    </a:cubicBezTo>
                    <a:cubicBezTo>
                      <a:pt x="820" y="1417"/>
                      <a:pt x="868" y="1412"/>
                      <a:pt x="915" y="1401"/>
                    </a:cubicBezTo>
                    <a:cubicBezTo>
                      <a:pt x="1280" y="1316"/>
                      <a:pt x="1504" y="938"/>
                      <a:pt x="1412" y="558"/>
                    </a:cubicBezTo>
                    <a:cubicBezTo>
                      <a:pt x="1332" y="226"/>
                      <a:pt x="1045" y="0"/>
                      <a:pt x="729" y="0"/>
                    </a:cubicBezTo>
                    <a:close/>
                  </a:path>
                </a:pathLst>
              </a:custGeom>
              <a:solidFill>
                <a:srgbClr val="FFD7BD"/>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28" name="Google Shape;1319;p57"/>
              <p:cNvSpPr/>
              <p:nvPr/>
            </p:nvSpPr>
            <p:spPr>
              <a:xfrm>
                <a:off x="5162400" y="2579250"/>
                <a:ext cx="182450" cy="141100"/>
              </a:xfrm>
              <a:custGeom>
                <a:avLst/>
                <a:gdLst/>
                <a:ahLst/>
                <a:cxnLst/>
                <a:rect l="l" t="t" r="r" b="b"/>
                <a:pathLst>
                  <a:path w="7298" h="5644" extrusionOk="0">
                    <a:moveTo>
                      <a:pt x="4402" y="1"/>
                    </a:moveTo>
                    <a:cubicBezTo>
                      <a:pt x="4145" y="1"/>
                      <a:pt x="3884" y="39"/>
                      <a:pt x="3627" y="121"/>
                    </a:cubicBezTo>
                    <a:lnTo>
                      <a:pt x="2113" y="600"/>
                    </a:lnTo>
                    <a:cubicBezTo>
                      <a:pt x="759" y="1029"/>
                      <a:pt x="0" y="2489"/>
                      <a:pt x="429" y="3843"/>
                    </a:cubicBezTo>
                    <a:cubicBezTo>
                      <a:pt x="776" y="4940"/>
                      <a:pt x="1800" y="5644"/>
                      <a:pt x="2896" y="5644"/>
                    </a:cubicBezTo>
                    <a:cubicBezTo>
                      <a:pt x="3153" y="5644"/>
                      <a:pt x="3414" y="5605"/>
                      <a:pt x="3671" y="5524"/>
                    </a:cubicBezTo>
                    <a:lnTo>
                      <a:pt x="5189" y="5044"/>
                    </a:lnTo>
                    <a:cubicBezTo>
                      <a:pt x="6543" y="4615"/>
                      <a:pt x="7298" y="3156"/>
                      <a:pt x="6869" y="1801"/>
                    </a:cubicBezTo>
                    <a:cubicBezTo>
                      <a:pt x="6522" y="704"/>
                      <a:pt x="5499" y="1"/>
                      <a:pt x="4402" y="1"/>
                    </a:cubicBezTo>
                    <a:close/>
                  </a:path>
                </a:pathLst>
              </a:custGeom>
              <a:solidFill>
                <a:srgbClr val="FFD7BD"/>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29" name="Google Shape;1320;p57"/>
              <p:cNvSpPr/>
              <p:nvPr/>
            </p:nvSpPr>
            <p:spPr>
              <a:xfrm>
                <a:off x="5233325" y="2610875"/>
                <a:ext cx="8025" cy="20050"/>
              </a:xfrm>
              <a:custGeom>
                <a:avLst/>
                <a:gdLst/>
                <a:ahLst/>
                <a:cxnLst/>
                <a:rect l="l" t="t" r="r" b="b"/>
                <a:pathLst>
                  <a:path w="321" h="802" extrusionOk="0">
                    <a:moveTo>
                      <a:pt x="98" y="1"/>
                    </a:moveTo>
                    <a:cubicBezTo>
                      <a:pt x="83" y="1"/>
                      <a:pt x="68" y="4"/>
                      <a:pt x="55" y="13"/>
                    </a:cubicBezTo>
                    <a:cubicBezTo>
                      <a:pt x="14" y="36"/>
                      <a:pt x="4" y="90"/>
                      <a:pt x="28" y="128"/>
                    </a:cubicBezTo>
                    <a:cubicBezTo>
                      <a:pt x="89" y="230"/>
                      <a:pt x="150" y="380"/>
                      <a:pt x="150" y="424"/>
                    </a:cubicBezTo>
                    <a:cubicBezTo>
                      <a:pt x="150" y="503"/>
                      <a:pt x="109" y="580"/>
                      <a:pt x="34" y="659"/>
                    </a:cubicBezTo>
                    <a:cubicBezTo>
                      <a:pt x="1" y="693"/>
                      <a:pt x="1" y="744"/>
                      <a:pt x="34" y="778"/>
                    </a:cubicBezTo>
                    <a:cubicBezTo>
                      <a:pt x="48" y="795"/>
                      <a:pt x="72" y="802"/>
                      <a:pt x="92" y="802"/>
                    </a:cubicBezTo>
                    <a:cubicBezTo>
                      <a:pt x="113" y="802"/>
                      <a:pt x="136" y="795"/>
                      <a:pt x="150" y="778"/>
                    </a:cubicBezTo>
                    <a:cubicBezTo>
                      <a:pt x="262" y="669"/>
                      <a:pt x="317" y="550"/>
                      <a:pt x="317" y="428"/>
                    </a:cubicBezTo>
                    <a:cubicBezTo>
                      <a:pt x="320" y="315"/>
                      <a:pt x="208" y="104"/>
                      <a:pt x="171" y="43"/>
                    </a:cubicBezTo>
                    <a:cubicBezTo>
                      <a:pt x="155" y="16"/>
                      <a:pt x="127" y="1"/>
                      <a:pt x="98" y="1"/>
                    </a:cubicBezTo>
                    <a:close/>
                  </a:path>
                </a:pathLst>
              </a:custGeom>
              <a:solidFill>
                <a:schemeClr val="accent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30" name="Google Shape;1321;p57"/>
              <p:cNvSpPr/>
              <p:nvPr/>
            </p:nvSpPr>
            <p:spPr>
              <a:xfrm>
                <a:off x="5246425" y="2665425"/>
                <a:ext cx="13200" cy="17050"/>
              </a:xfrm>
              <a:custGeom>
                <a:avLst/>
                <a:gdLst/>
                <a:ahLst/>
                <a:cxnLst/>
                <a:rect l="l" t="t" r="r" b="b"/>
                <a:pathLst>
                  <a:path w="528" h="682" extrusionOk="0">
                    <a:moveTo>
                      <a:pt x="84" y="0"/>
                    </a:moveTo>
                    <a:cubicBezTo>
                      <a:pt x="42" y="0"/>
                      <a:pt x="7" y="32"/>
                      <a:pt x="4" y="76"/>
                    </a:cubicBezTo>
                    <a:cubicBezTo>
                      <a:pt x="0" y="120"/>
                      <a:pt x="35" y="161"/>
                      <a:pt x="79" y="168"/>
                    </a:cubicBezTo>
                    <a:cubicBezTo>
                      <a:pt x="228" y="182"/>
                      <a:pt x="273" y="205"/>
                      <a:pt x="307" y="256"/>
                    </a:cubicBezTo>
                    <a:cubicBezTo>
                      <a:pt x="358" y="331"/>
                      <a:pt x="358" y="477"/>
                      <a:pt x="361" y="603"/>
                    </a:cubicBezTo>
                    <a:cubicBezTo>
                      <a:pt x="361" y="651"/>
                      <a:pt x="399" y="681"/>
                      <a:pt x="443" y="681"/>
                    </a:cubicBezTo>
                    <a:cubicBezTo>
                      <a:pt x="490" y="681"/>
                      <a:pt x="528" y="637"/>
                      <a:pt x="528" y="593"/>
                    </a:cubicBezTo>
                    <a:cubicBezTo>
                      <a:pt x="525" y="453"/>
                      <a:pt x="525" y="280"/>
                      <a:pt x="443" y="161"/>
                    </a:cubicBezTo>
                    <a:cubicBezTo>
                      <a:pt x="364" y="45"/>
                      <a:pt x="256" y="15"/>
                      <a:pt x="96" y="1"/>
                    </a:cubicBezTo>
                    <a:cubicBezTo>
                      <a:pt x="92" y="1"/>
                      <a:pt x="88" y="0"/>
                      <a:pt x="84" y="0"/>
                    </a:cubicBezTo>
                    <a:close/>
                  </a:path>
                </a:pathLst>
              </a:custGeom>
              <a:solidFill>
                <a:schemeClr val="accent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31" name="Google Shape;1322;p57"/>
              <p:cNvSpPr/>
              <p:nvPr/>
            </p:nvSpPr>
            <p:spPr>
              <a:xfrm>
                <a:off x="5245325" y="2605025"/>
                <a:ext cx="12350" cy="19350"/>
              </a:xfrm>
              <a:custGeom>
                <a:avLst/>
                <a:gdLst/>
                <a:ahLst/>
                <a:cxnLst/>
                <a:rect l="l" t="t" r="r" b="b"/>
                <a:pathLst>
                  <a:path w="494" h="774" extrusionOk="0">
                    <a:moveTo>
                      <a:pt x="71" y="0"/>
                    </a:moveTo>
                    <a:cubicBezTo>
                      <a:pt x="46" y="0"/>
                      <a:pt x="24" y="16"/>
                      <a:pt x="14" y="38"/>
                    </a:cubicBezTo>
                    <a:cubicBezTo>
                      <a:pt x="0" y="73"/>
                      <a:pt x="17" y="107"/>
                      <a:pt x="52" y="120"/>
                    </a:cubicBezTo>
                    <a:cubicBezTo>
                      <a:pt x="52" y="120"/>
                      <a:pt x="248" y="199"/>
                      <a:pt x="303" y="345"/>
                    </a:cubicBezTo>
                    <a:cubicBezTo>
                      <a:pt x="354" y="495"/>
                      <a:pt x="256" y="679"/>
                      <a:pt x="256" y="682"/>
                    </a:cubicBezTo>
                    <a:cubicBezTo>
                      <a:pt x="239" y="709"/>
                      <a:pt x="248" y="750"/>
                      <a:pt x="279" y="767"/>
                    </a:cubicBezTo>
                    <a:cubicBezTo>
                      <a:pt x="289" y="770"/>
                      <a:pt x="300" y="773"/>
                      <a:pt x="310" y="773"/>
                    </a:cubicBezTo>
                    <a:cubicBezTo>
                      <a:pt x="330" y="773"/>
                      <a:pt x="351" y="764"/>
                      <a:pt x="364" y="743"/>
                    </a:cubicBezTo>
                    <a:cubicBezTo>
                      <a:pt x="368" y="733"/>
                      <a:pt x="493" y="508"/>
                      <a:pt x="419" y="304"/>
                    </a:cubicBezTo>
                    <a:cubicBezTo>
                      <a:pt x="347" y="100"/>
                      <a:pt x="106" y="8"/>
                      <a:pt x="96" y="5"/>
                    </a:cubicBezTo>
                    <a:cubicBezTo>
                      <a:pt x="87" y="2"/>
                      <a:pt x="79" y="0"/>
                      <a:pt x="71" y="0"/>
                    </a:cubicBezTo>
                    <a:close/>
                  </a:path>
                </a:pathLst>
              </a:custGeom>
              <a:solidFill>
                <a:schemeClr val="accent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32" name="Google Shape;1323;p57"/>
              <p:cNvSpPr/>
              <p:nvPr/>
            </p:nvSpPr>
            <p:spPr>
              <a:xfrm>
                <a:off x="5265050" y="2660000"/>
                <a:ext cx="12275" cy="19325"/>
              </a:xfrm>
              <a:custGeom>
                <a:avLst/>
                <a:gdLst/>
                <a:ahLst/>
                <a:cxnLst/>
                <a:rect l="l" t="t" r="r" b="b"/>
                <a:pathLst>
                  <a:path w="491" h="773" extrusionOk="0">
                    <a:moveTo>
                      <a:pt x="73" y="0"/>
                    </a:moveTo>
                    <a:cubicBezTo>
                      <a:pt x="47" y="0"/>
                      <a:pt x="22" y="15"/>
                      <a:pt x="14" y="41"/>
                    </a:cubicBezTo>
                    <a:cubicBezTo>
                      <a:pt x="1" y="72"/>
                      <a:pt x="18" y="110"/>
                      <a:pt x="48" y="123"/>
                    </a:cubicBezTo>
                    <a:cubicBezTo>
                      <a:pt x="51" y="123"/>
                      <a:pt x="249" y="198"/>
                      <a:pt x="300" y="347"/>
                    </a:cubicBezTo>
                    <a:cubicBezTo>
                      <a:pt x="354" y="497"/>
                      <a:pt x="256" y="681"/>
                      <a:pt x="252" y="681"/>
                    </a:cubicBezTo>
                    <a:cubicBezTo>
                      <a:pt x="235" y="711"/>
                      <a:pt x="246" y="749"/>
                      <a:pt x="276" y="766"/>
                    </a:cubicBezTo>
                    <a:cubicBezTo>
                      <a:pt x="287" y="773"/>
                      <a:pt x="296" y="773"/>
                      <a:pt x="307" y="773"/>
                    </a:cubicBezTo>
                    <a:cubicBezTo>
                      <a:pt x="331" y="773"/>
                      <a:pt x="351" y="763"/>
                      <a:pt x="361" y="742"/>
                    </a:cubicBezTo>
                    <a:cubicBezTo>
                      <a:pt x="368" y="732"/>
                      <a:pt x="491" y="507"/>
                      <a:pt x="419" y="306"/>
                    </a:cubicBezTo>
                    <a:cubicBezTo>
                      <a:pt x="348" y="102"/>
                      <a:pt x="103" y="7"/>
                      <a:pt x="92" y="3"/>
                    </a:cubicBezTo>
                    <a:cubicBezTo>
                      <a:pt x="86" y="1"/>
                      <a:pt x="79" y="0"/>
                      <a:pt x="73" y="0"/>
                    </a:cubicBezTo>
                    <a:close/>
                  </a:path>
                </a:pathLst>
              </a:custGeom>
              <a:solidFill>
                <a:schemeClr val="accent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33" name="Google Shape;1324;p57"/>
              <p:cNvSpPr/>
              <p:nvPr/>
            </p:nvSpPr>
            <p:spPr>
              <a:xfrm>
                <a:off x="5228050" y="2640625"/>
                <a:ext cx="33625" cy="12500"/>
              </a:xfrm>
              <a:custGeom>
                <a:avLst/>
                <a:gdLst/>
                <a:ahLst/>
                <a:cxnLst/>
                <a:rect l="l" t="t" r="r" b="b"/>
                <a:pathLst>
                  <a:path w="1345" h="500" extrusionOk="0">
                    <a:moveTo>
                      <a:pt x="1300" y="1"/>
                    </a:moveTo>
                    <a:cubicBezTo>
                      <a:pt x="1296" y="1"/>
                      <a:pt x="1291" y="1"/>
                      <a:pt x="1286" y="3"/>
                    </a:cubicBezTo>
                    <a:cubicBezTo>
                      <a:pt x="1181" y="34"/>
                      <a:pt x="1069" y="61"/>
                      <a:pt x="960" y="92"/>
                    </a:cubicBezTo>
                    <a:cubicBezTo>
                      <a:pt x="589" y="186"/>
                      <a:pt x="242" y="279"/>
                      <a:pt x="28" y="422"/>
                    </a:cubicBezTo>
                    <a:cubicBezTo>
                      <a:pt x="8" y="435"/>
                      <a:pt x="0" y="459"/>
                      <a:pt x="14" y="480"/>
                    </a:cubicBezTo>
                    <a:cubicBezTo>
                      <a:pt x="24" y="493"/>
                      <a:pt x="35" y="500"/>
                      <a:pt x="49" y="500"/>
                    </a:cubicBezTo>
                    <a:cubicBezTo>
                      <a:pt x="58" y="500"/>
                      <a:pt x="65" y="497"/>
                      <a:pt x="72" y="489"/>
                    </a:cubicBezTo>
                    <a:cubicBezTo>
                      <a:pt x="276" y="354"/>
                      <a:pt x="633" y="261"/>
                      <a:pt x="980" y="170"/>
                    </a:cubicBezTo>
                    <a:cubicBezTo>
                      <a:pt x="1093" y="142"/>
                      <a:pt x="1202" y="112"/>
                      <a:pt x="1310" y="81"/>
                    </a:cubicBezTo>
                    <a:cubicBezTo>
                      <a:pt x="1335" y="74"/>
                      <a:pt x="1344" y="51"/>
                      <a:pt x="1341" y="30"/>
                    </a:cubicBezTo>
                    <a:cubicBezTo>
                      <a:pt x="1336" y="11"/>
                      <a:pt x="1319" y="1"/>
                      <a:pt x="1300" y="1"/>
                    </a:cubicBezTo>
                    <a:close/>
                  </a:path>
                </a:pathLst>
              </a:custGeom>
              <a:solidFill>
                <a:schemeClr val="accent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34" name="Google Shape;1325;p57"/>
              <p:cNvSpPr/>
              <p:nvPr/>
            </p:nvSpPr>
            <p:spPr>
              <a:xfrm>
                <a:off x="5209950" y="2646575"/>
                <a:ext cx="12850" cy="18450"/>
              </a:xfrm>
              <a:custGeom>
                <a:avLst/>
                <a:gdLst/>
                <a:ahLst/>
                <a:cxnLst/>
                <a:rect l="l" t="t" r="r" b="b"/>
                <a:pathLst>
                  <a:path w="514" h="738" extrusionOk="0">
                    <a:moveTo>
                      <a:pt x="273" y="0"/>
                    </a:moveTo>
                    <a:cubicBezTo>
                      <a:pt x="263" y="0"/>
                      <a:pt x="253" y="4"/>
                      <a:pt x="245" y="10"/>
                    </a:cubicBezTo>
                    <a:cubicBezTo>
                      <a:pt x="234" y="20"/>
                      <a:pt x="0" y="231"/>
                      <a:pt x="54" y="438"/>
                    </a:cubicBezTo>
                    <a:cubicBezTo>
                      <a:pt x="109" y="642"/>
                      <a:pt x="442" y="735"/>
                      <a:pt x="459" y="738"/>
                    </a:cubicBezTo>
                    <a:lnTo>
                      <a:pt x="470" y="738"/>
                    </a:lnTo>
                    <a:cubicBezTo>
                      <a:pt x="487" y="738"/>
                      <a:pt x="503" y="728"/>
                      <a:pt x="510" y="708"/>
                    </a:cubicBezTo>
                    <a:cubicBezTo>
                      <a:pt x="514" y="683"/>
                      <a:pt x="500" y="663"/>
                      <a:pt x="479" y="656"/>
                    </a:cubicBezTo>
                    <a:cubicBezTo>
                      <a:pt x="395" y="633"/>
                      <a:pt x="170" y="548"/>
                      <a:pt x="132" y="415"/>
                    </a:cubicBezTo>
                    <a:cubicBezTo>
                      <a:pt x="92" y="259"/>
                      <a:pt x="296" y="75"/>
                      <a:pt x="299" y="75"/>
                    </a:cubicBezTo>
                    <a:cubicBezTo>
                      <a:pt x="316" y="58"/>
                      <a:pt x="319" y="30"/>
                      <a:pt x="303" y="14"/>
                    </a:cubicBezTo>
                    <a:cubicBezTo>
                      <a:pt x="296" y="5"/>
                      <a:pt x="285" y="0"/>
                      <a:pt x="273" y="0"/>
                    </a:cubicBezTo>
                    <a:close/>
                  </a:path>
                </a:pathLst>
              </a:custGeom>
              <a:solidFill>
                <a:schemeClr val="accent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35" name="Google Shape;1326;p57"/>
              <p:cNvSpPr/>
              <p:nvPr/>
            </p:nvSpPr>
            <p:spPr>
              <a:xfrm>
                <a:off x="5189600" y="2573100"/>
                <a:ext cx="151100" cy="152825"/>
              </a:xfrm>
              <a:custGeom>
                <a:avLst/>
                <a:gdLst/>
                <a:ahLst/>
                <a:cxnLst/>
                <a:rect l="l" t="t" r="r" b="b"/>
                <a:pathLst>
                  <a:path w="6044" h="6113" extrusionOk="0">
                    <a:moveTo>
                      <a:pt x="3404" y="0"/>
                    </a:moveTo>
                    <a:cubicBezTo>
                      <a:pt x="3352" y="0"/>
                      <a:pt x="3303" y="2"/>
                      <a:pt x="3256" y="6"/>
                    </a:cubicBezTo>
                    <a:cubicBezTo>
                      <a:pt x="2879" y="37"/>
                      <a:pt x="2501" y="67"/>
                      <a:pt x="2138" y="159"/>
                    </a:cubicBezTo>
                    <a:cubicBezTo>
                      <a:pt x="1885" y="227"/>
                      <a:pt x="1627" y="285"/>
                      <a:pt x="1389" y="387"/>
                    </a:cubicBezTo>
                    <a:cubicBezTo>
                      <a:pt x="1086" y="513"/>
                      <a:pt x="756" y="714"/>
                      <a:pt x="484" y="894"/>
                    </a:cubicBezTo>
                    <a:cubicBezTo>
                      <a:pt x="133" y="1119"/>
                      <a:pt x="1" y="1697"/>
                      <a:pt x="28" y="2010"/>
                    </a:cubicBezTo>
                    <a:cubicBezTo>
                      <a:pt x="358" y="1622"/>
                      <a:pt x="538" y="1364"/>
                      <a:pt x="786" y="1173"/>
                    </a:cubicBezTo>
                    <a:cubicBezTo>
                      <a:pt x="1076" y="952"/>
                      <a:pt x="1399" y="819"/>
                      <a:pt x="1705" y="761"/>
                    </a:cubicBezTo>
                    <a:cubicBezTo>
                      <a:pt x="1890" y="727"/>
                      <a:pt x="2133" y="707"/>
                      <a:pt x="2363" y="707"/>
                    </a:cubicBezTo>
                    <a:cubicBezTo>
                      <a:pt x="2714" y="707"/>
                      <a:pt x="3034" y="755"/>
                      <a:pt x="3069" y="880"/>
                    </a:cubicBezTo>
                    <a:cubicBezTo>
                      <a:pt x="3206" y="1306"/>
                      <a:pt x="3342" y="1731"/>
                      <a:pt x="3474" y="2157"/>
                    </a:cubicBezTo>
                    <a:cubicBezTo>
                      <a:pt x="3754" y="3038"/>
                      <a:pt x="4032" y="3922"/>
                      <a:pt x="4223" y="4827"/>
                    </a:cubicBezTo>
                    <a:cubicBezTo>
                      <a:pt x="4203" y="4977"/>
                      <a:pt x="2893" y="5334"/>
                      <a:pt x="2182" y="5511"/>
                    </a:cubicBezTo>
                    <a:cubicBezTo>
                      <a:pt x="2038" y="5547"/>
                      <a:pt x="1882" y="5578"/>
                      <a:pt x="1732" y="5578"/>
                    </a:cubicBezTo>
                    <a:cubicBezTo>
                      <a:pt x="1568" y="5578"/>
                      <a:pt x="1411" y="5540"/>
                      <a:pt x="1290" y="5429"/>
                    </a:cubicBezTo>
                    <a:lnTo>
                      <a:pt x="1249" y="5392"/>
                    </a:lnTo>
                    <a:lnTo>
                      <a:pt x="1249" y="5392"/>
                    </a:lnTo>
                    <a:cubicBezTo>
                      <a:pt x="1444" y="5834"/>
                      <a:pt x="1940" y="6083"/>
                      <a:pt x="2424" y="6109"/>
                    </a:cubicBezTo>
                    <a:cubicBezTo>
                      <a:pt x="2462" y="6112"/>
                      <a:pt x="2500" y="6113"/>
                      <a:pt x="2538" y="6113"/>
                    </a:cubicBezTo>
                    <a:cubicBezTo>
                      <a:pt x="2981" y="6113"/>
                      <a:pt x="3412" y="5970"/>
                      <a:pt x="3832" y="5817"/>
                    </a:cubicBezTo>
                    <a:cubicBezTo>
                      <a:pt x="4298" y="5647"/>
                      <a:pt x="4542" y="5535"/>
                      <a:pt x="4917" y="5208"/>
                    </a:cubicBezTo>
                    <a:cubicBezTo>
                      <a:pt x="5373" y="4806"/>
                      <a:pt x="5553" y="4599"/>
                      <a:pt x="5731" y="4133"/>
                    </a:cubicBezTo>
                    <a:cubicBezTo>
                      <a:pt x="5921" y="3647"/>
                      <a:pt x="6043" y="3238"/>
                      <a:pt x="5971" y="2718"/>
                    </a:cubicBezTo>
                    <a:cubicBezTo>
                      <a:pt x="5877" y="2023"/>
                      <a:pt x="5652" y="1442"/>
                      <a:pt x="5356" y="1009"/>
                    </a:cubicBezTo>
                    <a:cubicBezTo>
                      <a:pt x="5032" y="544"/>
                      <a:pt x="4839" y="407"/>
                      <a:pt x="4294" y="163"/>
                    </a:cubicBezTo>
                    <a:cubicBezTo>
                      <a:pt x="4058" y="56"/>
                      <a:pt x="3694" y="0"/>
                      <a:pt x="3404" y="0"/>
                    </a:cubicBezTo>
                    <a:close/>
                  </a:path>
                </a:pathLst>
              </a:custGeom>
              <a:solidFill>
                <a:srgbClr val="00206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grpSp>
      </p:grpSp>
      <p:grpSp>
        <p:nvGrpSpPr>
          <p:cNvPr id="136" name="Google Shape;1327;p57" descr="56 anh sang"/>
          <p:cNvGrpSpPr/>
          <p:nvPr/>
        </p:nvGrpSpPr>
        <p:grpSpPr>
          <a:xfrm>
            <a:off x="2922132" y="4379470"/>
            <a:ext cx="878868" cy="2296870"/>
            <a:chOff x="4949400" y="326425"/>
            <a:chExt cx="463500" cy="1606325"/>
          </a:xfrm>
        </p:grpSpPr>
        <p:sp>
          <p:nvSpPr>
            <p:cNvPr id="137" name="Google Shape;1328;p57"/>
            <p:cNvSpPr/>
            <p:nvPr/>
          </p:nvSpPr>
          <p:spPr>
            <a:xfrm>
              <a:off x="5126730" y="1088225"/>
              <a:ext cx="66200" cy="749300"/>
            </a:xfrm>
            <a:custGeom>
              <a:avLst/>
              <a:gdLst/>
              <a:ahLst/>
              <a:cxnLst/>
              <a:rect l="l" t="t" r="r" b="b"/>
              <a:pathLst>
                <a:path w="2648" h="29972" extrusionOk="0">
                  <a:moveTo>
                    <a:pt x="1324" y="1"/>
                  </a:moveTo>
                  <a:cubicBezTo>
                    <a:pt x="592" y="1"/>
                    <a:pt x="0" y="596"/>
                    <a:pt x="0" y="1328"/>
                  </a:cubicBezTo>
                  <a:lnTo>
                    <a:pt x="0" y="28648"/>
                  </a:lnTo>
                  <a:cubicBezTo>
                    <a:pt x="0" y="29379"/>
                    <a:pt x="592" y="29971"/>
                    <a:pt x="1324" y="29971"/>
                  </a:cubicBezTo>
                  <a:cubicBezTo>
                    <a:pt x="2056" y="29971"/>
                    <a:pt x="2648" y="29379"/>
                    <a:pt x="2648" y="28648"/>
                  </a:cubicBezTo>
                  <a:lnTo>
                    <a:pt x="2648" y="1328"/>
                  </a:lnTo>
                  <a:cubicBezTo>
                    <a:pt x="2648" y="596"/>
                    <a:pt x="2056" y="1"/>
                    <a:pt x="1324" y="1"/>
                  </a:cubicBezTo>
                  <a:close/>
                </a:path>
              </a:pathLst>
            </a:custGeom>
            <a:solidFill>
              <a:schemeClr val="accent6">
                <a:lumMod val="5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38" name="Google Shape;1329;p57"/>
            <p:cNvSpPr/>
            <p:nvPr/>
          </p:nvSpPr>
          <p:spPr>
            <a:xfrm>
              <a:off x="4961300" y="1831325"/>
              <a:ext cx="226025" cy="101425"/>
            </a:xfrm>
            <a:custGeom>
              <a:avLst/>
              <a:gdLst/>
              <a:ahLst/>
              <a:cxnLst/>
              <a:rect l="l" t="t" r="r" b="b"/>
              <a:pathLst>
                <a:path w="9041" h="4057" extrusionOk="0">
                  <a:moveTo>
                    <a:pt x="5496" y="1"/>
                  </a:moveTo>
                  <a:cubicBezTo>
                    <a:pt x="1" y="3505"/>
                    <a:pt x="1315" y="4057"/>
                    <a:pt x="1315" y="4057"/>
                  </a:cubicBezTo>
                  <a:lnTo>
                    <a:pt x="8105" y="4057"/>
                  </a:lnTo>
                  <a:cubicBezTo>
                    <a:pt x="8105" y="4057"/>
                    <a:pt x="9041" y="2083"/>
                    <a:pt x="8105" y="1"/>
                  </a:cubicBezTo>
                  <a:close/>
                </a:path>
              </a:pathLst>
            </a:custGeom>
            <a:solidFill>
              <a:schemeClr val="accent6">
                <a:lumMod val="5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39" name="Google Shape;1330;p57"/>
            <p:cNvSpPr/>
            <p:nvPr/>
          </p:nvSpPr>
          <p:spPr>
            <a:xfrm>
              <a:off x="4985200" y="1915275"/>
              <a:ext cx="187000" cy="17475"/>
            </a:xfrm>
            <a:custGeom>
              <a:avLst/>
              <a:gdLst/>
              <a:ahLst/>
              <a:cxnLst/>
              <a:rect l="l" t="t" r="r" b="b"/>
              <a:pathLst>
                <a:path w="7480" h="699" extrusionOk="0">
                  <a:moveTo>
                    <a:pt x="318" y="1"/>
                  </a:moveTo>
                  <a:cubicBezTo>
                    <a:pt x="318" y="1"/>
                    <a:pt x="1" y="446"/>
                    <a:pt x="338" y="699"/>
                  </a:cubicBezTo>
                  <a:lnTo>
                    <a:pt x="7282" y="699"/>
                  </a:lnTo>
                  <a:lnTo>
                    <a:pt x="7480" y="1"/>
                  </a:lnTo>
                  <a:close/>
                </a:path>
              </a:pathLst>
            </a:custGeom>
            <a:solidFill>
              <a:srgbClr val="E6E0D8"/>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40" name="Google Shape;1331;p57"/>
            <p:cNvSpPr/>
            <p:nvPr/>
          </p:nvSpPr>
          <p:spPr>
            <a:xfrm>
              <a:off x="4993125" y="1873275"/>
              <a:ext cx="77525" cy="42025"/>
            </a:xfrm>
            <a:custGeom>
              <a:avLst/>
              <a:gdLst/>
              <a:ahLst/>
              <a:cxnLst/>
              <a:rect l="l" t="t" r="r" b="b"/>
              <a:pathLst>
                <a:path w="3101" h="1681" extrusionOk="0">
                  <a:moveTo>
                    <a:pt x="1919" y="1"/>
                  </a:moveTo>
                  <a:cubicBezTo>
                    <a:pt x="1785" y="1"/>
                    <a:pt x="1695" y="24"/>
                    <a:pt x="1695" y="24"/>
                  </a:cubicBezTo>
                  <a:cubicBezTo>
                    <a:pt x="55" y="1191"/>
                    <a:pt x="1" y="1681"/>
                    <a:pt x="1" y="1681"/>
                  </a:cubicBezTo>
                  <a:lnTo>
                    <a:pt x="3100" y="1681"/>
                  </a:lnTo>
                  <a:cubicBezTo>
                    <a:pt x="3062" y="192"/>
                    <a:pt x="2305" y="1"/>
                    <a:pt x="1919" y="1"/>
                  </a:cubicBezTo>
                  <a:close/>
                </a:path>
              </a:pathLst>
            </a:custGeom>
            <a:solidFill>
              <a:srgbClr val="E6E0D8"/>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41" name="Google Shape;1332;p57"/>
            <p:cNvSpPr/>
            <p:nvPr/>
          </p:nvSpPr>
          <p:spPr>
            <a:xfrm>
              <a:off x="5117650" y="1866800"/>
              <a:ext cx="33450" cy="28200"/>
            </a:xfrm>
            <a:custGeom>
              <a:avLst/>
              <a:gdLst/>
              <a:ahLst/>
              <a:cxnLst/>
              <a:rect l="l" t="t" r="r" b="b"/>
              <a:pathLst>
                <a:path w="1338" h="1128" extrusionOk="0">
                  <a:moveTo>
                    <a:pt x="667" y="0"/>
                  </a:moveTo>
                  <a:cubicBezTo>
                    <a:pt x="300" y="0"/>
                    <a:pt x="1" y="253"/>
                    <a:pt x="1" y="562"/>
                  </a:cubicBezTo>
                  <a:cubicBezTo>
                    <a:pt x="1" y="875"/>
                    <a:pt x="300" y="1127"/>
                    <a:pt x="667" y="1127"/>
                  </a:cubicBezTo>
                  <a:cubicBezTo>
                    <a:pt x="1039" y="1127"/>
                    <a:pt x="1337" y="875"/>
                    <a:pt x="1337" y="562"/>
                  </a:cubicBezTo>
                  <a:cubicBezTo>
                    <a:pt x="1337" y="253"/>
                    <a:pt x="1039" y="0"/>
                    <a:pt x="667" y="0"/>
                  </a:cubicBezTo>
                  <a:close/>
                </a:path>
              </a:pathLst>
            </a:custGeom>
            <a:solidFill>
              <a:srgbClr val="E6E0D8"/>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42" name="Google Shape;1333;p57"/>
            <p:cNvSpPr/>
            <p:nvPr/>
          </p:nvSpPr>
          <p:spPr>
            <a:xfrm>
              <a:off x="5162050" y="1115150"/>
              <a:ext cx="173975" cy="690250"/>
            </a:xfrm>
            <a:custGeom>
              <a:avLst/>
              <a:gdLst/>
              <a:ahLst/>
              <a:cxnLst/>
              <a:rect l="l" t="t" r="r" b="b"/>
              <a:pathLst>
                <a:path w="6959" h="27610" extrusionOk="0">
                  <a:moveTo>
                    <a:pt x="3822" y="0"/>
                  </a:moveTo>
                  <a:cubicBezTo>
                    <a:pt x="3231" y="0"/>
                    <a:pt x="2691" y="402"/>
                    <a:pt x="2539" y="1001"/>
                  </a:cubicBezTo>
                  <a:cubicBezTo>
                    <a:pt x="1" y="11037"/>
                    <a:pt x="620" y="20244"/>
                    <a:pt x="4284" y="26919"/>
                  </a:cubicBezTo>
                  <a:cubicBezTo>
                    <a:pt x="4522" y="27362"/>
                    <a:pt x="4978" y="27610"/>
                    <a:pt x="5444" y="27610"/>
                  </a:cubicBezTo>
                  <a:cubicBezTo>
                    <a:pt x="5662" y="27610"/>
                    <a:pt x="5880" y="27555"/>
                    <a:pt x="6081" y="27447"/>
                  </a:cubicBezTo>
                  <a:cubicBezTo>
                    <a:pt x="6723" y="27093"/>
                    <a:pt x="6959" y="26286"/>
                    <a:pt x="6604" y="25647"/>
                  </a:cubicBezTo>
                  <a:cubicBezTo>
                    <a:pt x="3267" y="19557"/>
                    <a:pt x="2736" y="11034"/>
                    <a:pt x="5107" y="1650"/>
                  </a:cubicBezTo>
                  <a:cubicBezTo>
                    <a:pt x="5288" y="943"/>
                    <a:pt x="4859" y="221"/>
                    <a:pt x="4148" y="41"/>
                  </a:cubicBezTo>
                  <a:cubicBezTo>
                    <a:pt x="4039" y="14"/>
                    <a:pt x="3930" y="0"/>
                    <a:pt x="3822" y="0"/>
                  </a:cubicBezTo>
                  <a:close/>
                </a:path>
              </a:pathLst>
            </a:custGeom>
            <a:solidFill>
              <a:schemeClr val="accent6">
                <a:lumMod val="5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43" name="Google Shape;1334;p57"/>
            <p:cNvSpPr/>
            <p:nvPr/>
          </p:nvSpPr>
          <p:spPr>
            <a:xfrm>
              <a:off x="5222900" y="1748150"/>
              <a:ext cx="161350" cy="184050"/>
            </a:xfrm>
            <a:custGeom>
              <a:avLst/>
              <a:gdLst/>
              <a:ahLst/>
              <a:cxnLst/>
              <a:rect l="l" t="t" r="r" b="b"/>
              <a:pathLst>
                <a:path w="6454" h="7362" extrusionOk="0">
                  <a:moveTo>
                    <a:pt x="3942" y="0"/>
                  </a:moveTo>
                  <a:lnTo>
                    <a:pt x="1894" y="1613"/>
                  </a:lnTo>
                  <a:cubicBezTo>
                    <a:pt x="1" y="7041"/>
                    <a:pt x="878" y="7362"/>
                    <a:pt x="1112" y="7362"/>
                  </a:cubicBezTo>
                  <a:cubicBezTo>
                    <a:pt x="1143" y="7362"/>
                    <a:pt x="1163" y="7356"/>
                    <a:pt x="1163" y="7356"/>
                  </a:cubicBezTo>
                  <a:lnTo>
                    <a:pt x="6453" y="3185"/>
                  </a:lnTo>
                  <a:cubicBezTo>
                    <a:pt x="6453" y="3185"/>
                    <a:pt x="5967" y="1059"/>
                    <a:pt x="3942" y="0"/>
                  </a:cubicBezTo>
                  <a:close/>
                </a:path>
              </a:pathLst>
            </a:custGeom>
            <a:solidFill>
              <a:schemeClr val="accent6">
                <a:lumMod val="5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44" name="Google Shape;1335;p57"/>
            <p:cNvSpPr/>
            <p:nvPr/>
          </p:nvSpPr>
          <p:spPr>
            <a:xfrm>
              <a:off x="5240050" y="1808275"/>
              <a:ext cx="147600" cy="124300"/>
            </a:xfrm>
            <a:custGeom>
              <a:avLst/>
              <a:gdLst/>
              <a:ahLst/>
              <a:cxnLst/>
              <a:rect l="l" t="t" r="r" b="b"/>
              <a:pathLst>
                <a:path w="5904" h="4972" extrusionOk="0">
                  <a:moveTo>
                    <a:pt x="5624" y="1"/>
                  </a:moveTo>
                  <a:lnTo>
                    <a:pt x="1" y="4434"/>
                  </a:lnTo>
                  <a:cubicBezTo>
                    <a:pt x="1" y="4434"/>
                    <a:pt x="27" y="4971"/>
                    <a:pt x="438" y="4971"/>
                  </a:cubicBezTo>
                  <a:cubicBezTo>
                    <a:pt x="442" y="4971"/>
                    <a:pt x="446" y="4971"/>
                    <a:pt x="450" y="4971"/>
                  </a:cubicBezTo>
                  <a:lnTo>
                    <a:pt x="5904" y="675"/>
                  </a:lnTo>
                  <a:lnTo>
                    <a:pt x="5624" y="1"/>
                  </a:lnTo>
                  <a:close/>
                </a:path>
              </a:pathLst>
            </a:custGeom>
            <a:solidFill>
              <a:srgbClr val="E6E0D8"/>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45" name="Google Shape;1336;p57"/>
            <p:cNvSpPr/>
            <p:nvPr/>
          </p:nvSpPr>
          <p:spPr>
            <a:xfrm>
              <a:off x="5233575" y="1850700"/>
              <a:ext cx="67325" cy="68450"/>
            </a:xfrm>
            <a:custGeom>
              <a:avLst/>
              <a:gdLst/>
              <a:ahLst/>
              <a:cxnLst/>
              <a:rect l="l" t="t" r="r" b="b"/>
              <a:pathLst>
                <a:path w="2693" h="2738" extrusionOk="0">
                  <a:moveTo>
                    <a:pt x="1367" y="1"/>
                  </a:moveTo>
                  <a:cubicBezTo>
                    <a:pt x="862" y="1"/>
                    <a:pt x="566" y="389"/>
                    <a:pt x="566" y="389"/>
                  </a:cubicBezTo>
                  <a:cubicBezTo>
                    <a:pt x="1" y="2322"/>
                    <a:pt x="260" y="2737"/>
                    <a:pt x="260" y="2737"/>
                  </a:cubicBezTo>
                  <a:lnTo>
                    <a:pt x="2692" y="818"/>
                  </a:lnTo>
                  <a:cubicBezTo>
                    <a:pt x="2169" y="187"/>
                    <a:pt x="1718" y="1"/>
                    <a:pt x="1367" y="1"/>
                  </a:cubicBezTo>
                  <a:close/>
                </a:path>
              </a:pathLst>
            </a:custGeom>
            <a:solidFill>
              <a:srgbClr val="E6E0D8"/>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46" name="Google Shape;1337;p57"/>
            <p:cNvSpPr/>
            <p:nvPr/>
          </p:nvSpPr>
          <p:spPr>
            <a:xfrm>
              <a:off x="5311750" y="1789600"/>
              <a:ext cx="35900" cy="30275"/>
            </a:xfrm>
            <a:custGeom>
              <a:avLst/>
              <a:gdLst/>
              <a:ahLst/>
              <a:cxnLst/>
              <a:rect l="l" t="t" r="r" b="b"/>
              <a:pathLst>
                <a:path w="1436" h="1211" extrusionOk="0">
                  <a:moveTo>
                    <a:pt x="821" y="0"/>
                  </a:moveTo>
                  <a:cubicBezTo>
                    <a:pt x="670" y="0"/>
                    <a:pt x="509" y="54"/>
                    <a:pt x="371" y="162"/>
                  </a:cubicBezTo>
                  <a:cubicBezTo>
                    <a:pt x="79" y="390"/>
                    <a:pt x="0" y="775"/>
                    <a:pt x="195" y="1020"/>
                  </a:cubicBezTo>
                  <a:cubicBezTo>
                    <a:pt x="294" y="1146"/>
                    <a:pt x="448" y="1210"/>
                    <a:pt x="614" y="1210"/>
                  </a:cubicBezTo>
                  <a:cubicBezTo>
                    <a:pt x="765" y="1210"/>
                    <a:pt x="927" y="1156"/>
                    <a:pt x="1065" y="1047"/>
                  </a:cubicBezTo>
                  <a:cubicBezTo>
                    <a:pt x="1354" y="819"/>
                    <a:pt x="1436" y="434"/>
                    <a:pt x="1242" y="194"/>
                  </a:cubicBezTo>
                  <a:cubicBezTo>
                    <a:pt x="1143" y="65"/>
                    <a:pt x="988" y="0"/>
                    <a:pt x="821" y="0"/>
                  </a:cubicBezTo>
                  <a:close/>
                </a:path>
              </a:pathLst>
            </a:custGeom>
            <a:solidFill>
              <a:srgbClr val="E6E0D8"/>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47" name="Google Shape;1338;p57"/>
            <p:cNvSpPr/>
            <p:nvPr/>
          </p:nvSpPr>
          <p:spPr>
            <a:xfrm>
              <a:off x="4954425" y="723250"/>
              <a:ext cx="158900" cy="224950"/>
            </a:xfrm>
            <a:custGeom>
              <a:avLst/>
              <a:gdLst/>
              <a:ahLst/>
              <a:cxnLst/>
              <a:rect l="l" t="t" r="r" b="b"/>
              <a:pathLst>
                <a:path w="6356" h="8998" extrusionOk="0">
                  <a:moveTo>
                    <a:pt x="5281" y="1"/>
                  </a:moveTo>
                  <a:cubicBezTo>
                    <a:pt x="5231" y="1"/>
                    <a:pt x="5181" y="4"/>
                    <a:pt x="5131" y="12"/>
                  </a:cubicBezTo>
                  <a:cubicBezTo>
                    <a:pt x="4754" y="70"/>
                    <a:pt x="3964" y="189"/>
                    <a:pt x="2039" y="3418"/>
                  </a:cubicBezTo>
                  <a:cubicBezTo>
                    <a:pt x="1239" y="4755"/>
                    <a:pt x="263" y="6643"/>
                    <a:pt x="130" y="7562"/>
                  </a:cubicBezTo>
                  <a:cubicBezTo>
                    <a:pt x="1" y="8460"/>
                    <a:pt x="575" y="8804"/>
                    <a:pt x="756" y="8889"/>
                  </a:cubicBezTo>
                  <a:cubicBezTo>
                    <a:pt x="919" y="8964"/>
                    <a:pt x="1076" y="8997"/>
                    <a:pt x="1229" y="8997"/>
                  </a:cubicBezTo>
                  <a:cubicBezTo>
                    <a:pt x="1906" y="8997"/>
                    <a:pt x="2491" y="8341"/>
                    <a:pt x="2940" y="7838"/>
                  </a:cubicBezTo>
                  <a:cubicBezTo>
                    <a:pt x="3311" y="7422"/>
                    <a:pt x="3273" y="6786"/>
                    <a:pt x="2858" y="6415"/>
                  </a:cubicBezTo>
                  <a:cubicBezTo>
                    <a:pt x="2821" y="6381"/>
                    <a:pt x="2783" y="6351"/>
                    <a:pt x="2743" y="6323"/>
                  </a:cubicBezTo>
                  <a:cubicBezTo>
                    <a:pt x="3559" y="4690"/>
                    <a:pt x="4961" y="2400"/>
                    <a:pt x="5570" y="1975"/>
                  </a:cubicBezTo>
                  <a:cubicBezTo>
                    <a:pt x="6043" y="1836"/>
                    <a:pt x="6356" y="1362"/>
                    <a:pt x="6277" y="859"/>
                  </a:cubicBezTo>
                  <a:cubicBezTo>
                    <a:pt x="6203" y="359"/>
                    <a:pt x="5772" y="1"/>
                    <a:pt x="5281" y="1"/>
                  </a:cubicBezTo>
                  <a:close/>
                </a:path>
              </a:pathLst>
            </a:custGeom>
            <a:solidFill>
              <a:srgbClr val="FFB899"/>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48" name="Google Shape;1339;p57"/>
            <p:cNvSpPr/>
            <p:nvPr/>
          </p:nvSpPr>
          <p:spPr>
            <a:xfrm>
              <a:off x="5167150" y="584800"/>
              <a:ext cx="63650" cy="132400"/>
            </a:xfrm>
            <a:custGeom>
              <a:avLst/>
              <a:gdLst/>
              <a:ahLst/>
              <a:cxnLst/>
              <a:rect l="l" t="t" r="r" b="b"/>
              <a:pathLst>
                <a:path w="2546" h="5296" extrusionOk="0">
                  <a:moveTo>
                    <a:pt x="1273" y="1"/>
                  </a:moveTo>
                  <a:cubicBezTo>
                    <a:pt x="572" y="1"/>
                    <a:pt x="1" y="572"/>
                    <a:pt x="1" y="1274"/>
                  </a:cubicBezTo>
                  <a:lnTo>
                    <a:pt x="1" y="4022"/>
                  </a:lnTo>
                  <a:cubicBezTo>
                    <a:pt x="1" y="4720"/>
                    <a:pt x="572" y="5295"/>
                    <a:pt x="1273" y="5295"/>
                  </a:cubicBezTo>
                  <a:cubicBezTo>
                    <a:pt x="1970" y="5295"/>
                    <a:pt x="2545" y="4720"/>
                    <a:pt x="2545" y="4022"/>
                  </a:cubicBezTo>
                  <a:lnTo>
                    <a:pt x="2545" y="1274"/>
                  </a:lnTo>
                  <a:cubicBezTo>
                    <a:pt x="2545" y="572"/>
                    <a:pt x="1970" y="1"/>
                    <a:pt x="1273" y="1"/>
                  </a:cubicBezTo>
                  <a:close/>
                </a:path>
              </a:pathLst>
            </a:custGeom>
            <a:solidFill>
              <a:srgbClr val="FFB899"/>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49" name="Google Shape;1340;p57"/>
            <p:cNvSpPr/>
            <p:nvPr/>
          </p:nvSpPr>
          <p:spPr>
            <a:xfrm>
              <a:off x="5167150" y="597825"/>
              <a:ext cx="63650" cy="18825"/>
            </a:xfrm>
            <a:custGeom>
              <a:avLst/>
              <a:gdLst/>
              <a:ahLst/>
              <a:cxnLst/>
              <a:rect l="l" t="t" r="r" b="b"/>
              <a:pathLst>
                <a:path w="2546" h="753" extrusionOk="0">
                  <a:moveTo>
                    <a:pt x="1" y="1"/>
                  </a:moveTo>
                  <a:lnTo>
                    <a:pt x="1" y="753"/>
                  </a:lnTo>
                  <a:cubicBezTo>
                    <a:pt x="1" y="470"/>
                    <a:pt x="92" y="211"/>
                    <a:pt x="249" y="1"/>
                  </a:cubicBezTo>
                  <a:close/>
                  <a:moveTo>
                    <a:pt x="2297" y="1"/>
                  </a:moveTo>
                  <a:cubicBezTo>
                    <a:pt x="2450" y="211"/>
                    <a:pt x="2545" y="470"/>
                    <a:pt x="2545" y="753"/>
                  </a:cubicBezTo>
                  <a:lnTo>
                    <a:pt x="2545" y="1"/>
                  </a:lnTo>
                  <a:close/>
                </a:path>
              </a:pathLst>
            </a:custGeom>
            <a:solidFill>
              <a:srgbClr val="F3DEDC"/>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50" name="Google Shape;1341;p57"/>
            <p:cNvSpPr/>
            <p:nvPr/>
          </p:nvSpPr>
          <p:spPr>
            <a:xfrm>
              <a:off x="5167150" y="597825"/>
              <a:ext cx="63650" cy="63900"/>
            </a:xfrm>
            <a:custGeom>
              <a:avLst/>
              <a:gdLst/>
              <a:ahLst/>
              <a:cxnLst/>
              <a:rect l="l" t="t" r="r" b="b"/>
              <a:pathLst>
                <a:path w="2546" h="2556" extrusionOk="0">
                  <a:moveTo>
                    <a:pt x="249" y="1"/>
                  </a:moveTo>
                  <a:cubicBezTo>
                    <a:pt x="92" y="211"/>
                    <a:pt x="1" y="470"/>
                    <a:pt x="1" y="753"/>
                  </a:cubicBezTo>
                  <a:lnTo>
                    <a:pt x="1" y="2556"/>
                  </a:lnTo>
                  <a:cubicBezTo>
                    <a:pt x="1" y="2556"/>
                    <a:pt x="1419" y="2467"/>
                    <a:pt x="2545" y="1872"/>
                  </a:cubicBezTo>
                  <a:lnTo>
                    <a:pt x="2545" y="753"/>
                  </a:lnTo>
                  <a:cubicBezTo>
                    <a:pt x="2545" y="470"/>
                    <a:pt x="2450" y="211"/>
                    <a:pt x="2297" y="1"/>
                  </a:cubicBezTo>
                  <a:close/>
                </a:path>
              </a:pathLst>
            </a:custGeom>
            <a:solidFill>
              <a:srgbClr val="F3A08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51" name="Google Shape;1342;p57"/>
            <p:cNvSpPr/>
            <p:nvPr/>
          </p:nvSpPr>
          <p:spPr>
            <a:xfrm>
              <a:off x="5042275" y="661700"/>
              <a:ext cx="313400" cy="537350"/>
            </a:xfrm>
            <a:custGeom>
              <a:avLst/>
              <a:gdLst/>
              <a:ahLst/>
              <a:cxnLst/>
              <a:rect l="l" t="t" r="r" b="b"/>
              <a:pathLst>
                <a:path w="12536" h="21494" extrusionOk="0">
                  <a:moveTo>
                    <a:pt x="5703" y="1"/>
                  </a:moveTo>
                  <a:cubicBezTo>
                    <a:pt x="2567" y="1"/>
                    <a:pt x="1" y="2661"/>
                    <a:pt x="1" y="5914"/>
                  </a:cubicBezTo>
                  <a:lnTo>
                    <a:pt x="1073" y="15862"/>
                  </a:lnTo>
                  <a:cubicBezTo>
                    <a:pt x="1651" y="19329"/>
                    <a:pt x="2567" y="21493"/>
                    <a:pt x="5703" y="21493"/>
                  </a:cubicBezTo>
                  <a:lnTo>
                    <a:pt x="6830" y="21493"/>
                  </a:lnTo>
                  <a:cubicBezTo>
                    <a:pt x="9786" y="20952"/>
                    <a:pt x="10715" y="19094"/>
                    <a:pt x="11514" y="15862"/>
                  </a:cubicBezTo>
                  <a:lnTo>
                    <a:pt x="12535" y="5914"/>
                  </a:lnTo>
                  <a:cubicBezTo>
                    <a:pt x="12535" y="2661"/>
                    <a:pt x="9966" y="1"/>
                    <a:pt x="6830" y="1"/>
                  </a:cubicBezTo>
                  <a:close/>
                </a:path>
              </a:pathLst>
            </a:custGeom>
            <a:solidFill>
              <a:srgbClr val="FFB899"/>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52" name="Google Shape;1343;p57"/>
            <p:cNvSpPr/>
            <p:nvPr/>
          </p:nvSpPr>
          <p:spPr>
            <a:xfrm>
              <a:off x="4949400" y="663225"/>
              <a:ext cx="397350" cy="571325"/>
            </a:xfrm>
            <a:custGeom>
              <a:avLst/>
              <a:gdLst/>
              <a:ahLst/>
              <a:cxnLst/>
              <a:rect l="l" t="t" r="r" b="b"/>
              <a:pathLst>
                <a:path w="15894" h="22853" extrusionOk="0">
                  <a:moveTo>
                    <a:pt x="8303" y="1"/>
                  </a:moveTo>
                  <a:cubicBezTo>
                    <a:pt x="7608" y="89"/>
                    <a:pt x="6948" y="365"/>
                    <a:pt x="6376" y="770"/>
                  </a:cubicBezTo>
                  <a:cubicBezTo>
                    <a:pt x="5087" y="1436"/>
                    <a:pt x="4101" y="2488"/>
                    <a:pt x="3441" y="3515"/>
                  </a:cubicBezTo>
                  <a:cubicBezTo>
                    <a:pt x="2780" y="4547"/>
                    <a:pt x="2457" y="4771"/>
                    <a:pt x="1767" y="5781"/>
                  </a:cubicBezTo>
                  <a:cubicBezTo>
                    <a:pt x="981" y="6924"/>
                    <a:pt x="504" y="7857"/>
                    <a:pt x="96" y="9180"/>
                  </a:cubicBezTo>
                  <a:cubicBezTo>
                    <a:pt x="38" y="9367"/>
                    <a:pt x="18" y="10058"/>
                    <a:pt x="11" y="10252"/>
                  </a:cubicBezTo>
                  <a:cubicBezTo>
                    <a:pt x="1" y="10555"/>
                    <a:pt x="11" y="10854"/>
                    <a:pt x="371" y="11170"/>
                  </a:cubicBezTo>
                  <a:cubicBezTo>
                    <a:pt x="545" y="11325"/>
                    <a:pt x="832" y="11513"/>
                    <a:pt x="1340" y="11513"/>
                  </a:cubicBezTo>
                  <a:cubicBezTo>
                    <a:pt x="1438" y="11513"/>
                    <a:pt x="1543" y="11506"/>
                    <a:pt x="1657" y="11490"/>
                  </a:cubicBezTo>
                  <a:cubicBezTo>
                    <a:pt x="1745" y="11479"/>
                    <a:pt x="1838" y="11475"/>
                    <a:pt x="1935" y="11475"/>
                  </a:cubicBezTo>
                  <a:cubicBezTo>
                    <a:pt x="2160" y="11475"/>
                    <a:pt x="2402" y="11497"/>
                    <a:pt x="2624" y="11497"/>
                  </a:cubicBezTo>
                  <a:cubicBezTo>
                    <a:pt x="2994" y="11497"/>
                    <a:pt x="3310" y="11435"/>
                    <a:pt x="3403" y="11106"/>
                  </a:cubicBezTo>
                  <a:cubicBezTo>
                    <a:pt x="3270" y="10520"/>
                    <a:pt x="2903" y="8846"/>
                    <a:pt x="2934" y="8694"/>
                  </a:cubicBezTo>
                  <a:cubicBezTo>
                    <a:pt x="2968" y="8533"/>
                    <a:pt x="3027" y="8510"/>
                    <a:pt x="3057" y="8510"/>
                  </a:cubicBezTo>
                  <a:cubicBezTo>
                    <a:pt x="3069" y="8510"/>
                    <a:pt x="3077" y="8513"/>
                    <a:pt x="3077" y="8513"/>
                  </a:cubicBezTo>
                  <a:cubicBezTo>
                    <a:pt x="3328" y="8183"/>
                    <a:pt x="3573" y="7846"/>
                    <a:pt x="3815" y="7507"/>
                  </a:cubicBezTo>
                  <a:lnTo>
                    <a:pt x="3815" y="7507"/>
                  </a:lnTo>
                  <a:cubicBezTo>
                    <a:pt x="3682" y="12076"/>
                    <a:pt x="3549" y="16641"/>
                    <a:pt x="3416" y="21211"/>
                  </a:cubicBezTo>
                  <a:cubicBezTo>
                    <a:pt x="3407" y="21558"/>
                    <a:pt x="3478" y="22010"/>
                    <a:pt x="3818" y="22075"/>
                  </a:cubicBezTo>
                  <a:lnTo>
                    <a:pt x="3832" y="22085"/>
                  </a:lnTo>
                  <a:cubicBezTo>
                    <a:pt x="5600" y="22596"/>
                    <a:pt x="7439" y="22853"/>
                    <a:pt x="9279" y="22853"/>
                  </a:cubicBezTo>
                  <a:cubicBezTo>
                    <a:pt x="10980" y="22853"/>
                    <a:pt x="12680" y="22634"/>
                    <a:pt x="14325" y="22194"/>
                  </a:cubicBezTo>
                  <a:cubicBezTo>
                    <a:pt x="14501" y="22147"/>
                    <a:pt x="14689" y="22092"/>
                    <a:pt x="14804" y="21949"/>
                  </a:cubicBezTo>
                  <a:cubicBezTo>
                    <a:pt x="14906" y="21820"/>
                    <a:pt x="14930" y="21643"/>
                    <a:pt x="14947" y="21479"/>
                  </a:cubicBezTo>
                  <a:cubicBezTo>
                    <a:pt x="15260" y="18706"/>
                    <a:pt x="15570" y="15934"/>
                    <a:pt x="15883" y="13161"/>
                  </a:cubicBezTo>
                  <a:lnTo>
                    <a:pt x="15883" y="13161"/>
                  </a:lnTo>
                  <a:cubicBezTo>
                    <a:pt x="15092" y="13339"/>
                    <a:pt x="14259" y="13422"/>
                    <a:pt x="13415" y="13422"/>
                  </a:cubicBezTo>
                  <a:cubicBezTo>
                    <a:pt x="10841" y="13422"/>
                    <a:pt x="8155" y="12655"/>
                    <a:pt x="6183" y="11484"/>
                  </a:cubicBezTo>
                  <a:cubicBezTo>
                    <a:pt x="5662" y="11137"/>
                    <a:pt x="5836" y="9408"/>
                    <a:pt x="6527" y="9061"/>
                  </a:cubicBezTo>
                  <a:cubicBezTo>
                    <a:pt x="7072" y="8771"/>
                    <a:pt x="7649" y="8671"/>
                    <a:pt x="8237" y="8671"/>
                  </a:cubicBezTo>
                  <a:cubicBezTo>
                    <a:pt x="9512" y="8671"/>
                    <a:pt x="10839" y="9139"/>
                    <a:pt x="12023" y="9139"/>
                  </a:cubicBezTo>
                  <a:cubicBezTo>
                    <a:pt x="12888" y="9139"/>
                    <a:pt x="13677" y="8889"/>
                    <a:pt x="14311" y="8023"/>
                  </a:cubicBezTo>
                  <a:cubicBezTo>
                    <a:pt x="15005" y="6986"/>
                    <a:pt x="14311" y="5431"/>
                    <a:pt x="14832" y="4046"/>
                  </a:cubicBezTo>
                  <a:cubicBezTo>
                    <a:pt x="15165" y="3600"/>
                    <a:pt x="15427" y="2944"/>
                    <a:pt x="15893" y="2576"/>
                  </a:cubicBezTo>
                  <a:cubicBezTo>
                    <a:pt x="14777" y="1249"/>
                    <a:pt x="13362" y="167"/>
                    <a:pt x="11671" y="24"/>
                  </a:cubicBezTo>
                  <a:lnTo>
                    <a:pt x="11525" y="15"/>
                  </a:lnTo>
                  <a:cubicBezTo>
                    <a:pt x="11521" y="838"/>
                    <a:pt x="10786" y="1590"/>
                    <a:pt x="9963" y="1613"/>
                  </a:cubicBezTo>
                  <a:cubicBezTo>
                    <a:pt x="9949" y="1614"/>
                    <a:pt x="9936" y="1614"/>
                    <a:pt x="9922" y="1614"/>
                  </a:cubicBezTo>
                  <a:cubicBezTo>
                    <a:pt x="9114" y="1614"/>
                    <a:pt x="8363" y="917"/>
                    <a:pt x="8312" y="106"/>
                  </a:cubicBezTo>
                  <a:lnTo>
                    <a:pt x="8303" y="1"/>
                  </a:lnTo>
                  <a:close/>
                </a:path>
              </a:pathLst>
            </a:custGeom>
            <a:solidFill>
              <a:schemeClr val="accent6">
                <a:lumMod val="75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53" name="Google Shape;1344;p57"/>
            <p:cNvSpPr/>
            <p:nvPr/>
          </p:nvSpPr>
          <p:spPr>
            <a:xfrm>
              <a:off x="5054200" y="734750"/>
              <a:ext cx="42800" cy="140375"/>
            </a:xfrm>
            <a:custGeom>
              <a:avLst/>
              <a:gdLst/>
              <a:ahLst/>
              <a:cxnLst/>
              <a:rect l="l" t="t" r="r" b="b"/>
              <a:pathLst>
                <a:path w="1712" h="5615" extrusionOk="0">
                  <a:moveTo>
                    <a:pt x="1583" y="0"/>
                  </a:moveTo>
                  <a:cubicBezTo>
                    <a:pt x="1552" y="0"/>
                    <a:pt x="1522" y="15"/>
                    <a:pt x="1507" y="49"/>
                  </a:cubicBezTo>
                  <a:cubicBezTo>
                    <a:pt x="769" y="1695"/>
                    <a:pt x="0" y="3662"/>
                    <a:pt x="38" y="5496"/>
                  </a:cubicBezTo>
                  <a:cubicBezTo>
                    <a:pt x="39" y="5571"/>
                    <a:pt x="102" y="5615"/>
                    <a:pt x="164" y="5615"/>
                  </a:cubicBezTo>
                  <a:cubicBezTo>
                    <a:pt x="214" y="5615"/>
                    <a:pt x="263" y="5587"/>
                    <a:pt x="279" y="5527"/>
                  </a:cubicBezTo>
                  <a:cubicBezTo>
                    <a:pt x="524" y="4635"/>
                    <a:pt x="612" y="3693"/>
                    <a:pt x="848" y="2791"/>
                  </a:cubicBezTo>
                  <a:cubicBezTo>
                    <a:pt x="1086" y="1886"/>
                    <a:pt x="1351" y="998"/>
                    <a:pt x="1685" y="123"/>
                  </a:cubicBezTo>
                  <a:cubicBezTo>
                    <a:pt x="1712" y="56"/>
                    <a:pt x="1644" y="0"/>
                    <a:pt x="1583" y="0"/>
                  </a:cubicBezTo>
                  <a:close/>
                </a:path>
              </a:pathLst>
            </a:custGeom>
            <a:solidFill>
              <a:srgbClr val="DEAB41"/>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54" name="Google Shape;1345;p57"/>
            <p:cNvSpPr/>
            <p:nvPr/>
          </p:nvSpPr>
          <p:spPr>
            <a:xfrm>
              <a:off x="4966750" y="821375"/>
              <a:ext cx="131625" cy="124450"/>
            </a:xfrm>
            <a:custGeom>
              <a:avLst/>
              <a:gdLst/>
              <a:ahLst/>
              <a:cxnLst/>
              <a:rect l="l" t="t" r="r" b="b"/>
              <a:pathLst>
                <a:path w="5265" h="4978" extrusionOk="0">
                  <a:moveTo>
                    <a:pt x="5163" y="1"/>
                  </a:moveTo>
                  <a:cubicBezTo>
                    <a:pt x="4964" y="1"/>
                    <a:pt x="4293" y="230"/>
                    <a:pt x="3975" y="381"/>
                  </a:cubicBezTo>
                  <a:cubicBezTo>
                    <a:pt x="3905" y="417"/>
                    <a:pt x="2618" y="1228"/>
                    <a:pt x="2481" y="1228"/>
                  </a:cubicBezTo>
                  <a:cubicBezTo>
                    <a:pt x="2476" y="1228"/>
                    <a:pt x="2473" y="1227"/>
                    <a:pt x="2471" y="1225"/>
                  </a:cubicBezTo>
                  <a:cubicBezTo>
                    <a:pt x="2114" y="816"/>
                    <a:pt x="1665" y="486"/>
                    <a:pt x="1168" y="262"/>
                  </a:cubicBezTo>
                  <a:cubicBezTo>
                    <a:pt x="981" y="180"/>
                    <a:pt x="787" y="112"/>
                    <a:pt x="583" y="95"/>
                  </a:cubicBezTo>
                  <a:cubicBezTo>
                    <a:pt x="559" y="94"/>
                    <a:pt x="535" y="93"/>
                    <a:pt x="511" y="93"/>
                  </a:cubicBezTo>
                  <a:cubicBezTo>
                    <a:pt x="329" y="93"/>
                    <a:pt x="145" y="140"/>
                    <a:pt x="1" y="251"/>
                  </a:cubicBezTo>
                  <a:lnTo>
                    <a:pt x="161" y="289"/>
                  </a:lnTo>
                  <a:cubicBezTo>
                    <a:pt x="277" y="459"/>
                    <a:pt x="354" y="650"/>
                    <a:pt x="392" y="851"/>
                  </a:cubicBezTo>
                  <a:cubicBezTo>
                    <a:pt x="416" y="1003"/>
                    <a:pt x="420" y="1157"/>
                    <a:pt x="433" y="1306"/>
                  </a:cubicBezTo>
                  <a:cubicBezTo>
                    <a:pt x="460" y="1626"/>
                    <a:pt x="542" y="1936"/>
                    <a:pt x="620" y="2242"/>
                  </a:cubicBezTo>
                  <a:cubicBezTo>
                    <a:pt x="783" y="2878"/>
                    <a:pt x="950" y="3514"/>
                    <a:pt x="1114" y="4147"/>
                  </a:cubicBezTo>
                  <a:cubicBezTo>
                    <a:pt x="1155" y="4304"/>
                    <a:pt x="1195" y="4464"/>
                    <a:pt x="1270" y="4607"/>
                  </a:cubicBezTo>
                  <a:cubicBezTo>
                    <a:pt x="1345" y="4750"/>
                    <a:pt x="1461" y="4879"/>
                    <a:pt x="1610" y="4940"/>
                  </a:cubicBezTo>
                  <a:cubicBezTo>
                    <a:pt x="1663" y="4964"/>
                    <a:pt x="1719" y="4978"/>
                    <a:pt x="1776" y="4978"/>
                  </a:cubicBezTo>
                  <a:cubicBezTo>
                    <a:pt x="1800" y="4978"/>
                    <a:pt x="1824" y="4975"/>
                    <a:pt x="1849" y="4970"/>
                  </a:cubicBezTo>
                  <a:cubicBezTo>
                    <a:pt x="1910" y="4957"/>
                    <a:pt x="1967" y="4923"/>
                    <a:pt x="2022" y="4889"/>
                  </a:cubicBezTo>
                  <a:cubicBezTo>
                    <a:pt x="2273" y="4715"/>
                    <a:pt x="2441" y="4443"/>
                    <a:pt x="2532" y="4154"/>
                  </a:cubicBezTo>
                  <a:cubicBezTo>
                    <a:pt x="2628" y="3865"/>
                    <a:pt x="2655" y="3558"/>
                    <a:pt x="2675" y="3255"/>
                  </a:cubicBezTo>
                  <a:cubicBezTo>
                    <a:pt x="2709" y="2745"/>
                    <a:pt x="5264" y="534"/>
                    <a:pt x="5220" y="23"/>
                  </a:cubicBezTo>
                  <a:cubicBezTo>
                    <a:pt x="5219" y="8"/>
                    <a:pt x="5198" y="1"/>
                    <a:pt x="5163" y="1"/>
                  </a:cubicBezTo>
                  <a:close/>
                </a:path>
              </a:pathLst>
            </a:custGeom>
            <a:solidFill>
              <a:srgbClr val="E6E0D8"/>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55" name="Google Shape;1346;p57"/>
            <p:cNvSpPr/>
            <p:nvPr/>
          </p:nvSpPr>
          <p:spPr>
            <a:xfrm>
              <a:off x="5026050" y="817275"/>
              <a:ext cx="115850" cy="175100"/>
            </a:xfrm>
            <a:custGeom>
              <a:avLst/>
              <a:gdLst/>
              <a:ahLst/>
              <a:cxnLst/>
              <a:rect l="l" t="t" r="r" b="b"/>
              <a:pathLst>
                <a:path w="4634" h="7004" extrusionOk="0">
                  <a:moveTo>
                    <a:pt x="2930" y="0"/>
                  </a:moveTo>
                  <a:cubicBezTo>
                    <a:pt x="2790" y="0"/>
                    <a:pt x="2661" y="79"/>
                    <a:pt x="2542" y="157"/>
                  </a:cubicBezTo>
                  <a:cubicBezTo>
                    <a:pt x="1694" y="695"/>
                    <a:pt x="851" y="1232"/>
                    <a:pt x="3" y="1773"/>
                  </a:cubicBezTo>
                  <a:lnTo>
                    <a:pt x="0" y="1783"/>
                  </a:lnTo>
                  <a:cubicBezTo>
                    <a:pt x="341" y="3457"/>
                    <a:pt x="483" y="5026"/>
                    <a:pt x="824" y="6699"/>
                  </a:cubicBezTo>
                  <a:cubicBezTo>
                    <a:pt x="834" y="6751"/>
                    <a:pt x="848" y="6802"/>
                    <a:pt x="878" y="6846"/>
                  </a:cubicBezTo>
                  <a:cubicBezTo>
                    <a:pt x="948" y="6939"/>
                    <a:pt x="1197" y="7004"/>
                    <a:pt x="1371" y="7004"/>
                  </a:cubicBezTo>
                  <a:cubicBezTo>
                    <a:pt x="1418" y="7004"/>
                    <a:pt x="1460" y="6999"/>
                    <a:pt x="1490" y="6989"/>
                  </a:cubicBezTo>
                  <a:cubicBezTo>
                    <a:pt x="2392" y="6690"/>
                    <a:pt x="3246" y="6356"/>
                    <a:pt x="4437" y="5961"/>
                  </a:cubicBezTo>
                  <a:cubicBezTo>
                    <a:pt x="4494" y="5944"/>
                    <a:pt x="4556" y="5920"/>
                    <a:pt x="4590" y="5873"/>
                  </a:cubicBezTo>
                  <a:cubicBezTo>
                    <a:pt x="4634" y="5808"/>
                    <a:pt x="4621" y="5720"/>
                    <a:pt x="4604" y="5645"/>
                  </a:cubicBezTo>
                  <a:cubicBezTo>
                    <a:pt x="4505" y="5203"/>
                    <a:pt x="4406" y="4760"/>
                    <a:pt x="4307" y="4318"/>
                  </a:cubicBezTo>
                  <a:cubicBezTo>
                    <a:pt x="3977" y="3015"/>
                    <a:pt x="3828" y="2008"/>
                    <a:pt x="3498" y="704"/>
                  </a:cubicBezTo>
                  <a:cubicBezTo>
                    <a:pt x="3420" y="388"/>
                    <a:pt x="3256" y="4"/>
                    <a:pt x="2930" y="0"/>
                  </a:cubicBezTo>
                  <a:close/>
                </a:path>
              </a:pathLst>
            </a:custGeom>
            <a:solidFill>
              <a:schemeClr val="dk2"/>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56" name="Google Shape;1347;p57"/>
            <p:cNvSpPr/>
            <p:nvPr/>
          </p:nvSpPr>
          <p:spPr>
            <a:xfrm>
              <a:off x="4962000" y="824425"/>
              <a:ext cx="89250" cy="164950"/>
            </a:xfrm>
            <a:custGeom>
              <a:avLst/>
              <a:gdLst/>
              <a:ahLst/>
              <a:cxnLst/>
              <a:rect l="l" t="t" r="r" b="b"/>
              <a:pathLst>
                <a:path w="3570" h="6598" extrusionOk="0">
                  <a:moveTo>
                    <a:pt x="0" y="0"/>
                  </a:moveTo>
                  <a:lnTo>
                    <a:pt x="0" y="0"/>
                  </a:lnTo>
                  <a:cubicBezTo>
                    <a:pt x="245" y="1806"/>
                    <a:pt x="494" y="3614"/>
                    <a:pt x="739" y="5416"/>
                  </a:cubicBezTo>
                  <a:cubicBezTo>
                    <a:pt x="748" y="5495"/>
                    <a:pt x="762" y="5573"/>
                    <a:pt x="810" y="5634"/>
                  </a:cubicBezTo>
                  <a:cubicBezTo>
                    <a:pt x="858" y="5696"/>
                    <a:pt x="936" y="5723"/>
                    <a:pt x="1011" y="5750"/>
                  </a:cubicBezTo>
                  <a:cubicBezTo>
                    <a:pt x="1861" y="6043"/>
                    <a:pt x="2716" y="6325"/>
                    <a:pt x="3570" y="6597"/>
                  </a:cubicBezTo>
                  <a:lnTo>
                    <a:pt x="2613" y="1426"/>
                  </a:lnTo>
                  <a:cubicBezTo>
                    <a:pt x="2028" y="721"/>
                    <a:pt x="616" y="300"/>
                    <a:pt x="184" y="10"/>
                  </a:cubicBezTo>
                  <a:lnTo>
                    <a:pt x="0" y="0"/>
                  </a:lnTo>
                  <a:close/>
                </a:path>
              </a:pathLst>
            </a:custGeom>
            <a:solidFill>
              <a:schemeClr val="dk2"/>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57" name="Google Shape;1348;p57"/>
            <p:cNvSpPr/>
            <p:nvPr/>
          </p:nvSpPr>
          <p:spPr>
            <a:xfrm>
              <a:off x="5060725" y="875675"/>
              <a:ext cx="65950" cy="65275"/>
            </a:xfrm>
            <a:custGeom>
              <a:avLst/>
              <a:gdLst/>
              <a:ahLst/>
              <a:cxnLst/>
              <a:rect l="l" t="t" r="r" b="b"/>
              <a:pathLst>
                <a:path w="2638" h="2611" extrusionOk="0">
                  <a:moveTo>
                    <a:pt x="2017" y="0"/>
                  </a:moveTo>
                  <a:cubicBezTo>
                    <a:pt x="1956" y="0"/>
                    <a:pt x="1894" y="31"/>
                    <a:pt x="1856" y="87"/>
                  </a:cubicBezTo>
                  <a:cubicBezTo>
                    <a:pt x="1777" y="202"/>
                    <a:pt x="1757" y="342"/>
                    <a:pt x="1740" y="482"/>
                  </a:cubicBezTo>
                  <a:cubicBezTo>
                    <a:pt x="1486" y="352"/>
                    <a:pt x="1206" y="274"/>
                    <a:pt x="923" y="274"/>
                  </a:cubicBezTo>
                  <a:cubicBezTo>
                    <a:pt x="782" y="274"/>
                    <a:pt x="641" y="294"/>
                    <a:pt x="502" y="335"/>
                  </a:cubicBezTo>
                  <a:cubicBezTo>
                    <a:pt x="195" y="426"/>
                    <a:pt x="245" y="907"/>
                    <a:pt x="570" y="907"/>
                  </a:cubicBezTo>
                  <a:cubicBezTo>
                    <a:pt x="574" y="907"/>
                    <a:pt x="577" y="907"/>
                    <a:pt x="580" y="907"/>
                  </a:cubicBezTo>
                  <a:cubicBezTo>
                    <a:pt x="610" y="906"/>
                    <a:pt x="641" y="906"/>
                    <a:pt x="671" y="906"/>
                  </a:cubicBezTo>
                  <a:cubicBezTo>
                    <a:pt x="922" y="906"/>
                    <a:pt x="1181" y="934"/>
                    <a:pt x="1417" y="1016"/>
                  </a:cubicBezTo>
                  <a:cubicBezTo>
                    <a:pt x="1356" y="1016"/>
                    <a:pt x="1295" y="1016"/>
                    <a:pt x="1229" y="1022"/>
                  </a:cubicBezTo>
                  <a:cubicBezTo>
                    <a:pt x="1200" y="1021"/>
                    <a:pt x="1171" y="1021"/>
                    <a:pt x="1142" y="1021"/>
                  </a:cubicBezTo>
                  <a:cubicBezTo>
                    <a:pt x="875" y="1021"/>
                    <a:pt x="606" y="1061"/>
                    <a:pt x="376" y="1128"/>
                  </a:cubicBezTo>
                  <a:cubicBezTo>
                    <a:pt x="1" y="1240"/>
                    <a:pt x="116" y="1788"/>
                    <a:pt x="448" y="1788"/>
                  </a:cubicBezTo>
                  <a:cubicBezTo>
                    <a:pt x="481" y="1788"/>
                    <a:pt x="516" y="1782"/>
                    <a:pt x="552" y="1771"/>
                  </a:cubicBezTo>
                  <a:cubicBezTo>
                    <a:pt x="797" y="1716"/>
                    <a:pt x="1046" y="1662"/>
                    <a:pt x="1301" y="1652"/>
                  </a:cubicBezTo>
                  <a:lnTo>
                    <a:pt x="1301" y="1652"/>
                  </a:lnTo>
                  <a:cubicBezTo>
                    <a:pt x="1124" y="1716"/>
                    <a:pt x="951" y="1788"/>
                    <a:pt x="784" y="1859"/>
                  </a:cubicBezTo>
                  <a:cubicBezTo>
                    <a:pt x="692" y="1893"/>
                    <a:pt x="600" y="1931"/>
                    <a:pt x="508" y="1978"/>
                  </a:cubicBezTo>
                  <a:cubicBezTo>
                    <a:pt x="205" y="2129"/>
                    <a:pt x="369" y="2570"/>
                    <a:pt x="662" y="2584"/>
                  </a:cubicBezTo>
                  <a:cubicBezTo>
                    <a:pt x="728" y="2604"/>
                    <a:pt x="803" y="2611"/>
                    <a:pt x="880" y="2611"/>
                  </a:cubicBezTo>
                  <a:cubicBezTo>
                    <a:pt x="1019" y="2611"/>
                    <a:pt x="1166" y="2588"/>
                    <a:pt x="1284" y="2578"/>
                  </a:cubicBezTo>
                  <a:cubicBezTo>
                    <a:pt x="1519" y="2557"/>
                    <a:pt x="1750" y="2530"/>
                    <a:pt x="1968" y="2448"/>
                  </a:cubicBezTo>
                  <a:cubicBezTo>
                    <a:pt x="2165" y="2380"/>
                    <a:pt x="2417" y="2240"/>
                    <a:pt x="2474" y="2033"/>
                  </a:cubicBezTo>
                  <a:cubicBezTo>
                    <a:pt x="2519" y="1978"/>
                    <a:pt x="2543" y="1907"/>
                    <a:pt x="2546" y="1839"/>
                  </a:cubicBezTo>
                  <a:cubicBezTo>
                    <a:pt x="2567" y="1795"/>
                    <a:pt x="2581" y="1747"/>
                    <a:pt x="2590" y="1700"/>
                  </a:cubicBezTo>
                  <a:cubicBezTo>
                    <a:pt x="2635" y="1573"/>
                    <a:pt x="2638" y="1424"/>
                    <a:pt x="2601" y="1308"/>
                  </a:cubicBezTo>
                  <a:cubicBezTo>
                    <a:pt x="2594" y="1288"/>
                    <a:pt x="2584" y="1271"/>
                    <a:pt x="2573" y="1261"/>
                  </a:cubicBezTo>
                  <a:cubicBezTo>
                    <a:pt x="2570" y="1237"/>
                    <a:pt x="2567" y="1216"/>
                    <a:pt x="2556" y="1193"/>
                  </a:cubicBezTo>
                  <a:cubicBezTo>
                    <a:pt x="2506" y="1039"/>
                    <a:pt x="2413" y="910"/>
                    <a:pt x="2298" y="805"/>
                  </a:cubicBezTo>
                  <a:cubicBezTo>
                    <a:pt x="2291" y="757"/>
                    <a:pt x="2291" y="709"/>
                    <a:pt x="2284" y="665"/>
                  </a:cubicBezTo>
                  <a:cubicBezTo>
                    <a:pt x="2257" y="471"/>
                    <a:pt x="2264" y="257"/>
                    <a:pt x="2165" y="87"/>
                  </a:cubicBezTo>
                  <a:cubicBezTo>
                    <a:pt x="2130" y="28"/>
                    <a:pt x="2074" y="0"/>
                    <a:pt x="2017" y="0"/>
                  </a:cubicBezTo>
                  <a:close/>
                </a:path>
              </a:pathLst>
            </a:custGeom>
            <a:solidFill>
              <a:srgbClr val="FFB899"/>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58" name="Google Shape;1349;p57"/>
            <p:cNvSpPr/>
            <p:nvPr/>
          </p:nvSpPr>
          <p:spPr>
            <a:xfrm>
              <a:off x="5100300" y="727625"/>
              <a:ext cx="312600" cy="270950"/>
            </a:xfrm>
            <a:custGeom>
              <a:avLst/>
              <a:gdLst/>
              <a:ahLst/>
              <a:cxnLst/>
              <a:rect l="l" t="t" r="r" b="b"/>
              <a:pathLst>
                <a:path w="12504" h="10838" extrusionOk="0">
                  <a:moveTo>
                    <a:pt x="9857" y="0"/>
                  </a:moveTo>
                  <a:cubicBezTo>
                    <a:pt x="9391" y="368"/>
                    <a:pt x="8942" y="1192"/>
                    <a:pt x="8608" y="1637"/>
                  </a:cubicBezTo>
                  <a:cubicBezTo>
                    <a:pt x="8088" y="3021"/>
                    <a:pt x="9098" y="4433"/>
                    <a:pt x="8404" y="5471"/>
                  </a:cubicBezTo>
                  <a:cubicBezTo>
                    <a:pt x="7533" y="6110"/>
                    <a:pt x="6721" y="6305"/>
                    <a:pt x="5940" y="6305"/>
                  </a:cubicBezTo>
                  <a:cubicBezTo>
                    <a:pt x="4718" y="6305"/>
                    <a:pt x="3571" y="5827"/>
                    <a:pt x="2391" y="5827"/>
                  </a:cubicBezTo>
                  <a:cubicBezTo>
                    <a:pt x="1839" y="5827"/>
                    <a:pt x="1281" y="5931"/>
                    <a:pt x="704" y="6237"/>
                  </a:cubicBezTo>
                  <a:cubicBezTo>
                    <a:pt x="378" y="6413"/>
                    <a:pt x="1" y="9115"/>
                    <a:pt x="65" y="9200"/>
                  </a:cubicBezTo>
                  <a:cubicBezTo>
                    <a:pt x="2206" y="10084"/>
                    <a:pt x="4879" y="10837"/>
                    <a:pt x="7441" y="10837"/>
                  </a:cubicBezTo>
                  <a:cubicBezTo>
                    <a:pt x="8261" y="10837"/>
                    <a:pt x="9070" y="10760"/>
                    <a:pt x="9847" y="10585"/>
                  </a:cubicBezTo>
                  <a:cubicBezTo>
                    <a:pt x="9860" y="10452"/>
                    <a:pt x="9874" y="10317"/>
                    <a:pt x="9891" y="10180"/>
                  </a:cubicBezTo>
                  <a:lnTo>
                    <a:pt x="9837" y="10125"/>
                  </a:lnTo>
                  <a:cubicBezTo>
                    <a:pt x="11507" y="9591"/>
                    <a:pt x="12504" y="7748"/>
                    <a:pt x="12500" y="5992"/>
                  </a:cubicBezTo>
                  <a:cubicBezTo>
                    <a:pt x="12500" y="4240"/>
                    <a:pt x="11690" y="2583"/>
                    <a:pt x="10707" y="1130"/>
                  </a:cubicBezTo>
                  <a:cubicBezTo>
                    <a:pt x="10449" y="746"/>
                    <a:pt x="10163" y="364"/>
                    <a:pt x="9857" y="0"/>
                  </a:cubicBezTo>
                  <a:close/>
                </a:path>
              </a:pathLst>
            </a:custGeom>
            <a:solidFill>
              <a:schemeClr val="accent6">
                <a:lumMod val="75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59" name="Google Shape;1350;p57"/>
            <p:cNvSpPr/>
            <p:nvPr/>
          </p:nvSpPr>
          <p:spPr>
            <a:xfrm>
              <a:off x="5099225" y="955775"/>
              <a:ext cx="248075" cy="35550"/>
            </a:xfrm>
            <a:custGeom>
              <a:avLst/>
              <a:gdLst/>
              <a:ahLst/>
              <a:cxnLst/>
              <a:rect l="l" t="t" r="r" b="b"/>
              <a:pathLst>
                <a:path w="9923" h="1422" extrusionOk="0">
                  <a:moveTo>
                    <a:pt x="109" y="1"/>
                  </a:moveTo>
                  <a:cubicBezTo>
                    <a:pt x="40" y="1"/>
                    <a:pt x="1" y="98"/>
                    <a:pt x="71" y="136"/>
                  </a:cubicBezTo>
                  <a:cubicBezTo>
                    <a:pt x="1432" y="921"/>
                    <a:pt x="3214" y="1177"/>
                    <a:pt x="4756" y="1333"/>
                  </a:cubicBezTo>
                  <a:cubicBezTo>
                    <a:pt x="5360" y="1393"/>
                    <a:pt x="5964" y="1422"/>
                    <a:pt x="6568" y="1422"/>
                  </a:cubicBezTo>
                  <a:cubicBezTo>
                    <a:pt x="7661" y="1422"/>
                    <a:pt x="8751" y="1326"/>
                    <a:pt x="9832" y="1142"/>
                  </a:cubicBezTo>
                  <a:cubicBezTo>
                    <a:pt x="9923" y="1130"/>
                    <a:pt x="9890" y="1002"/>
                    <a:pt x="9806" y="1002"/>
                  </a:cubicBezTo>
                  <a:cubicBezTo>
                    <a:pt x="9802" y="1002"/>
                    <a:pt x="9798" y="1002"/>
                    <a:pt x="9794" y="1003"/>
                  </a:cubicBezTo>
                  <a:cubicBezTo>
                    <a:pt x="8855" y="1140"/>
                    <a:pt x="7909" y="1212"/>
                    <a:pt x="6964" y="1212"/>
                  </a:cubicBezTo>
                  <a:cubicBezTo>
                    <a:pt x="6274" y="1212"/>
                    <a:pt x="5583" y="1174"/>
                    <a:pt x="4895" y="1095"/>
                  </a:cubicBezTo>
                  <a:cubicBezTo>
                    <a:pt x="3245" y="908"/>
                    <a:pt x="1735" y="329"/>
                    <a:pt x="125" y="2"/>
                  </a:cubicBezTo>
                  <a:cubicBezTo>
                    <a:pt x="120" y="1"/>
                    <a:pt x="115" y="1"/>
                    <a:pt x="109" y="1"/>
                  </a:cubicBezTo>
                  <a:close/>
                </a:path>
              </a:pathLst>
            </a:custGeom>
            <a:solidFill>
              <a:srgbClr val="DEAB41"/>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60" name="Google Shape;1351;p57"/>
            <p:cNvSpPr/>
            <p:nvPr/>
          </p:nvSpPr>
          <p:spPr>
            <a:xfrm>
              <a:off x="5097325" y="795525"/>
              <a:ext cx="229600" cy="162500"/>
            </a:xfrm>
            <a:custGeom>
              <a:avLst/>
              <a:gdLst/>
              <a:ahLst/>
              <a:cxnLst/>
              <a:rect l="l" t="t" r="r" b="b"/>
              <a:pathLst>
                <a:path w="9184" h="6500" extrusionOk="0">
                  <a:moveTo>
                    <a:pt x="8458" y="1"/>
                  </a:moveTo>
                  <a:cubicBezTo>
                    <a:pt x="8391" y="1"/>
                    <a:pt x="8323" y="47"/>
                    <a:pt x="8323" y="129"/>
                  </a:cubicBezTo>
                  <a:cubicBezTo>
                    <a:pt x="8323" y="710"/>
                    <a:pt x="8533" y="1272"/>
                    <a:pt x="8533" y="1854"/>
                  </a:cubicBezTo>
                  <a:cubicBezTo>
                    <a:pt x="8540" y="2865"/>
                    <a:pt x="7761" y="3259"/>
                    <a:pt x="6883" y="3344"/>
                  </a:cubicBezTo>
                  <a:cubicBezTo>
                    <a:pt x="6670" y="3364"/>
                    <a:pt x="6456" y="3373"/>
                    <a:pt x="6242" y="3373"/>
                  </a:cubicBezTo>
                  <a:cubicBezTo>
                    <a:pt x="5199" y="3373"/>
                    <a:pt x="4147" y="3165"/>
                    <a:pt x="3117" y="3075"/>
                  </a:cubicBezTo>
                  <a:cubicBezTo>
                    <a:pt x="2788" y="3046"/>
                    <a:pt x="2367" y="2985"/>
                    <a:pt x="1951" y="2985"/>
                  </a:cubicBezTo>
                  <a:cubicBezTo>
                    <a:pt x="1414" y="2985"/>
                    <a:pt x="887" y="3086"/>
                    <a:pt x="582" y="3483"/>
                  </a:cubicBezTo>
                  <a:cubicBezTo>
                    <a:pt x="18" y="4225"/>
                    <a:pt x="0" y="5514"/>
                    <a:pt x="14" y="6399"/>
                  </a:cubicBezTo>
                  <a:cubicBezTo>
                    <a:pt x="16" y="6467"/>
                    <a:pt x="65" y="6500"/>
                    <a:pt x="116" y="6500"/>
                  </a:cubicBezTo>
                  <a:cubicBezTo>
                    <a:pt x="167" y="6500"/>
                    <a:pt x="220" y="6466"/>
                    <a:pt x="225" y="6399"/>
                  </a:cubicBezTo>
                  <a:cubicBezTo>
                    <a:pt x="276" y="5664"/>
                    <a:pt x="385" y="4902"/>
                    <a:pt x="613" y="4198"/>
                  </a:cubicBezTo>
                  <a:cubicBezTo>
                    <a:pt x="843" y="3494"/>
                    <a:pt x="1370" y="3356"/>
                    <a:pt x="1958" y="3356"/>
                  </a:cubicBezTo>
                  <a:cubicBezTo>
                    <a:pt x="2197" y="3356"/>
                    <a:pt x="2446" y="3379"/>
                    <a:pt x="2688" y="3395"/>
                  </a:cubicBezTo>
                  <a:cubicBezTo>
                    <a:pt x="3912" y="3480"/>
                    <a:pt x="5129" y="3758"/>
                    <a:pt x="6358" y="3758"/>
                  </a:cubicBezTo>
                  <a:cubicBezTo>
                    <a:pt x="6461" y="3758"/>
                    <a:pt x="6565" y="3756"/>
                    <a:pt x="6669" y="3752"/>
                  </a:cubicBezTo>
                  <a:cubicBezTo>
                    <a:pt x="7414" y="3725"/>
                    <a:pt x="8292" y="3554"/>
                    <a:pt x="8703" y="2860"/>
                  </a:cubicBezTo>
                  <a:cubicBezTo>
                    <a:pt x="9183" y="2054"/>
                    <a:pt x="8758" y="921"/>
                    <a:pt x="8577" y="95"/>
                  </a:cubicBezTo>
                  <a:cubicBezTo>
                    <a:pt x="8562" y="30"/>
                    <a:pt x="8511" y="1"/>
                    <a:pt x="8458" y="1"/>
                  </a:cubicBezTo>
                  <a:close/>
                </a:path>
              </a:pathLst>
            </a:custGeom>
            <a:solidFill>
              <a:srgbClr val="DEAB41"/>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61" name="Google Shape;1352;p57"/>
            <p:cNvSpPr/>
            <p:nvPr/>
          </p:nvSpPr>
          <p:spPr>
            <a:xfrm>
              <a:off x="4958500" y="879275"/>
              <a:ext cx="39250" cy="62925"/>
            </a:xfrm>
            <a:custGeom>
              <a:avLst/>
              <a:gdLst/>
              <a:ahLst/>
              <a:cxnLst/>
              <a:rect l="l" t="t" r="r" b="b"/>
              <a:pathLst>
                <a:path w="1570" h="2517" extrusionOk="0">
                  <a:moveTo>
                    <a:pt x="638" y="1"/>
                  </a:moveTo>
                  <a:cubicBezTo>
                    <a:pt x="576" y="1"/>
                    <a:pt x="515" y="25"/>
                    <a:pt x="467" y="82"/>
                  </a:cubicBezTo>
                  <a:cubicBezTo>
                    <a:pt x="144" y="470"/>
                    <a:pt x="7" y="939"/>
                    <a:pt x="1" y="1443"/>
                  </a:cubicBezTo>
                  <a:cubicBezTo>
                    <a:pt x="1" y="1549"/>
                    <a:pt x="42" y="1630"/>
                    <a:pt x="103" y="1685"/>
                  </a:cubicBezTo>
                  <a:cubicBezTo>
                    <a:pt x="147" y="1869"/>
                    <a:pt x="38" y="2049"/>
                    <a:pt x="117" y="2233"/>
                  </a:cubicBezTo>
                  <a:cubicBezTo>
                    <a:pt x="181" y="2392"/>
                    <a:pt x="388" y="2513"/>
                    <a:pt x="575" y="2513"/>
                  </a:cubicBezTo>
                  <a:cubicBezTo>
                    <a:pt x="596" y="2513"/>
                    <a:pt x="617" y="2511"/>
                    <a:pt x="637" y="2508"/>
                  </a:cubicBezTo>
                  <a:cubicBezTo>
                    <a:pt x="660" y="2514"/>
                    <a:pt x="685" y="2517"/>
                    <a:pt x="710" y="2517"/>
                  </a:cubicBezTo>
                  <a:cubicBezTo>
                    <a:pt x="775" y="2517"/>
                    <a:pt x="843" y="2496"/>
                    <a:pt x="902" y="2443"/>
                  </a:cubicBezTo>
                  <a:cubicBezTo>
                    <a:pt x="1141" y="2243"/>
                    <a:pt x="1345" y="1998"/>
                    <a:pt x="1529" y="1746"/>
                  </a:cubicBezTo>
                  <a:cubicBezTo>
                    <a:pt x="1566" y="1691"/>
                    <a:pt x="1569" y="1638"/>
                    <a:pt x="1549" y="1589"/>
                  </a:cubicBezTo>
                  <a:cubicBezTo>
                    <a:pt x="1536" y="1457"/>
                    <a:pt x="1418" y="1350"/>
                    <a:pt x="1275" y="1350"/>
                  </a:cubicBezTo>
                  <a:cubicBezTo>
                    <a:pt x="1234" y="1350"/>
                    <a:pt x="1191" y="1359"/>
                    <a:pt x="1147" y="1379"/>
                  </a:cubicBezTo>
                  <a:cubicBezTo>
                    <a:pt x="1117" y="1393"/>
                    <a:pt x="1086" y="1409"/>
                    <a:pt x="1052" y="1423"/>
                  </a:cubicBezTo>
                  <a:cubicBezTo>
                    <a:pt x="1086" y="1355"/>
                    <a:pt x="1117" y="1286"/>
                    <a:pt x="1147" y="1219"/>
                  </a:cubicBezTo>
                  <a:cubicBezTo>
                    <a:pt x="1158" y="1212"/>
                    <a:pt x="1164" y="1205"/>
                    <a:pt x="1171" y="1202"/>
                  </a:cubicBezTo>
                  <a:cubicBezTo>
                    <a:pt x="1456" y="1028"/>
                    <a:pt x="1279" y="665"/>
                    <a:pt x="1011" y="665"/>
                  </a:cubicBezTo>
                  <a:cubicBezTo>
                    <a:pt x="969" y="665"/>
                    <a:pt x="924" y="674"/>
                    <a:pt x="879" y="694"/>
                  </a:cubicBezTo>
                  <a:cubicBezTo>
                    <a:pt x="852" y="708"/>
                    <a:pt x="827" y="725"/>
                    <a:pt x="800" y="739"/>
                  </a:cubicBezTo>
                  <a:cubicBezTo>
                    <a:pt x="831" y="681"/>
                    <a:pt x="861" y="620"/>
                    <a:pt x="882" y="556"/>
                  </a:cubicBezTo>
                  <a:cubicBezTo>
                    <a:pt x="906" y="474"/>
                    <a:pt x="916" y="385"/>
                    <a:pt x="943" y="300"/>
                  </a:cubicBezTo>
                  <a:cubicBezTo>
                    <a:pt x="957" y="256"/>
                    <a:pt x="940" y="212"/>
                    <a:pt x="909" y="178"/>
                  </a:cubicBezTo>
                  <a:cubicBezTo>
                    <a:pt x="863" y="77"/>
                    <a:pt x="749" y="1"/>
                    <a:pt x="638" y="1"/>
                  </a:cubicBezTo>
                  <a:close/>
                </a:path>
              </a:pathLst>
            </a:custGeom>
            <a:solidFill>
              <a:srgbClr val="FFB899"/>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62" name="Google Shape;1353;p57"/>
            <p:cNvSpPr/>
            <p:nvPr/>
          </p:nvSpPr>
          <p:spPr>
            <a:xfrm>
              <a:off x="5053350" y="565300"/>
              <a:ext cx="62525" cy="59800"/>
            </a:xfrm>
            <a:custGeom>
              <a:avLst/>
              <a:gdLst/>
              <a:ahLst/>
              <a:cxnLst/>
              <a:rect l="l" t="t" r="r" b="b"/>
              <a:pathLst>
                <a:path w="2501" h="2392" extrusionOk="0">
                  <a:moveTo>
                    <a:pt x="1249" y="0"/>
                  </a:moveTo>
                  <a:cubicBezTo>
                    <a:pt x="1214" y="0"/>
                    <a:pt x="1179" y="2"/>
                    <a:pt x="1144" y="5"/>
                  </a:cubicBezTo>
                  <a:cubicBezTo>
                    <a:pt x="487" y="63"/>
                    <a:pt x="1" y="645"/>
                    <a:pt x="62" y="1302"/>
                  </a:cubicBezTo>
                  <a:cubicBezTo>
                    <a:pt x="117" y="1922"/>
                    <a:pt x="640" y="2391"/>
                    <a:pt x="1252" y="2391"/>
                  </a:cubicBezTo>
                  <a:cubicBezTo>
                    <a:pt x="1287" y="2391"/>
                    <a:pt x="1322" y="2390"/>
                    <a:pt x="1358" y="2387"/>
                  </a:cubicBezTo>
                  <a:cubicBezTo>
                    <a:pt x="2014" y="2325"/>
                    <a:pt x="2501" y="1747"/>
                    <a:pt x="2440" y="1087"/>
                  </a:cubicBezTo>
                  <a:cubicBezTo>
                    <a:pt x="2385" y="466"/>
                    <a:pt x="1861" y="0"/>
                    <a:pt x="1249" y="0"/>
                  </a:cubicBezTo>
                  <a:close/>
                </a:path>
              </a:pathLst>
            </a:custGeom>
            <a:solidFill>
              <a:srgbClr val="FFB899"/>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63" name="Google Shape;1354;p57"/>
            <p:cNvSpPr/>
            <p:nvPr/>
          </p:nvSpPr>
          <p:spPr>
            <a:xfrm>
              <a:off x="5246850" y="519525"/>
              <a:ext cx="62525" cy="59725"/>
            </a:xfrm>
            <a:custGeom>
              <a:avLst/>
              <a:gdLst/>
              <a:ahLst/>
              <a:cxnLst/>
              <a:rect l="l" t="t" r="r" b="b"/>
              <a:pathLst>
                <a:path w="2501" h="2389" extrusionOk="0">
                  <a:moveTo>
                    <a:pt x="1255" y="1"/>
                  </a:moveTo>
                  <a:cubicBezTo>
                    <a:pt x="1218" y="1"/>
                    <a:pt x="1181" y="2"/>
                    <a:pt x="1144" y="6"/>
                  </a:cubicBezTo>
                  <a:cubicBezTo>
                    <a:pt x="487" y="64"/>
                    <a:pt x="1" y="642"/>
                    <a:pt x="62" y="1302"/>
                  </a:cubicBezTo>
                  <a:cubicBezTo>
                    <a:pt x="117" y="1922"/>
                    <a:pt x="639" y="2388"/>
                    <a:pt x="1251" y="2388"/>
                  </a:cubicBezTo>
                  <a:cubicBezTo>
                    <a:pt x="1286" y="2388"/>
                    <a:pt x="1322" y="2387"/>
                    <a:pt x="1358" y="2384"/>
                  </a:cubicBezTo>
                  <a:cubicBezTo>
                    <a:pt x="2015" y="2326"/>
                    <a:pt x="2501" y="1744"/>
                    <a:pt x="2440" y="1088"/>
                  </a:cubicBezTo>
                  <a:cubicBezTo>
                    <a:pt x="2386" y="469"/>
                    <a:pt x="1865" y="1"/>
                    <a:pt x="1255" y="1"/>
                  </a:cubicBezTo>
                  <a:close/>
                </a:path>
              </a:pathLst>
            </a:custGeom>
            <a:solidFill>
              <a:srgbClr val="FFB899"/>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64" name="Google Shape;1355;p57"/>
            <p:cNvSpPr/>
            <p:nvPr/>
          </p:nvSpPr>
          <p:spPr>
            <a:xfrm>
              <a:off x="5035575" y="355725"/>
              <a:ext cx="254325" cy="288575"/>
            </a:xfrm>
            <a:custGeom>
              <a:avLst/>
              <a:gdLst/>
              <a:ahLst/>
              <a:cxnLst/>
              <a:rect l="l" t="t" r="r" b="b"/>
              <a:pathLst>
                <a:path w="10173" h="11543" extrusionOk="0">
                  <a:moveTo>
                    <a:pt x="4684" y="0"/>
                  </a:moveTo>
                  <a:cubicBezTo>
                    <a:pt x="4336" y="0"/>
                    <a:pt x="3983" y="44"/>
                    <a:pt x="3631" y="134"/>
                  </a:cubicBezTo>
                  <a:cubicBezTo>
                    <a:pt x="1371" y="716"/>
                    <a:pt x="0" y="3043"/>
                    <a:pt x="582" y="5305"/>
                  </a:cubicBezTo>
                  <a:lnTo>
                    <a:pt x="1371" y="8358"/>
                  </a:lnTo>
                  <a:cubicBezTo>
                    <a:pt x="1863" y="10268"/>
                    <a:pt x="3599" y="11543"/>
                    <a:pt x="5487" y="11543"/>
                  </a:cubicBezTo>
                  <a:cubicBezTo>
                    <a:pt x="5835" y="11543"/>
                    <a:pt x="6188" y="11500"/>
                    <a:pt x="6539" y="11409"/>
                  </a:cubicBezTo>
                  <a:cubicBezTo>
                    <a:pt x="8802" y="10824"/>
                    <a:pt x="10173" y="8497"/>
                    <a:pt x="9592" y="6238"/>
                  </a:cubicBezTo>
                  <a:lnTo>
                    <a:pt x="8802" y="3182"/>
                  </a:lnTo>
                  <a:cubicBezTo>
                    <a:pt x="8311" y="1275"/>
                    <a:pt x="6575" y="0"/>
                    <a:pt x="4684" y="0"/>
                  </a:cubicBezTo>
                  <a:close/>
                </a:path>
              </a:pathLst>
            </a:custGeom>
            <a:solidFill>
              <a:srgbClr val="FFB899"/>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65" name="Google Shape;1356;p57"/>
            <p:cNvSpPr/>
            <p:nvPr/>
          </p:nvSpPr>
          <p:spPr>
            <a:xfrm>
              <a:off x="5094925" y="532125"/>
              <a:ext cx="27775" cy="26025"/>
            </a:xfrm>
            <a:custGeom>
              <a:avLst/>
              <a:gdLst/>
              <a:ahLst/>
              <a:cxnLst/>
              <a:rect l="l" t="t" r="r" b="b"/>
              <a:pathLst>
                <a:path w="1111" h="1041" extrusionOk="0">
                  <a:moveTo>
                    <a:pt x="542" y="1"/>
                  </a:moveTo>
                  <a:cubicBezTo>
                    <a:pt x="499" y="1"/>
                    <a:pt x="456" y="6"/>
                    <a:pt x="412" y="19"/>
                  </a:cubicBezTo>
                  <a:cubicBezTo>
                    <a:pt x="151" y="94"/>
                    <a:pt x="1" y="376"/>
                    <a:pt x="79" y="655"/>
                  </a:cubicBezTo>
                  <a:cubicBezTo>
                    <a:pt x="145" y="888"/>
                    <a:pt x="348" y="1041"/>
                    <a:pt x="565" y="1041"/>
                  </a:cubicBezTo>
                  <a:cubicBezTo>
                    <a:pt x="608" y="1041"/>
                    <a:pt x="652" y="1035"/>
                    <a:pt x="695" y="1022"/>
                  </a:cubicBezTo>
                  <a:cubicBezTo>
                    <a:pt x="960" y="948"/>
                    <a:pt x="1111" y="666"/>
                    <a:pt x="1032" y="386"/>
                  </a:cubicBezTo>
                  <a:cubicBezTo>
                    <a:pt x="967" y="153"/>
                    <a:pt x="761" y="1"/>
                    <a:pt x="542" y="1"/>
                  </a:cubicBezTo>
                  <a:close/>
                </a:path>
              </a:pathLst>
            </a:custGeom>
            <a:solidFill>
              <a:schemeClr val="accent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66" name="Google Shape;1357;p57"/>
            <p:cNvSpPr/>
            <p:nvPr/>
          </p:nvSpPr>
          <p:spPr>
            <a:xfrm>
              <a:off x="5185175" y="510200"/>
              <a:ext cx="27750" cy="26050"/>
            </a:xfrm>
            <a:custGeom>
              <a:avLst/>
              <a:gdLst/>
              <a:ahLst/>
              <a:cxnLst/>
              <a:rect l="l" t="t" r="r" b="b"/>
              <a:pathLst>
                <a:path w="1110" h="1042" extrusionOk="0">
                  <a:moveTo>
                    <a:pt x="543" y="0"/>
                  </a:moveTo>
                  <a:cubicBezTo>
                    <a:pt x="501" y="0"/>
                    <a:pt x="458" y="6"/>
                    <a:pt x="416" y="18"/>
                  </a:cubicBezTo>
                  <a:cubicBezTo>
                    <a:pt x="150" y="93"/>
                    <a:pt x="1" y="379"/>
                    <a:pt x="79" y="654"/>
                  </a:cubicBezTo>
                  <a:cubicBezTo>
                    <a:pt x="145" y="889"/>
                    <a:pt x="352" y="1042"/>
                    <a:pt x="573" y="1042"/>
                  </a:cubicBezTo>
                  <a:cubicBezTo>
                    <a:pt x="614" y="1042"/>
                    <a:pt x="656" y="1036"/>
                    <a:pt x="698" y="1025"/>
                  </a:cubicBezTo>
                  <a:cubicBezTo>
                    <a:pt x="964" y="951"/>
                    <a:pt x="1110" y="665"/>
                    <a:pt x="1032" y="385"/>
                  </a:cubicBezTo>
                  <a:cubicBezTo>
                    <a:pt x="966" y="155"/>
                    <a:pt x="762" y="0"/>
                    <a:pt x="543" y="0"/>
                  </a:cubicBezTo>
                  <a:close/>
                </a:path>
              </a:pathLst>
            </a:custGeom>
            <a:solidFill>
              <a:schemeClr val="accent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67" name="Google Shape;1358;p57"/>
            <p:cNvSpPr/>
            <p:nvPr/>
          </p:nvSpPr>
          <p:spPr>
            <a:xfrm>
              <a:off x="5146750" y="560550"/>
              <a:ext cx="37700" cy="22150"/>
            </a:xfrm>
            <a:custGeom>
              <a:avLst/>
              <a:gdLst/>
              <a:ahLst/>
              <a:cxnLst/>
              <a:rect l="l" t="t" r="r" b="b"/>
              <a:pathLst>
                <a:path w="1508" h="886" extrusionOk="0">
                  <a:moveTo>
                    <a:pt x="1427" y="0"/>
                  </a:moveTo>
                  <a:cubicBezTo>
                    <a:pt x="1390" y="0"/>
                    <a:pt x="1357" y="26"/>
                    <a:pt x="1351" y="63"/>
                  </a:cubicBezTo>
                  <a:cubicBezTo>
                    <a:pt x="1276" y="526"/>
                    <a:pt x="1126" y="597"/>
                    <a:pt x="966" y="672"/>
                  </a:cubicBezTo>
                  <a:cubicBezTo>
                    <a:pt x="943" y="681"/>
                    <a:pt x="919" y="692"/>
                    <a:pt x="895" y="705"/>
                  </a:cubicBezTo>
                  <a:cubicBezTo>
                    <a:pt x="860" y="724"/>
                    <a:pt x="812" y="736"/>
                    <a:pt x="756" y="736"/>
                  </a:cubicBezTo>
                  <a:cubicBezTo>
                    <a:pt x="597" y="736"/>
                    <a:pt x="369" y="644"/>
                    <a:pt x="143" y="365"/>
                  </a:cubicBezTo>
                  <a:cubicBezTo>
                    <a:pt x="128" y="346"/>
                    <a:pt x="107" y="337"/>
                    <a:pt x="86" y="337"/>
                  </a:cubicBezTo>
                  <a:cubicBezTo>
                    <a:pt x="70" y="337"/>
                    <a:pt x="53" y="343"/>
                    <a:pt x="38" y="355"/>
                  </a:cubicBezTo>
                  <a:cubicBezTo>
                    <a:pt x="7" y="379"/>
                    <a:pt x="0" y="427"/>
                    <a:pt x="27" y="460"/>
                  </a:cubicBezTo>
                  <a:cubicBezTo>
                    <a:pt x="272" y="763"/>
                    <a:pt x="544" y="886"/>
                    <a:pt x="756" y="886"/>
                  </a:cubicBezTo>
                  <a:cubicBezTo>
                    <a:pt x="834" y="886"/>
                    <a:pt x="905" y="868"/>
                    <a:pt x="963" y="838"/>
                  </a:cubicBezTo>
                  <a:cubicBezTo>
                    <a:pt x="983" y="828"/>
                    <a:pt x="1007" y="818"/>
                    <a:pt x="1031" y="804"/>
                  </a:cubicBezTo>
                  <a:cubicBezTo>
                    <a:pt x="1208" y="722"/>
                    <a:pt x="1412" y="628"/>
                    <a:pt x="1500" y="86"/>
                  </a:cubicBezTo>
                  <a:cubicBezTo>
                    <a:pt x="1508" y="45"/>
                    <a:pt x="1480" y="8"/>
                    <a:pt x="1439" y="1"/>
                  </a:cubicBezTo>
                  <a:cubicBezTo>
                    <a:pt x="1435" y="1"/>
                    <a:pt x="1431" y="0"/>
                    <a:pt x="1427" y="0"/>
                  </a:cubicBezTo>
                  <a:close/>
                </a:path>
              </a:pathLst>
            </a:custGeom>
            <a:solidFill>
              <a:schemeClr val="accent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68" name="Google Shape;1359;p57"/>
            <p:cNvSpPr/>
            <p:nvPr/>
          </p:nvSpPr>
          <p:spPr>
            <a:xfrm>
              <a:off x="5182125" y="476500"/>
              <a:ext cx="30050" cy="10100"/>
            </a:xfrm>
            <a:custGeom>
              <a:avLst/>
              <a:gdLst/>
              <a:ahLst/>
              <a:cxnLst/>
              <a:rect l="l" t="t" r="r" b="b"/>
              <a:pathLst>
                <a:path w="1202" h="404" extrusionOk="0">
                  <a:moveTo>
                    <a:pt x="601" y="0"/>
                  </a:moveTo>
                  <a:cubicBezTo>
                    <a:pt x="587" y="0"/>
                    <a:pt x="572" y="1"/>
                    <a:pt x="558" y="2"/>
                  </a:cubicBezTo>
                  <a:cubicBezTo>
                    <a:pt x="249" y="25"/>
                    <a:pt x="38" y="270"/>
                    <a:pt x="27" y="281"/>
                  </a:cubicBezTo>
                  <a:cubicBezTo>
                    <a:pt x="0" y="315"/>
                    <a:pt x="4" y="359"/>
                    <a:pt x="38" y="386"/>
                  </a:cubicBezTo>
                  <a:cubicBezTo>
                    <a:pt x="52" y="400"/>
                    <a:pt x="68" y="403"/>
                    <a:pt x="85" y="403"/>
                  </a:cubicBezTo>
                  <a:cubicBezTo>
                    <a:pt x="106" y="403"/>
                    <a:pt x="126" y="397"/>
                    <a:pt x="143" y="380"/>
                  </a:cubicBezTo>
                  <a:cubicBezTo>
                    <a:pt x="143" y="376"/>
                    <a:pt x="324" y="168"/>
                    <a:pt x="572" y="152"/>
                  </a:cubicBezTo>
                  <a:cubicBezTo>
                    <a:pt x="583" y="151"/>
                    <a:pt x="594" y="151"/>
                    <a:pt x="605" y="151"/>
                  </a:cubicBezTo>
                  <a:cubicBezTo>
                    <a:pt x="842" y="151"/>
                    <a:pt x="1069" y="318"/>
                    <a:pt x="1072" y="318"/>
                  </a:cubicBezTo>
                  <a:cubicBezTo>
                    <a:pt x="1086" y="330"/>
                    <a:pt x="1103" y="335"/>
                    <a:pt x="1119" y="335"/>
                  </a:cubicBezTo>
                  <a:cubicBezTo>
                    <a:pt x="1142" y="335"/>
                    <a:pt x="1164" y="324"/>
                    <a:pt x="1178" y="304"/>
                  </a:cubicBezTo>
                  <a:cubicBezTo>
                    <a:pt x="1202" y="270"/>
                    <a:pt x="1195" y="226"/>
                    <a:pt x="1164" y="199"/>
                  </a:cubicBezTo>
                  <a:cubicBezTo>
                    <a:pt x="1151" y="193"/>
                    <a:pt x="894" y="0"/>
                    <a:pt x="601" y="0"/>
                  </a:cubicBezTo>
                  <a:close/>
                </a:path>
              </a:pathLst>
            </a:custGeom>
            <a:solidFill>
              <a:schemeClr val="accent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69" name="Google Shape;1360;p57"/>
            <p:cNvSpPr/>
            <p:nvPr/>
          </p:nvSpPr>
          <p:spPr>
            <a:xfrm>
              <a:off x="5082675" y="501025"/>
              <a:ext cx="25550" cy="18750"/>
            </a:xfrm>
            <a:custGeom>
              <a:avLst/>
              <a:gdLst/>
              <a:ahLst/>
              <a:cxnLst/>
              <a:rect l="l" t="t" r="r" b="b"/>
              <a:pathLst>
                <a:path w="1022" h="750" extrusionOk="0">
                  <a:moveTo>
                    <a:pt x="746" y="1"/>
                  </a:moveTo>
                  <a:cubicBezTo>
                    <a:pt x="618" y="1"/>
                    <a:pt x="453" y="23"/>
                    <a:pt x="318" y="116"/>
                  </a:cubicBezTo>
                  <a:cubicBezTo>
                    <a:pt x="59" y="297"/>
                    <a:pt x="12" y="650"/>
                    <a:pt x="8" y="664"/>
                  </a:cubicBezTo>
                  <a:cubicBezTo>
                    <a:pt x="1" y="705"/>
                    <a:pt x="32" y="743"/>
                    <a:pt x="73" y="749"/>
                  </a:cubicBezTo>
                  <a:lnTo>
                    <a:pt x="83" y="749"/>
                  </a:lnTo>
                  <a:cubicBezTo>
                    <a:pt x="120" y="749"/>
                    <a:pt x="151" y="722"/>
                    <a:pt x="158" y="685"/>
                  </a:cubicBezTo>
                  <a:cubicBezTo>
                    <a:pt x="158" y="681"/>
                    <a:pt x="199" y="382"/>
                    <a:pt x="403" y="242"/>
                  </a:cubicBezTo>
                  <a:cubicBezTo>
                    <a:pt x="509" y="168"/>
                    <a:pt x="644" y="150"/>
                    <a:pt x="750" y="150"/>
                  </a:cubicBezTo>
                  <a:cubicBezTo>
                    <a:pt x="848" y="150"/>
                    <a:pt x="921" y="165"/>
                    <a:pt x="923" y="167"/>
                  </a:cubicBezTo>
                  <a:cubicBezTo>
                    <a:pt x="928" y="168"/>
                    <a:pt x="933" y="168"/>
                    <a:pt x="938" y="168"/>
                  </a:cubicBezTo>
                  <a:cubicBezTo>
                    <a:pt x="972" y="168"/>
                    <a:pt x="1003" y="146"/>
                    <a:pt x="1012" y="110"/>
                  </a:cubicBezTo>
                  <a:cubicBezTo>
                    <a:pt x="1022" y="69"/>
                    <a:pt x="995" y="28"/>
                    <a:pt x="954" y="21"/>
                  </a:cubicBezTo>
                  <a:cubicBezTo>
                    <a:pt x="947" y="19"/>
                    <a:pt x="862" y="1"/>
                    <a:pt x="746" y="1"/>
                  </a:cubicBezTo>
                  <a:close/>
                </a:path>
              </a:pathLst>
            </a:custGeom>
            <a:solidFill>
              <a:schemeClr val="accent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70" name="Google Shape;1361;p57"/>
            <p:cNvSpPr/>
            <p:nvPr/>
          </p:nvSpPr>
          <p:spPr>
            <a:xfrm>
              <a:off x="5143175" y="494800"/>
              <a:ext cx="18475" cy="59075"/>
            </a:xfrm>
            <a:custGeom>
              <a:avLst/>
              <a:gdLst/>
              <a:ahLst/>
              <a:cxnLst/>
              <a:rect l="l" t="t" r="r" b="b"/>
              <a:pathLst>
                <a:path w="739" h="2363" extrusionOk="0">
                  <a:moveTo>
                    <a:pt x="80" y="0"/>
                  </a:moveTo>
                  <a:cubicBezTo>
                    <a:pt x="76" y="0"/>
                    <a:pt x="72" y="1"/>
                    <a:pt x="68" y="1"/>
                  </a:cubicBezTo>
                  <a:cubicBezTo>
                    <a:pt x="27" y="8"/>
                    <a:pt x="0" y="45"/>
                    <a:pt x="7" y="86"/>
                  </a:cubicBezTo>
                  <a:cubicBezTo>
                    <a:pt x="38" y="290"/>
                    <a:pt x="62" y="505"/>
                    <a:pt x="85" y="709"/>
                  </a:cubicBezTo>
                  <a:cubicBezTo>
                    <a:pt x="164" y="1410"/>
                    <a:pt x="235" y="2074"/>
                    <a:pt x="610" y="2349"/>
                  </a:cubicBezTo>
                  <a:cubicBezTo>
                    <a:pt x="623" y="2359"/>
                    <a:pt x="640" y="2363"/>
                    <a:pt x="654" y="2363"/>
                  </a:cubicBezTo>
                  <a:cubicBezTo>
                    <a:pt x="677" y="2363"/>
                    <a:pt x="698" y="2352"/>
                    <a:pt x="715" y="2332"/>
                  </a:cubicBezTo>
                  <a:cubicBezTo>
                    <a:pt x="739" y="2298"/>
                    <a:pt x="732" y="2253"/>
                    <a:pt x="698" y="2226"/>
                  </a:cubicBezTo>
                  <a:cubicBezTo>
                    <a:pt x="378" y="1992"/>
                    <a:pt x="307" y="1362"/>
                    <a:pt x="231" y="692"/>
                  </a:cubicBezTo>
                  <a:cubicBezTo>
                    <a:pt x="211" y="485"/>
                    <a:pt x="187" y="270"/>
                    <a:pt x="153" y="62"/>
                  </a:cubicBezTo>
                  <a:cubicBezTo>
                    <a:pt x="147" y="26"/>
                    <a:pt x="116" y="0"/>
                    <a:pt x="80" y="0"/>
                  </a:cubicBezTo>
                  <a:close/>
                </a:path>
              </a:pathLst>
            </a:custGeom>
            <a:solidFill>
              <a:schemeClr val="bg1"/>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71" name="Google Shape;1362;p57"/>
            <p:cNvSpPr/>
            <p:nvPr/>
          </p:nvSpPr>
          <p:spPr>
            <a:xfrm>
              <a:off x="4993450" y="326425"/>
              <a:ext cx="287550" cy="192325"/>
            </a:xfrm>
            <a:custGeom>
              <a:avLst/>
              <a:gdLst/>
              <a:ahLst/>
              <a:cxnLst/>
              <a:rect l="l" t="t" r="r" b="b"/>
              <a:pathLst>
                <a:path w="11502" h="7693" extrusionOk="0">
                  <a:moveTo>
                    <a:pt x="4809" y="1"/>
                  </a:moveTo>
                  <a:cubicBezTo>
                    <a:pt x="4349" y="1"/>
                    <a:pt x="3888" y="10"/>
                    <a:pt x="3427" y="27"/>
                  </a:cubicBezTo>
                  <a:cubicBezTo>
                    <a:pt x="2879" y="47"/>
                    <a:pt x="2325" y="78"/>
                    <a:pt x="1787" y="190"/>
                  </a:cubicBezTo>
                  <a:cubicBezTo>
                    <a:pt x="1675" y="214"/>
                    <a:pt x="1552" y="248"/>
                    <a:pt x="1491" y="343"/>
                  </a:cubicBezTo>
                  <a:cubicBezTo>
                    <a:pt x="1444" y="418"/>
                    <a:pt x="1450" y="516"/>
                    <a:pt x="1461" y="605"/>
                  </a:cubicBezTo>
                  <a:cubicBezTo>
                    <a:pt x="1525" y="1108"/>
                    <a:pt x="1791" y="1582"/>
                    <a:pt x="2185" y="1895"/>
                  </a:cubicBezTo>
                  <a:lnTo>
                    <a:pt x="2009" y="1976"/>
                  </a:lnTo>
                  <a:cubicBezTo>
                    <a:pt x="1842" y="1990"/>
                    <a:pt x="1675" y="2000"/>
                    <a:pt x="1508" y="2014"/>
                  </a:cubicBezTo>
                  <a:cubicBezTo>
                    <a:pt x="1168" y="2038"/>
                    <a:pt x="814" y="2068"/>
                    <a:pt x="518" y="2239"/>
                  </a:cubicBezTo>
                  <a:cubicBezTo>
                    <a:pt x="222" y="2405"/>
                    <a:pt x="1" y="2759"/>
                    <a:pt x="96" y="3085"/>
                  </a:cubicBezTo>
                  <a:cubicBezTo>
                    <a:pt x="161" y="3307"/>
                    <a:pt x="348" y="3467"/>
                    <a:pt x="525" y="3613"/>
                  </a:cubicBezTo>
                  <a:cubicBezTo>
                    <a:pt x="692" y="3749"/>
                    <a:pt x="858" y="3882"/>
                    <a:pt x="1021" y="4018"/>
                  </a:cubicBezTo>
                  <a:lnTo>
                    <a:pt x="977" y="4052"/>
                  </a:lnTo>
                  <a:cubicBezTo>
                    <a:pt x="528" y="4134"/>
                    <a:pt x="164" y="4555"/>
                    <a:pt x="148" y="5012"/>
                  </a:cubicBezTo>
                  <a:cubicBezTo>
                    <a:pt x="144" y="5195"/>
                    <a:pt x="192" y="5386"/>
                    <a:pt x="321" y="5515"/>
                  </a:cubicBezTo>
                  <a:cubicBezTo>
                    <a:pt x="447" y="5640"/>
                    <a:pt x="899" y="6022"/>
                    <a:pt x="1076" y="6049"/>
                  </a:cubicBezTo>
                  <a:cubicBezTo>
                    <a:pt x="1300" y="6084"/>
                    <a:pt x="1526" y="6101"/>
                    <a:pt x="1754" y="6101"/>
                  </a:cubicBezTo>
                  <a:cubicBezTo>
                    <a:pt x="2281" y="6101"/>
                    <a:pt x="2810" y="6009"/>
                    <a:pt x="3305" y="5838"/>
                  </a:cubicBezTo>
                  <a:cubicBezTo>
                    <a:pt x="3914" y="5627"/>
                    <a:pt x="4550" y="5403"/>
                    <a:pt x="5159" y="5191"/>
                  </a:cubicBezTo>
                  <a:cubicBezTo>
                    <a:pt x="5693" y="5008"/>
                    <a:pt x="6278" y="4783"/>
                    <a:pt x="6643" y="4351"/>
                  </a:cubicBezTo>
                  <a:cubicBezTo>
                    <a:pt x="7068" y="3848"/>
                    <a:pt x="6888" y="4032"/>
                    <a:pt x="7558" y="3443"/>
                  </a:cubicBezTo>
                  <a:cubicBezTo>
                    <a:pt x="7713" y="3306"/>
                    <a:pt x="7866" y="3250"/>
                    <a:pt x="8029" y="3250"/>
                  </a:cubicBezTo>
                  <a:cubicBezTo>
                    <a:pt x="8220" y="3250"/>
                    <a:pt x="8425" y="3327"/>
                    <a:pt x="8664" y="3443"/>
                  </a:cubicBezTo>
                  <a:cubicBezTo>
                    <a:pt x="8949" y="3579"/>
                    <a:pt x="9075" y="3841"/>
                    <a:pt x="9187" y="4134"/>
                  </a:cubicBezTo>
                  <a:cubicBezTo>
                    <a:pt x="9667" y="5379"/>
                    <a:pt x="10677" y="6396"/>
                    <a:pt x="10974" y="7692"/>
                  </a:cubicBezTo>
                  <a:cubicBezTo>
                    <a:pt x="11110" y="7689"/>
                    <a:pt x="11242" y="7682"/>
                    <a:pt x="11379" y="7675"/>
                  </a:cubicBezTo>
                  <a:lnTo>
                    <a:pt x="11484" y="7645"/>
                  </a:lnTo>
                  <a:cubicBezTo>
                    <a:pt x="11501" y="6212"/>
                    <a:pt x="11365" y="4753"/>
                    <a:pt x="10817" y="3432"/>
                  </a:cubicBezTo>
                  <a:cubicBezTo>
                    <a:pt x="10269" y="2109"/>
                    <a:pt x="9265" y="929"/>
                    <a:pt x="7935" y="405"/>
                  </a:cubicBezTo>
                  <a:cubicBezTo>
                    <a:pt x="7064" y="61"/>
                    <a:pt x="6109" y="13"/>
                    <a:pt x="5170" y="3"/>
                  </a:cubicBezTo>
                  <a:cubicBezTo>
                    <a:pt x="5049" y="2"/>
                    <a:pt x="4929" y="1"/>
                    <a:pt x="4809" y="1"/>
                  </a:cubicBezTo>
                  <a:close/>
                </a:path>
              </a:pathLst>
            </a:custGeom>
            <a:solidFill>
              <a:srgbClr val="00206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grpSp>
      <p:grpSp>
        <p:nvGrpSpPr>
          <p:cNvPr id="172" name="Google Shape;1421;p57" descr="56 anh sang"/>
          <p:cNvGrpSpPr/>
          <p:nvPr/>
        </p:nvGrpSpPr>
        <p:grpSpPr>
          <a:xfrm>
            <a:off x="3853952" y="4264589"/>
            <a:ext cx="1366410" cy="2411751"/>
            <a:chOff x="6353381" y="1075113"/>
            <a:chExt cx="1066629" cy="2496521"/>
          </a:xfrm>
        </p:grpSpPr>
        <p:sp>
          <p:nvSpPr>
            <p:cNvPr id="173" name="Google Shape;1422;p57"/>
            <p:cNvSpPr/>
            <p:nvPr/>
          </p:nvSpPr>
          <p:spPr>
            <a:xfrm>
              <a:off x="6994949" y="2380600"/>
              <a:ext cx="106624" cy="1101780"/>
            </a:xfrm>
            <a:custGeom>
              <a:avLst/>
              <a:gdLst/>
              <a:ahLst/>
              <a:cxnLst/>
              <a:rect l="l" t="t" r="r" b="b"/>
              <a:pathLst>
                <a:path w="1756" h="18146" extrusionOk="0">
                  <a:moveTo>
                    <a:pt x="878" y="1"/>
                  </a:moveTo>
                  <a:cubicBezTo>
                    <a:pt x="394" y="1"/>
                    <a:pt x="0" y="395"/>
                    <a:pt x="0" y="879"/>
                  </a:cubicBezTo>
                  <a:lnTo>
                    <a:pt x="0" y="17268"/>
                  </a:lnTo>
                  <a:cubicBezTo>
                    <a:pt x="0" y="17750"/>
                    <a:pt x="394" y="18146"/>
                    <a:pt x="878" y="18146"/>
                  </a:cubicBezTo>
                  <a:cubicBezTo>
                    <a:pt x="1365" y="18146"/>
                    <a:pt x="1756" y="17750"/>
                    <a:pt x="1756" y="17268"/>
                  </a:cubicBezTo>
                  <a:lnTo>
                    <a:pt x="1756" y="879"/>
                  </a:lnTo>
                  <a:cubicBezTo>
                    <a:pt x="1756" y="395"/>
                    <a:pt x="1365" y="1"/>
                    <a:pt x="878" y="1"/>
                  </a:cubicBezTo>
                  <a:close/>
                </a:path>
              </a:pathLst>
            </a:custGeom>
            <a:solidFill>
              <a:srgbClr val="B6646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74" name="Google Shape;1423;p57"/>
            <p:cNvSpPr/>
            <p:nvPr/>
          </p:nvSpPr>
          <p:spPr>
            <a:xfrm>
              <a:off x="6950684" y="3405450"/>
              <a:ext cx="372396" cy="164727"/>
            </a:xfrm>
            <a:custGeom>
              <a:avLst/>
              <a:gdLst/>
              <a:ahLst/>
              <a:cxnLst/>
              <a:rect l="l" t="t" r="r" b="b"/>
              <a:pathLst>
                <a:path w="6133" h="2713" extrusionOk="0">
                  <a:moveTo>
                    <a:pt x="600" y="1"/>
                  </a:moveTo>
                  <a:cubicBezTo>
                    <a:pt x="1" y="1396"/>
                    <a:pt x="600" y="2713"/>
                    <a:pt x="600" y="2713"/>
                  </a:cubicBezTo>
                  <a:lnTo>
                    <a:pt x="4920" y="2713"/>
                  </a:lnTo>
                  <a:cubicBezTo>
                    <a:pt x="4920" y="2713"/>
                    <a:pt x="6132" y="2376"/>
                    <a:pt x="2610" y="31"/>
                  </a:cubicBezTo>
                  <a:lnTo>
                    <a:pt x="600" y="1"/>
                  </a:lnTo>
                  <a:close/>
                </a:path>
              </a:pathLst>
            </a:custGeom>
            <a:solidFill>
              <a:schemeClr val="accent6">
                <a:lumMod val="5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75" name="Google Shape;1424;p57"/>
            <p:cNvSpPr/>
            <p:nvPr/>
          </p:nvSpPr>
          <p:spPr>
            <a:xfrm>
              <a:off x="6973029" y="3543036"/>
              <a:ext cx="297710" cy="28598"/>
            </a:xfrm>
            <a:custGeom>
              <a:avLst/>
              <a:gdLst/>
              <a:ahLst/>
              <a:cxnLst/>
              <a:rect l="l" t="t" r="r" b="b"/>
              <a:pathLst>
                <a:path w="4903" h="471" extrusionOk="0">
                  <a:moveTo>
                    <a:pt x="0" y="1"/>
                  </a:moveTo>
                  <a:lnTo>
                    <a:pt x="130" y="470"/>
                  </a:lnTo>
                  <a:lnTo>
                    <a:pt x="4580" y="470"/>
                  </a:lnTo>
                  <a:cubicBezTo>
                    <a:pt x="4903" y="361"/>
                    <a:pt x="4760" y="1"/>
                    <a:pt x="4760" y="1"/>
                  </a:cubicBezTo>
                  <a:close/>
                </a:path>
              </a:pathLst>
            </a:custGeom>
            <a:solidFill>
              <a:srgbClr val="FBF2E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76" name="Google Shape;1425;p57"/>
            <p:cNvSpPr/>
            <p:nvPr/>
          </p:nvSpPr>
          <p:spPr>
            <a:xfrm>
              <a:off x="7135394" y="3471208"/>
              <a:ext cx="126662" cy="71890"/>
            </a:xfrm>
            <a:custGeom>
              <a:avLst/>
              <a:gdLst/>
              <a:ahLst/>
              <a:cxnLst/>
              <a:rect l="l" t="t" r="r" b="b"/>
              <a:pathLst>
                <a:path w="2086" h="1184" extrusionOk="0">
                  <a:moveTo>
                    <a:pt x="903" y="0"/>
                  </a:moveTo>
                  <a:cubicBezTo>
                    <a:pt x="659" y="0"/>
                    <a:pt x="25" y="105"/>
                    <a:pt x="0" y="1184"/>
                  </a:cubicBezTo>
                  <a:lnTo>
                    <a:pt x="2086" y="1184"/>
                  </a:lnTo>
                  <a:cubicBezTo>
                    <a:pt x="2086" y="1184"/>
                    <a:pt x="2049" y="789"/>
                    <a:pt x="997" y="6"/>
                  </a:cubicBezTo>
                  <a:cubicBezTo>
                    <a:pt x="997" y="6"/>
                    <a:pt x="961" y="0"/>
                    <a:pt x="903" y="0"/>
                  </a:cubicBezTo>
                  <a:close/>
                </a:path>
              </a:pathLst>
            </a:custGeom>
            <a:solidFill>
              <a:srgbClr val="FBF2E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77" name="Google Shape;1426;p57"/>
            <p:cNvSpPr/>
            <p:nvPr/>
          </p:nvSpPr>
          <p:spPr>
            <a:xfrm>
              <a:off x="7005878" y="3464529"/>
              <a:ext cx="52098" cy="45720"/>
            </a:xfrm>
            <a:custGeom>
              <a:avLst/>
              <a:gdLst/>
              <a:ahLst/>
              <a:cxnLst/>
              <a:rect l="l" t="t" r="r" b="b"/>
              <a:pathLst>
                <a:path w="858" h="753" extrusionOk="0">
                  <a:moveTo>
                    <a:pt x="429" y="0"/>
                  </a:moveTo>
                  <a:cubicBezTo>
                    <a:pt x="194" y="0"/>
                    <a:pt x="1" y="168"/>
                    <a:pt x="1" y="375"/>
                  </a:cubicBezTo>
                  <a:cubicBezTo>
                    <a:pt x="1" y="583"/>
                    <a:pt x="194" y="753"/>
                    <a:pt x="429" y="753"/>
                  </a:cubicBezTo>
                  <a:cubicBezTo>
                    <a:pt x="667" y="753"/>
                    <a:pt x="858" y="583"/>
                    <a:pt x="858" y="375"/>
                  </a:cubicBezTo>
                  <a:cubicBezTo>
                    <a:pt x="858" y="168"/>
                    <a:pt x="667" y="0"/>
                    <a:pt x="429" y="0"/>
                  </a:cubicBezTo>
                  <a:close/>
                </a:path>
              </a:pathLst>
            </a:custGeom>
            <a:solidFill>
              <a:srgbClr val="FBF2E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78" name="Google Shape;1427;p57"/>
            <p:cNvSpPr/>
            <p:nvPr/>
          </p:nvSpPr>
          <p:spPr>
            <a:xfrm>
              <a:off x="6773867" y="2380600"/>
              <a:ext cx="114336" cy="1069114"/>
            </a:xfrm>
            <a:custGeom>
              <a:avLst/>
              <a:gdLst/>
              <a:ahLst/>
              <a:cxnLst/>
              <a:rect l="l" t="t" r="r" b="b"/>
              <a:pathLst>
                <a:path w="1883" h="17608" extrusionOk="0">
                  <a:moveTo>
                    <a:pt x="875" y="1"/>
                  </a:moveTo>
                  <a:cubicBezTo>
                    <a:pt x="389" y="4"/>
                    <a:pt x="1" y="403"/>
                    <a:pt x="4" y="885"/>
                  </a:cubicBezTo>
                  <a:lnTo>
                    <a:pt x="123" y="16737"/>
                  </a:lnTo>
                  <a:cubicBezTo>
                    <a:pt x="127" y="17220"/>
                    <a:pt x="521" y="17608"/>
                    <a:pt x="1001" y="17608"/>
                  </a:cubicBezTo>
                  <a:lnTo>
                    <a:pt x="1008" y="17608"/>
                  </a:lnTo>
                  <a:cubicBezTo>
                    <a:pt x="1494" y="17604"/>
                    <a:pt x="1882" y="17207"/>
                    <a:pt x="1879" y="16723"/>
                  </a:cubicBezTo>
                  <a:lnTo>
                    <a:pt x="1760" y="872"/>
                  </a:lnTo>
                  <a:cubicBezTo>
                    <a:pt x="1752" y="392"/>
                    <a:pt x="1361" y="1"/>
                    <a:pt x="882" y="1"/>
                  </a:cubicBezTo>
                  <a:close/>
                </a:path>
              </a:pathLst>
            </a:custGeom>
            <a:solidFill>
              <a:srgbClr val="B6646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79" name="Google Shape;1428;p57"/>
            <p:cNvSpPr/>
            <p:nvPr/>
          </p:nvSpPr>
          <p:spPr>
            <a:xfrm>
              <a:off x="6742475" y="3405268"/>
              <a:ext cx="369238" cy="164909"/>
            </a:xfrm>
            <a:custGeom>
              <a:avLst/>
              <a:gdLst/>
              <a:ahLst/>
              <a:cxnLst/>
              <a:rect l="l" t="t" r="r" b="b"/>
              <a:pathLst>
                <a:path w="6081" h="2716" extrusionOk="0">
                  <a:moveTo>
                    <a:pt x="2552" y="1"/>
                  </a:moveTo>
                  <a:lnTo>
                    <a:pt x="600" y="4"/>
                  </a:lnTo>
                  <a:cubicBezTo>
                    <a:pt x="0" y="1399"/>
                    <a:pt x="603" y="2716"/>
                    <a:pt x="603" y="2716"/>
                  </a:cubicBezTo>
                  <a:lnTo>
                    <a:pt x="4954" y="2705"/>
                  </a:lnTo>
                  <a:cubicBezTo>
                    <a:pt x="4954" y="2705"/>
                    <a:pt x="6080" y="2334"/>
                    <a:pt x="2552" y="1"/>
                  </a:cubicBezTo>
                  <a:close/>
                </a:path>
              </a:pathLst>
            </a:custGeom>
            <a:solidFill>
              <a:schemeClr val="accent6">
                <a:lumMod val="5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80" name="Google Shape;1429;p57"/>
            <p:cNvSpPr/>
            <p:nvPr/>
          </p:nvSpPr>
          <p:spPr>
            <a:xfrm>
              <a:off x="6765791" y="3542429"/>
              <a:ext cx="297164" cy="29205"/>
            </a:xfrm>
            <a:custGeom>
              <a:avLst/>
              <a:gdLst/>
              <a:ahLst/>
              <a:cxnLst/>
              <a:rect l="l" t="t" r="r" b="b"/>
              <a:pathLst>
                <a:path w="4894" h="481" extrusionOk="0">
                  <a:moveTo>
                    <a:pt x="4679" y="0"/>
                  </a:moveTo>
                  <a:lnTo>
                    <a:pt x="1" y="11"/>
                  </a:lnTo>
                  <a:lnTo>
                    <a:pt x="130" y="480"/>
                  </a:lnTo>
                  <a:lnTo>
                    <a:pt x="4580" y="470"/>
                  </a:lnTo>
                  <a:cubicBezTo>
                    <a:pt x="4894" y="283"/>
                    <a:pt x="4679" y="0"/>
                    <a:pt x="4679" y="0"/>
                  </a:cubicBezTo>
                  <a:close/>
                </a:path>
              </a:pathLst>
            </a:custGeom>
            <a:solidFill>
              <a:srgbClr val="FBF2E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81" name="Google Shape;1430;p57"/>
            <p:cNvSpPr/>
            <p:nvPr/>
          </p:nvSpPr>
          <p:spPr>
            <a:xfrm>
              <a:off x="6921963" y="3473697"/>
              <a:ext cx="132309" cy="69218"/>
            </a:xfrm>
            <a:custGeom>
              <a:avLst/>
              <a:gdLst/>
              <a:ahLst/>
              <a:cxnLst/>
              <a:rect l="l" t="t" r="r" b="b"/>
              <a:pathLst>
                <a:path w="2179" h="1140" extrusionOk="0">
                  <a:moveTo>
                    <a:pt x="962" y="0"/>
                  </a:moveTo>
                  <a:cubicBezTo>
                    <a:pt x="656" y="0"/>
                    <a:pt x="21" y="123"/>
                    <a:pt x="1" y="1140"/>
                  </a:cubicBezTo>
                  <a:lnTo>
                    <a:pt x="2165" y="1132"/>
                  </a:lnTo>
                  <a:cubicBezTo>
                    <a:pt x="2165" y="1132"/>
                    <a:pt x="2179" y="793"/>
                    <a:pt x="1124" y="13"/>
                  </a:cubicBezTo>
                  <a:cubicBezTo>
                    <a:pt x="1124" y="13"/>
                    <a:pt x="1060" y="0"/>
                    <a:pt x="962" y="0"/>
                  </a:cubicBezTo>
                  <a:close/>
                </a:path>
              </a:pathLst>
            </a:custGeom>
            <a:solidFill>
              <a:srgbClr val="FBF2E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82" name="Google Shape;1431;p57"/>
            <p:cNvSpPr/>
            <p:nvPr/>
          </p:nvSpPr>
          <p:spPr>
            <a:xfrm>
              <a:off x="6798702" y="3464346"/>
              <a:ext cx="51855" cy="45720"/>
            </a:xfrm>
            <a:custGeom>
              <a:avLst/>
              <a:gdLst/>
              <a:ahLst/>
              <a:cxnLst/>
              <a:rect l="l" t="t" r="r" b="b"/>
              <a:pathLst>
                <a:path w="854" h="753" extrusionOk="0">
                  <a:moveTo>
                    <a:pt x="425" y="0"/>
                  </a:moveTo>
                  <a:cubicBezTo>
                    <a:pt x="190" y="0"/>
                    <a:pt x="0" y="171"/>
                    <a:pt x="0" y="378"/>
                  </a:cubicBezTo>
                  <a:cubicBezTo>
                    <a:pt x="0" y="586"/>
                    <a:pt x="190" y="752"/>
                    <a:pt x="429" y="752"/>
                  </a:cubicBezTo>
                  <a:cubicBezTo>
                    <a:pt x="663" y="752"/>
                    <a:pt x="853" y="582"/>
                    <a:pt x="853" y="375"/>
                  </a:cubicBezTo>
                  <a:cubicBezTo>
                    <a:pt x="853" y="167"/>
                    <a:pt x="663" y="0"/>
                    <a:pt x="425" y="0"/>
                  </a:cubicBezTo>
                  <a:close/>
                </a:path>
              </a:pathLst>
            </a:custGeom>
            <a:solidFill>
              <a:srgbClr val="FBF2E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83" name="Google Shape;1432;p57"/>
            <p:cNvSpPr/>
            <p:nvPr/>
          </p:nvSpPr>
          <p:spPr>
            <a:xfrm>
              <a:off x="6887474" y="1600380"/>
              <a:ext cx="113061" cy="234916"/>
            </a:xfrm>
            <a:custGeom>
              <a:avLst/>
              <a:gdLst/>
              <a:ahLst/>
              <a:cxnLst/>
              <a:rect l="l" t="t" r="r" b="b"/>
              <a:pathLst>
                <a:path w="1862" h="3869" extrusionOk="0">
                  <a:moveTo>
                    <a:pt x="933" y="0"/>
                  </a:moveTo>
                  <a:cubicBezTo>
                    <a:pt x="420" y="0"/>
                    <a:pt x="1" y="419"/>
                    <a:pt x="1" y="929"/>
                  </a:cubicBezTo>
                  <a:lnTo>
                    <a:pt x="1" y="2940"/>
                  </a:lnTo>
                  <a:cubicBezTo>
                    <a:pt x="1" y="3450"/>
                    <a:pt x="420" y="3869"/>
                    <a:pt x="933" y="3869"/>
                  </a:cubicBezTo>
                  <a:cubicBezTo>
                    <a:pt x="1443" y="3869"/>
                    <a:pt x="1862" y="3450"/>
                    <a:pt x="1862" y="2940"/>
                  </a:cubicBezTo>
                  <a:lnTo>
                    <a:pt x="1862" y="929"/>
                  </a:lnTo>
                  <a:cubicBezTo>
                    <a:pt x="1862" y="419"/>
                    <a:pt x="1443" y="0"/>
                    <a:pt x="933" y="0"/>
                  </a:cubicBezTo>
                  <a:close/>
                </a:path>
              </a:pathLst>
            </a:custGeom>
            <a:solidFill>
              <a:srgbClr val="DE989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84" name="Google Shape;1433;p57"/>
            <p:cNvSpPr/>
            <p:nvPr/>
          </p:nvSpPr>
          <p:spPr>
            <a:xfrm>
              <a:off x="6887474" y="1622056"/>
              <a:ext cx="113061" cy="106013"/>
            </a:xfrm>
            <a:custGeom>
              <a:avLst/>
              <a:gdLst/>
              <a:ahLst/>
              <a:cxnLst/>
              <a:rect l="l" t="t" r="r" b="b"/>
              <a:pathLst>
                <a:path w="1862" h="1746" extrusionOk="0">
                  <a:moveTo>
                    <a:pt x="1" y="1"/>
                  </a:moveTo>
                  <a:lnTo>
                    <a:pt x="1" y="1552"/>
                  </a:lnTo>
                  <a:cubicBezTo>
                    <a:pt x="1" y="1552"/>
                    <a:pt x="462" y="1746"/>
                    <a:pt x="1013" y="1746"/>
                  </a:cubicBezTo>
                  <a:cubicBezTo>
                    <a:pt x="1289" y="1746"/>
                    <a:pt x="1587" y="1697"/>
                    <a:pt x="1862" y="1552"/>
                  </a:cubicBezTo>
                  <a:lnTo>
                    <a:pt x="1862" y="1"/>
                  </a:lnTo>
                  <a:close/>
                </a:path>
              </a:pathLst>
            </a:custGeom>
            <a:solidFill>
              <a:srgbClr val="28235B"/>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85" name="Google Shape;1434;p57"/>
            <p:cNvSpPr/>
            <p:nvPr/>
          </p:nvSpPr>
          <p:spPr>
            <a:xfrm>
              <a:off x="6669307" y="1772635"/>
              <a:ext cx="548119" cy="778034"/>
            </a:xfrm>
            <a:custGeom>
              <a:avLst/>
              <a:gdLst/>
              <a:ahLst/>
              <a:cxnLst/>
              <a:rect l="l" t="t" r="r" b="b"/>
              <a:pathLst>
                <a:path w="9027" h="12814" extrusionOk="0">
                  <a:moveTo>
                    <a:pt x="4319" y="1"/>
                  </a:moveTo>
                  <a:cubicBezTo>
                    <a:pt x="1907" y="1"/>
                    <a:pt x="1" y="1491"/>
                    <a:pt x="158" y="3512"/>
                  </a:cubicBezTo>
                  <a:cubicBezTo>
                    <a:pt x="253" y="4716"/>
                    <a:pt x="1423" y="7037"/>
                    <a:pt x="1447" y="7721"/>
                  </a:cubicBezTo>
                  <a:cubicBezTo>
                    <a:pt x="1484" y="8783"/>
                    <a:pt x="1321" y="9636"/>
                    <a:pt x="1290" y="10388"/>
                  </a:cubicBezTo>
                  <a:cubicBezTo>
                    <a:pt x="1246" y="11534"/>
                    <a:pt x="1907" y="12814"/>
                    <a:pt x="4319" y="12814"/>
                  </a:cubicBezTo>
                  <a:lnTo>
                    <a:pt x="4710" y="12814"/>
                  </a:lnTo>
                  <a:cubicBezTo>
                    <a:pt x="7122" y="12814"/>
                    <a:pt x="7782" y="11534"/>
                    <a:pt x="7738" y="10388"/>
                  </a:cubicBezTo>
                  <a:cubicBezTo>
                    <a:pt x="7707" y="9636"/>
                    <a:pt x="7612" y="9037"/>
                    <a:pt x="7612" y="7721"/>
                  </a:cubicBezTo>
                  <a:cubicBezTo>
                    <a:pt x="7612" y="6571"/>
                    <a:pt x="8775" y="4716"/>
                    <a:pt x="8868" y="3512"/>
                  </a:cubicBezTo>
                  <a:cubicBezTo>
                    <a:pt x="9027" y="1491"/>
                    <a:pt x="7122" y="1"/>
                    <a:pt x="4710" y="1"/>
                  </a:cubicBezTo>
                  <a:close/>
                </a:path>
              </a:pathLst>
            </a:custGeom>
            <a:solidFill>
              <a:srgbClr val="B6646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86" name="Google Shape;1435;p57"/>
            <p:cNvSpPr/>
            <p:nvPr/>
          </p:nvSpPr>
          <p:spPr>
            <a:xfrm>
              <a:off x="6740653" y="2453522"/>
              <a:ext cx="390855" cy="456838"/>
            </a:xfrm>
            <a:custGeom>
              <a:avLst/>
              <a:gdLst/>
              <a:ahLst/>
              <a:cxnLst/>
              <a:rect l="l" t="t" r="r" b="b"/>
              <a:pathLst>
                <a:path w="6437" h="7524" extrusionOk="0">
                  <a:moveTo>
                    <a:pt x="6124" y="7384"/>
                  </a:moveTo>
                  <a:cubicBezTo>
                    <a:pt x="6123" y="7393"/>
                    <a:pt x="6122" y="7402"/>
                    <a:pt x="6121" y="7411"/>
                  </a:cubicBezTo>
                  <a:lnTo>
                    <a:pt x="6137" y="7384"/>
                  </a:lnTo>
                  <a:cubicBezTo>
                    <a:pt x="6133" y="7384"/>
                    <a:pt x="6128" y="7384"/>
                    <a:pt x="6124" y="7384"/>
                  </a:cubicBezTo>
                  <a:close/>
                  <a:moveTo>
                    <a:pt x="5768" y="0"/>
                  </a:moveTo>
                  <a:cubicBezTo>
                    <a:pt x="5221" y="0"/>
                    <a:pt x="4669" y="118"/>
                    <a:pt x="4120" y="191"/>
                  </a:cubicBezTo>
                  <a:cubicBezTo>
                    <a:pt x="3703" y="248"/>
                    <a:pt x="3281" y="276"/>
                    <a:pt x="2859" y="276"/>
                  </a:cubicBezTo>
                  <a:cubicBezTo>
                    <a:pt x="2465" y="276"/>
                    <a:pt x="2071" y="251"/>
                    <a:pt x="1680" y="202"/>
                  </a:cubicBezTo>
                  <a:cubicBezTo>
                    <a:pt x="1328" y="159"/>
                    <a:pt x="977" y="96"/>
                    <a:pt x="624" y="96"/>
                  </a:cubicBezTo>
                  <a:cubicBezTo>
                    <a:pt x="558" y="96"/>
                    <a:pt x="492" y="98"/>
                    <a:pt x="425" y="103"/>
                  </a:cubicBezTo>
                  <a:lnTo>
                    <a:pt x="381" y="86"/>
                  </a:lnTo>
                  <a:cubicBezTo>
                    <a:pt x="74" y="2553"/>
                    <a:pt x="0" y="5047"/>
                    <a:pt x="156" y="7523"/>
                  </a:cubicBezTo>
                  <a:lnTo>
                    <a:pt x="225" y="7449"/>
                  </a:lnTo>
                  <a:cubicBezTo>
                    <a:pt x="1013" y="7435"/>
                    <a:pt x="1800" y="7424"/>
                    <a:pt x="2589" y="7411"/>
                  </a:cubicBezTo>
                  <a:cubicBezTo>
                    <a:pt x="2667" y="7411"/>
                    <a:pt x="2749" y="7411"/>
                    <a:pt x="2827" y="7408"/>
                  </a:cubicBezTo>
                  <a:lnTo>
                    <a:pt x="2844" y="7347"/>
                  </a:lnTo>
                  <a:cubicBezTo>
                    <a:pt x="2749" y="5485"/>
                    <a:pt x="2708" y="3618"/>
                    <a:pt x="2728" y="1753"/>
                  </a:cubicBezTo>
                  <a:cubicBezTo>
                    <a:pt x="2732" y="1682"/>
                    <a:pt x="2735" y="1603"/>
                    <a:pt x="2786" y="1556"/>
                  </a:cubicBezTo>
                  <a:cubicBezTo>
                    <a:pt x="2827" y="1515"/>
                    <a:pt x="2888" y="1504"/>
                    <a:pt x="2946" y="1501"/>
                  </a:cubicBezTo>
                  <a:cubicBezTo>
                    <a:pt x="2997" y="1497"/>
                    <a:pt x="3049" y="1495"/>
                    <a:pt x="3100" y="1495"/>
                  </a:cubicBezTo>
                  <a:cubicBezTo>
                    <a:pt x="3383" y="1495"/>
                    <a:pt x="3666" y="1557"/>
                    <a:pt x="3923" y="1678"/>
                  </a:cubicBezTo>
                  <a:lnTo>
                    <a:pt x="3994" y="1780"/>
                  </a:lnTo>
                  <a:cubicBezTo>
                    <a:pt x="3970" y="2233"/>
                    <a:pt x="3950" y="2685"/>
                    <a:pt x="3929" y="3138"/>
                  </a:cubicBezTo>
                  <a:cubicBezTo>
                    <a:pt x="3861" y="4553"/>
                    <a:pt x="3794" y="5969"/>
                    <a:pt x="3906" y="7377"/>
                  </a:cubicBezTo>
                  <a:cubicBezTo>
                    <a:pt x="4647" y="7380"/>
                    <a:pt x="5384" y="7380"/>
                    <a:pt x="6124" y="7384"/>
                  </a:cubicBezTo>
                  <a:lnTo>
                    <a:pt x="6124" y="7384"/>
                  </a:lnTo>
                  <a:cubicBezTo>
                    <a:pt x="6387" y="4946"/>
                    <a:pt x="6436" y="2486"/>
                    <a:pt x="6274" y="39"/>
                  </a:cubicBezTo>
                  <a:cubicBezTo>
                    <a:pt x="6106" y="11"/>
                    <a:pt x="5937" y="0"/>
                    <a:pt x="5768" y="0"/>
                  </a:cubicBezTo>
                  <a:close/>
                </a:path>
              </a:pathLst>
            </a:custGeom>
            <a:solidFill>
              <a:schemeClr val="accent2">
                <a:lumMod val="60000"/>
                <a:lumOff val="4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87" name="Google Shape;1436;p57"/>
            <p:cNvSpPr/>
            <p:nvPr/>
          </p:nvSpPr>
          <p:spPr>
            <a:xfrm>
              <a:off x="6735492" y="2878483"/>
              <a:ext cx="188171" cy="53128"/>
            </a:xfrm>
            <a:custGeom>
              <a:avLst/>
              <a:gdLst/>
              <a:ahLst/>
              <a:cxnLst/>
              <a:rect l="l" t="t" r="r" b="b"/>
              <a:pathLst>
                <a:path w="3099" h="875" extrusionOk="0">
                  <a:moveTo>
                    <a:pt x="27" y="1"/>
                  </a:moveTo>
                  <a:cubicBezTo>
                    <a:pt x="13" y="1"/>
                    <a:pt x="0" y="14"/>
                    <a:pt x="0" y="28"/>
                  </a:cubicBezTo>
                  <a:lnTo>
                    <a:pt x="0" y="848"/>
                  </a:lnTo>
                  <a:cubicBezTo>
                    <a:pt x="0" y="861"/>
                    <a:pt x="13" y="875"/>
                    <a:pt x="27" y="875"/>
                  </a:cubicBezTo>
                  <a:lnTo>
                    <a:pt x="3072" y="875"/>
                  </a:lnTo>
                  <a:cubicBezTo>
                    <a:pt x="3086" y="875"/>
                    <a:pt x="3099" y="861"/>
                    <a:pt x="3099" y="848"/>
                  </a:cubicBezTo>
                  <a:lnTo>
                    <a:pt x="3099" y="28"/>
                  </a:lnTo>
                  <a:cubicBezTo>
                    <a:pt x="3099" y="14"/>
                    <a:pt x="3086" y="1"/>
                    <a:pt x="3072" y="1"/>
                  </a:cubicBezTo>
                  <a:close/>
                </a:path>
              </a:pathLst>
            </a:custGeom>
            <a:solidFill>
              <a:schemeClr val="accent2"/>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88" name="Google Shape;1437;p57"/>
            <p:cNvSpPr/>
            <p:nvPr/>
          </p:nvSpPr>
          <p:spPr>
            <a:xfrm>
              <a:off x="6954388" y="2878483"/>
              <a:ext cx="184164" cy="53128"/>
            </a:xfrm>
            <a:custGeom>
              <a:avLst/>
              <a:gdLst/>
              <a:ahLst/>
              <a:cxnLst/>
              <a:rect l="l" t="t" r="r" b="b"/>
              <a:pathLst>
                <a:path w="3033" h="875" extrusionOk="0">
                  <a:moveTo>
                    <a:pt x="29" y="1"/>
                  </a:moveTo>
                  <a:cubicBezTo>
                    <a:pt x="12" y="1"/>
                    <a:pt x="1" y="14"/>
                    <a:pt x="1" y="28"/>
                  </a:cubicBezTo>
                  <a:lnTo>
                    <a:pt x="1" y="848"/>
                  </a:lnTo>
                  <a:cubicBezTo>
                    <a:pt x="1" y="861"/>
                    <a:pt x="12" y="875"/>
                    <a:pt x="29" y="875"/>
                  </a:cubicBezTo>
                  <a:lnTo>
                    <a:pt x="3005" y="875"/>
                  </a:lnTo>
                  <a:cubicBezTo>
                    <a:pt x="3019" y="875"/>
                    <a:pt x="3033" y="861"/>
                    <a:pt x="3033" y="848"/>
                  </a:cubicBezTo>
                  <a:lnTo>
                    <a:pt x="3033" y="28"/>
                  </a:lnTo>
                  <a:cubicBezTo>
                    <a:pt x="3033" y="14"/>
                    <a:pt x="3019" y="1"/>
                    <a:pt x="3005" y="1"/>
                  </a:cubicBezTo>
                  <a:close/>
                </a:path>
              </a:pathLst>
            </a:custGeom>
            <a:solidFill>
              <a:schemeClr val="accent2"/>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89" name="Google Shape;1438;p57"/>
            <p:cNvSpPr/>
            <p:nvPr/>
          </p:nvSpPr>
          <p:spPr>
            <a:xfrm>
              <a:off x="6657029" y="1772642"/>
              <a:ext cx="558981" cy="794549"/>
            </a:xfrm>
            <a:custGeom>
              <a:avLst/>
              <a:gdLst/>
              <a:ahLst/>
              <a:cxnLst/>
              <a:rect l="l" t="t" r="r" b="b"/>
              <a:pathLst>
                <a:path w="9052" h="13086" extrusionOk="0">
                  <a:moveTo>
                    <a:pt x="3369" y="1"/>
                  </a:moveTo>
                  <a:cubicBezTo>
                    <a:pt x="2461" y="188"/>
                    <a:pt x="1815" y="504"/>
                    <a:pt x="1155" y="1032"/>
                  </a:cubicBezTo>
                  <a:cubicBezTo>
                    <a:pt x="804" y="1311"/>
                    <a:pt x="552" y="1957"/>
                    <a:pt x="355" y="2359"/>
                  </a:cubicBezTo>
                  <a:cubicBezTo>
                    <a:pt x="1" y="3080"/>
                    <a:pt x="423" y="4353"/>
                    <a:pt x="621" y="5129"/>
                  </a:cubicBezTo>
                  <a:cubicBezTo>
                    <a:pt x="1270" y="7676"/>
                    <a:pt x="723" y="9694"/>
                    <a:pt x="849" y="12321"/>
                  </a:cubicBezTo>
                  <a:cubicBezTo>
                    <a:pt x="858" y="12531"/>
                    <a:pt x="1147" y="12729"/>
                    <a:pt x="1338" y="12814"/>
                  </a:cubicBezTo>
                  <a:cubicBezTo>
                    <a:pt x="1413" y="12848"/>
                    <a:pt x="1747" y="12872"/>
                    <a:pt x="1828" y="12875"/>
                  </a:cubicBezTo>
                  <a:cubicBezTo>
                    <a:pt x="2555" y="12917"/>
                    <a:pt x="3308" y="13086"/>
                    <a:pt x="4042" y="13086"/>
                  </a:cubicBezTo>
                  <a:cubicBezTo>
                    <a:pt x="4218" y="13086"/>
                    <a:pt x="4394" y="13076"/>
                    <a:pt x="4567" y="13052"/>
                  </a:cubicBezTo>
                  <a:cubicBezTo>
                    <a:pt x="5836" y="12882"/>
                    <a:pt x="6169" y="12998"/>
                    <a:pt x="7496" y="12858"/>
                  </a:cubicBezTo>
                  <a:lnTo>
                    <a:pt x="8347" y="12657"/>
                  </a:lnTo>
                  <a:cubicBezTo>
                    <a:pt x="8623" y="12525"/>
                    <a:pt x="8504" y="11191"/>
                    <a:pt x="8487" y="10885"/>
                  </a:cubicBezTo>
                  <a:cubicBezTo>
                    <a:pt x="8358" y="8527"/>
                    <a:pt x="8218" y="6891"/>
                    <a:pt x="8752" y="4590"/>
                  </a:cubicBezTo>
                  <a:cubicBezTo>
                    <a:pt x="8878" y="4043"/>
                    <a:pt x="9052" y="3482"/>
                    <a:pt x="8963" y="2927"/>
                  </a:cubicBezTo>
                  <a:cubicBezTo>
                    <a:pt x="8901" y="2529"/>
                    <a:pt x="8711" y="2164"/>
                    <a:pt x="8496" y="1828"/>
                  </a:cubicBezTo>
                  <a:cubicBezTo>
                    <a:pt x="7904" y="916"/>
                    <a:pt x="7006" y="113"/>
                    <a:pt x="5928" y="1"/>
                  </a:cubicBezTo>
                  <a:lnTo>
                    <a:pt x="5894" y="62"/>
                  </a:lnTo>
                  <a:cubicBezTo>
                    <a:pt x="5894" y="344"/>
                    <a:pt x="5710" y="613"/>
                    <a:pt x="5448" y="712"/>
                  </a:cubicBezTo>
                  <a:cubicBezTo>
                    <a:pt x="5360" y="746"/>
                    <a:pt x="5268" y="760"/>
                    <a:pt x="5176" y="770"/>
                  </a:cubicBezTo>
                  <a:cubicBezTo>
                    <a:pt x="5115" y="775"/>
                    <a:pt x="5053" y="778"/>
                    <a:pt x="4992" y="778"/>
                  </a:cubicBezTo>
                  <a:cubicBezTo>
                    <a:pt x="4630" y="778"/>
                    <a:pt x="4269" y="684"/>
                    <a:pt x="3955" y="501"/>
                  </a:cubicBezTo>
                  <a:cubicBezTo>
                    <a:pt x="3754" y="385"/>
                    <a:pt x="3564" y="222"/>
                    <a:pt x="3485" y="5"/>
                  </a:cubicBezTo>
                  <a:lnTo>
                    <a:pt x="3369" y="1"/>
                  </a:lnTo>
                  <a:close/>
                </a:path>
              </a:pathLst>
            </a:custGeom>
            <a:solidFill>
              <a:schemeClr val="accent6">
                <a:lumMod val="60000"/>
                <a:lumOff val="4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90" name="Google Shape;1439;p57"/>
            <p:cNvSpPr/>
            <p:nvPr/>
          </p:nvSpPr>
          <p:spPr>
            <a:xfrm>
              <a:off x="7075790" y="1846711"/>
              <a:ext cx="330560" cy="683133"/>
            </a:xfrm>
            <a:custGeom>
              <a:avLst/>
              <a:gdLst/>
              <a:ahLst/>
              <a:cxnLst/>
              <a:rect l="l" t="t" r="r" b="b"/>
              <a:pathLst>
                <a:path w="5444" h="11251" extrusionOk="0">
                  <a:moveTo>
                    <a:pt x="953" y="1"/>
                  </a:moveTo>
                  <a:cubicBezTo>
                    <a:pt x="826" y="1"/>
                    <a:pt x="696" y="30"/>
                    <a:pt x="575" y="91"/>
                  </a:cubicBezTo>
                  <a:cubicBezTo>
                    <a:pt x="167" y="302"/>
                    <a:pt x="0" y="806"/>
                    <a:pt x="211" y="1217"/>
                  </a:cubicBezTo>
                  <a:cubicBezTo>
                    <a:pt x="235" y="1261"/>
                    <a:pt x="2617" y="5977"/>
                    <a:pt x="3708" y="10608"/>
                  </a:cubicBezTo>
                  <a:cubicBezTo>
                    <a:pt x="3801" y="10992"/>
                    <a:pt x="4144" y="11250"/>
                    <a:pt x="4522" y="11250"/>
                  </a:cubicBezTo>
                  <a:cubicBezTo>
                    <a:pt x="4586" y="11250"/>
                    <a:pt x="4651" y="11244"/>
                    <a:pt x="4716" y="11226"/>
                  </a:cubicBezTo>
                  <a:cubicBezTo>
                    <a:pt x="5165" y="11121"/>
                    <a:pt x="5443" y="10672"/>
                    <a:pt x="5338" y="10223"/>
                  </a:cubicBezTo>
                  <a:cubicBezTo>
                    <a:pt x="4198" y="5391"/>
                    <a:pt x="1803" y="655"/>
                    <a:pt x="1701" y="459"/>
                  </a:cubicBezTo>
                  <a:cubicBezTo>
                    <a:pt x="1553" y="168"/>
                    <a:pt x="1258" y="1"/>
                    <a:pt x="953" y="1"/>
                  </a:cubicBezTo>
                  <a:close/>
                </a:path>
              </a:pathLst>
            </a:custGeom>
            <a:solidFill>
              <a:schemeClr val="accent6">
                <a:lumMod val="60000"/>
                <a:lumOff val="4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91" name="Google Shape;1440;p57"/>
            <p:cNvSpPr/>
            <p:nvPr/>
          </p:nvSpPr>
          <p:spPr>
            <a:xfrm>
              <a:off x="6379491" y="1178758"/>
              <a:ext cx="422308" cy="769776"/>
            </a:xfrm>
            <a:custGeom>
              <a:avLst/>
              <a:gdLst/>
              <a:ahLst/>
              <a:cxnLst/>
              <a:rect l="l" t="t" r="r" b="b"/>
              <a:pathLst>
                <a:path w="6955" h="12678" extrusionOk="0">
                  <a:moveTo>
                    <a:pt x="837" y="0"/>
                  </a:moveTo>
                  <a:cubicBezTo>
                    <a:pt x="375" y="0"/>
                    <a:pt x="0" y="375"/>
                    <a:pt x="0" y="837"/>
                  </a:cubicBezTo>
                  <a:cubicBezTo>
                    <a:pt x="0" y="5981"/>
                    <a:pt x="1028" y="9533"/>
                    <a:pt x="3056" y="11398"/>
                  </a:cubicBezTo>
                  <a:cubicBezTo>
                    <a:pt x="4321" y="12562"/>
                    <a:pt x="5563" y="12677"/>
                    <a:pt x="6002" y="12677"/>
                  </a:cubicBezTo>
                  <a:cubicBezTo>
                    <a:pt x="6077" y="12677"/>
                    <a:pt x="6128" y="12674"/>
                    <a:pt x="6152" y="12671"/>
                  </a:cubicBezTo>
                  <a:cubicBezTo>
                    <a:pt x="6614" y="12633"/>
                    <a:pt x="6955" y="12228"/>
                    <a:pt x="6917" y="11769"/>
                  </a:cubicBezTo>
                  <a:cubicBezTo>
                    <a:pt x="6882" y="11329"/>
                    <a:pt x="6515" y="11000"/>
                    <a:pt x="6082" y="11000"/>
                  </a:cubicBezTo>
                  <a:cubicBezTo>
                    <a:pt x="6059" y="11000"/>
                    <a:pt x="6036" y="11001"/>
                    <a:pt x="6013" y="11003"/>
                  </a:cubicBezTo>
                  <a:cubicBezTo>
                    <a:pt x="6012" y="11003"/>
                    <a:pt x="6004" y="11004"/>
                    <a:pt x="5989" y="11004"/>
                  </a:cubicBezTo>
                  <a:cubicBezTo>
                    <a:pt x="5844" y="11004"/>
                    <a:pt x="5045" y="10955"/>
                    <a:pt x="4189" y="10169"/>
                  </a:cubicBezTo>
                  <a:cubicBezTo>
                    <a:pt x="3039" y="9112"/>
                    <a:pt x="1671" y="6635"/>
                    <a:pt x="1671" y="837"/>
                  </a:cubicBezTo>
                  <a:cubicBezTo>
                    <a:pt x="1671" y="375"/>
                    <a:pt x="1297" y="0"/>
                    <a:pt x="837" y="0"/>
                  </a:cubicBezTo>
                  <a:close/>
                </a:path>
              </a:pathLst>
            </a:custGeom>
            <a:solidFill>
              <a:schemeClr val="accent6">
                <a:lumMod val="60000"/>
                <a:lumOff val="40000"/>
              </a:schemeClr>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92" name="Google Shape;1441;p57"/>
            <p:cNvSpPr/>
            <p:nvPr/>
          </p:nvSpPr>
          <p:spPr>
            <a:xfrm>
              <a:off x="6892028" y="1599530"/>
              <a:ext cx="113061" cy="235159"/>
            </a:xfrm>
            <a:custGeom>
              <a:avLst/>
              <a:gdLst/>
              <a:ahLst/>
              <a:cxnLst/>
              <a:rect l="l" t="t" r="r" b="b"/>
              <a:pathLst>
                <a:path w="1862" h="3873" extrusionOk="0">
                  <a:moveTo>
                    <a:pt x="933" y="1"/>
                  </a:moveTo>
                  <a:cubicBezTo>
                    <a:pt x="419" y="1"/>
                    <a:pt x="1" y="419"/>
                    <a:pt x="1" y="933"/>
                  </a:cubicBezTo>
                  <a:lnTo>
                    <a:pt x="1" y="2941"/>
                  </a:lnTo>
                  <a:cubicBezTo>
                    <a:pt x="1" y="3454"/>
                    <a:pt x="419" y="3872"/>
                    <a:pt x="933" y="3872"/>
                  </a:cubicBezTo>
                  <a:cubicBezTo>
                    <a:pt x="1444" y="3872"/>
                    <a:pt x="1862" y="3454"/>
                    <a:pt x="1862" y="2941"/>
                  </a:cubicBezTo>
                  <a:lnTo>
                    <a:pt x="1862" y="933"/>
                  </a:lnTo>
                  <a:cubicBezTo>
                    <a:pt x="1862" y="419"/>
                    <a:pt x="1444" y="1"/>
                    <a:pt x="933" y="1"/>
                  </a:cubicBezTo>
                  <a:close/>
                </a:path>
              </a:pathLst>
            </a:custGeom>
            <a:solidFill>
              <a:srgbClr val="B6646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93" name="Google Shape;1442;p57"/>
            <p:cNvSpPr/>
            <p:nvPr/>
          </p:nvSpPr>
          <p:spPr>
            <a:xfrm>
              <a:off x="6892028" y="1621449"/>
              <a:ext cx="113061" cy="105831"/>
            </a:xfrm>
            <a:custGeom>
              <a:avLst/>
              <a:gdLst/>
              <a:ahLst/>
              <a:cxnLst/>
              <a:rect l="l" t="t" r="r" b="b"/>
              <a:pathLst>
                <a:path w="1862" h="1743" extrusionOk="0">
                  <a:moveTo>
                    <a:pt x="1" y="0"/>
                  </a:moveTo>
                  <a:lnTo>
                    <a:pt x="1" y="1548"/>
                  </a:lnTo>
                  <a:cubicBezTo>
                    <a:pt x="1" y="1548"/>
                    <a:pt x="462" y="1742"/>
                    <a:pt x="1013" y="1742"/>
                  </a:cubicBezTo>
                  <a:cubicBezTo>
                    <a:pt x="1289" y="1742"/>
                    <a:pt x="1587" y="1694"/>
                    <a:pt x="1862" y="1548"/>
                  </a:cubicBezTo>
                  <a:lnTo>
                    <a:pt x="1862" y="0"/>
                  </a:lnTo>
                  <a:close/>
                </a:path>
              </a:pathLst>
            </a:custGeom>
            <a:solidFill>
              <a:schemeClr val="accent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94" name="Google Shape;1443;p57"/>
            <p:cNvSpPr/>
            <p:nvPr/>
          </p:nvSpPr>
          <p:spPr>
            <a:xfrm>
              <a:off x="6353381" y="1075113"/>
              <a:ext cx="163276" cy="202007"/>
            </a:xfrm>
            <a:custGeom>
              <a:avLst/>
              <a:gdLst/>
              <a:ahLst/>
              <a:cxnLst/>
              <a:rect l="l" t="t" r="r" b="b"/>
              <a:pathLst>
                <a:path w="2689" h="3327" extrusionOk="0">
                  <a:moveTo>
                    <a:pt x="1112" y="1"/>
                  </a:moveTo>
                  <a:cubicBezTo>
                    <a:pt x="1029" y="1"/>
                    <a:pt x="938" y="64"/>
                    <a:pt x="945" y="156"/>
                  </a:cubicBezTo>
                  <a:cubicBezTo>
                    <a:pt x="961" y="506"/>
                    <a:pt x="951" y="864"/>
                    <a:pt x="928" y="1220"/>
                  </a:cubicBezTo>
                  <a:cubicBezTo>
                    <a:pt x="733" y="819"/>
                    <a:pt x="455" y="459"/>
                    <a:pt x="216" y="265"/>
                  </a:cubicBezTo>
                  <a:cubicBezTo>
                    <a:pt x="193" y="246"/>
                    <a:pt x="164" y="238"/>
                    <a:pt x="136" y="238"/>
                  </a:cubicBezTo>
                  <a:cubicBezTo>
                    <a:pt x="66" y="238"/>
                    <a:pt x="0" y="291"/>
                    <a:pt x="29" y="374"/>
                  </a:cubicBezTo>
                  <a:cubicBezTo>
                    <a:pt x="158" y="775"/>
                    <a:pt x="315" y="1156"/>
                    <a:pt x="383" y="1571"/>
                  </a:cubicBezTo>
                  <a:cubicBezTo>
                    <a:pt x="434" y="1891"/>
                    <a:pt x="386" y="2228"/>
                    <a:pt x="516" y="2514"/>
                  </a:cubicBezTo>
                  <a:cubicBezTo>
                    <a:pt x="577" y="2853"/>
                    <a:pt x="808" y="3164"/>
                    <a:pt x="1162" y="3262"/>
                  </a:cubicBezTo>
                  <a:cubicBezTo>
                    <a:pt x="1203" y="3272"/>
                    <a:pt x="1244" y="3279"/>
                    <a:pt x="1284" y="3282"/>
                  </a:cubicBezTo>
                  <a:cubicBezTo>
                    <a:pt x="1346" y="3310"/>
                    <a:pt x="1411" y="3327"/>
                    <a:pt x="1475" y="3327"/>
                  </a:cubicBezTo>
                  <a:cubicBezTo>
                    <a:pt x="1550" y="3327"/>
                    <a:pt x="1624" y="3305"/>
                    <a:pt x="1689" y="3255"/>
                  </a:cubicBezTo>
                  <a:cubicBezTo>
                    <a:pt x="1716" y="3235"/>
                    <a:pt x="1751" y="3208"/>
                    <a:pt x="1782" y="3180"/>
                  </a:cubicBezTo>
                  <a:cubicBezTo>
                    <a:pt x="1880" y="3129"/>
                    <a:pt x="1969" y="3058"/>
                    <a:pt x="2043" y="2976"/>
                  </a:cubicBezTo>
                  <a:cubicBezTo>
                    <a:pt x="2129" y="2919"/>
                    <a:pt x="2217" y="2864"/>
                    <a:pt x="2295" y="2800"/>
                  </a:cubicBezTo>
                  <a:cubicBezTo>
                    <a:pt x="2526" y="2605"/>
                    <a:pt x="2659" y="2384"/>
                    <a:pt x="2676" y="2082"/>
                  </a:cubicBezTo>
                  <a:cubicBezTo>
                    <a:pt x="2688" y="1855"/>
                    <a:pt x="2508" y="1736"/>
                    <a:pt x="2322" y="1736"/>
                  </a:cubicBezTo>
                  <a:cubicBezTo>
                    <a:pt x="2253" y="1736"/>
                    <a:pt x="2183" y="1752"/>
                    <a:pt x="2121" y="1785"/>
                  </a:cubicBezTo>
                  <a:cubicBezTo>
                    <a:pt x="2162" y="1289"/>
                    <a:pt x="2091" y="785"/>
                    <a:pt x="1914" y="298"/>
                  </a:cubicBezTo>
                  <a:cubicBezTo>
                    <a:pt x="1893" y="241"/>
                    <a:pt x="1847" y="215"/>
                    <a:pt x="1802" y="215"/>
                  </a:cubicBezTo>
                  <a:cubicBezTo>
                    <a:pt x="1746" y="215"/>
                    <a:pt x="1690" y="256"/>
                    <a:pt x="1683" y="330"/>
                  </a:cubicBezTo>
                  <a:cubicBezTo>
                    <a:pt x="1655" y="564"/>
                    <a:pt x="1622" y="796"/>
                    <a:pt x="1577" y="1027"/>
                  </a:cubicBezTo>
                  <a:cubicBezTo>
                    <a:pt x="1509" y="694"/>
                    <a:pt x="1377" y="394"/>
                    <a:pt x="1234" y="77"/>
                  </a:cubicBezTo>
                  <a:cubicBezTo>
                    <a:pt x="1211" y="24"/>
                    <a:pt x="1163" y="1"/>
                    <a:pt x="1112" y="1"/>
                  </a:cubicBezTo>
                  <a:close/>
                </a:path>
              </a:pathLst>
            </a:custGeom>
            <a:solidFill>
              <a:srgbClr val="B6646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95" name="Google Shape;1444;p57"/>
            <p:cNvSpPr/>
            <p:nvPr/>
          </p:nvSpPr>
          <p:spPr>
            <a:xfrm>
              <a:off x="7300391" y="2472722"/>
              <a:ext cx="119618" cy="118399"/>
            </a:xfrm>
            <a:custGeom>
              <a:avLst/>
              <a:gdLst/>
              <a:ahLst/>
              <a:cxnLst/>
              <a:rect l="l" t="t" r="r" b="b"/>
              <a:pathLst>
                <a:path w="1970" h="1950" extrusionOk="0">
                  <a:moveTo>
                    <a:pt x="953" y="1"/>
                  </a:moveTo>
                  <a:cubicBezTo>
                    <a:pt x="785" y="1"/>
                    <a:pt x="592" y="63"/>
                    <a:pt x="445" y="166"/>
                  </a:cubicBezTo>
                  <a:cubicBezTo>
                    <a:pt x="330" y="166"/>
                    <a:pt x="245" y="248"/>
                    <a:pt x="197" y="360"/>
                  </a:cubicBezTo>
                  <a:cubicBezTo>
                    <a:pt x="136" y="510"/>
                    <a:pt x="112" y="683"/>
                    <a:pt x="75" y="847"/>
                  </a:cubicBezTo>
                  <a:cubicBezTo>
                    <a:pt x="37" y="1007"/>
                    <a:pt x="0" y="1153"/>
                    <a:pt x="17" y="1323"/>
                  </a:cubicBezTo>
                  <a:cubicBezTo>
                    <a:pt x="26" y="1426"/>
                    <a:pt x="129" y="1524"/>
                    <a:pt x="230" y="1524"/>
                  </a:cubicBezTo>
                  <a:cubicBezTo>
                    <a:pt x="273" y="1524"/>
                    <a:pt x="316" y="1506"/>
                    <a:pt x="351" y="1462"/>
                  </a:cubicBezTo>
                  <a:cubicBezTo>
                    <a:pt x="432" y="1364"/>
                    <a:pt x="497" y="1241"/>
                    <a:pt x="552" y="1112"/>
                  </a:cubicBezTo>
                  <a:cubicBezTo>
                    <a:pt x="555" y="1119"/>
                    <a:pt x="555" y="1126"/>
                    <a:pt x="555" y="1132"/>
                  </a:cubicBezTo>
                  <a:cubicBezTo>
                    <a:pt x="572" y="1330"/>
                    <a:pt x="527" y="1520"/>
                    <a:pt x="497" y="1715"/>
                  </a:cubicBezTo>
                  <a:cubicBezTo>
                    <a:pt x="480" y="1823"/>
                    <a:pt x="581" y="1950"/>
                    <a:pt x="684" y="1950"/>
                  </a:cubicBezTo>
                  <a:cubicBezTo>
                    <a:pt x="724" y="1950"/>
                    <a:pt x="763" y="1932"/>
                    <a:pt x="797" y="1888"/>
                  </a:cubicBezTo>
                  <a:cubicBezTo>
                    <a:pt x="871" y="1792"/>
                    <a:pt x="932" y="1670"/>
                    <a:pt x="973" y="1537"/>
                  </a:cubicBezTo>
                  <a:lnTo>
                    <a:pt x="973" y="1537"/>
                  </a:lnTo>
                  <a:cubicBezTo>
                    <a:pt x="970" y="1568"/>
                    <a:pt x="966" y="1599"/>
                    <a:pt x="956" y="1629"/>
                  </a:cubicBezTo>
                  <a:cubicBezTo>
                    <a:pt x="939" y="1690"/>
                    <a:pt x="956" y="1779"/>
                    <a:pt x="1007" y="1820"/>
                  </a:cubicBezTo>
                  <a:cubicBezTo>
                    <a:pt x="1017" y="1830"/>
                    <a:pt x="1031" y="1840"/>
                    <a:pt x="1042" y="1847"/>
                  </a:cubicBezTo>
                  <a:cubicBezTo>
                    <a:pt x="1045" y="1847"/>
                    <a:pt x="1045" y="1850"/>
                    <a:pt x="1048" y="1850"/>
                  </a:cubicBezTo>
                  <a:cubicBezTo>
                    <a:pt x="1076" y="1870"/>
                    <a:pt x="1107" y="1879"/>
                    <a:pt x="1138" y="1879"/>
                  </a:cubicBezTo>
                  <a:cubicBezTo>
                    <a:pt x="1207" y="1879"/>
                    <a:pt x="1277" y="1836"/>
                    <a:pt x="1317" y="1779"/>
                  </a:cubicBezTo>
                  <a:cubicBezTo>
                    <a:pt x="1402" y="1657"/>
                    <a:pt x="1439" y="1514"/>
                    <a:pt x="1442" y="1360"/>
                  </a:cubicBezTo>
                  <a:cubicBezTo>
                    <a:pt x="1446" y="1371"/>
                    <a:pt x="1446" y="1381"/>
                    <a:pt x="1450" y="1391"/>
                  </a:cubicBezTo>
                  <a:cubicBezTo>
                    <a:pt x="1464" y="1495"/>
                    <a:pt x="1486" y="1826"/>
                    <a:pt x="1649" y="1826"/>
                  </a:cubicBezTo>
                  <a:cubicBezTo>
                    <a:pt x="1668" y="1826"/>
                    <a:pt x="1689" y="1822"/>
                    <a:pt x="1711" y="1813"/>
                  </a:cubicBezTo>
                  <a:cubicBezTo>
                    <a:pt x="1970" y="1701"/>
                    <a:pt x="1865" y="1241"/>
                    <a:pt x="1821" y="1027"/>
                  </a:cubicBezTo>
                  <a:cubicBezTo>
                    <a:pt x="1800" y="939"/>
                    <a:pt x="1776" y="843"/>
                    <a:pt x="1745" y="755"/>
                  </a:cubicBezTo>
                  <a:cubicBezTo>
                    <a:pt x="1708" y="424"/>
                    <a:pt x="1384" y="77"/>
                    <a:pt x="1075" y="13"/>
                  </a:cubicBezTo>
                  <a:cubicBezTo>
                    <a:pt x="1037" y="5"/>
                    <a:pt x="996" y="1"/>
                    <a:pt x="953" y="1"/>
                  </a:cubicBezTo>
                  <a:close/>
                </a:path>
              </a:pathLst>
            </a:custGeom>
            <a:solidFill>
              <a:srgbClr val="B6646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grpSp>
          <p:nvGrpSpPr>
            <p:cNvPr id="196" name="Google Shape;1445;p57"/>
            <p:cNvGrpSpPr/>
            <p:nvPr/>
          </p:nvGrpSpPr>
          <p:grpSpPr>
            <a:xfrm rot="1382623">
              <a:off x="6664142" y="1172013"/>
              <a:ext cx="544729" cy="540292"/>
              <a:chOff x="5111700" y="2260975"/>
              <a:chExt cx="211575" cy="208675"/>
            </a:xfrm>
          </p:grpSpPr>
          <p:sp>
            <p:nvSpPr>
              <p:cNvPr id="197" name="Google Shape;1446;p57"/>
              <p:cNvSpPr/>
              <p:nvPr/>
            </p:nvSpPr>
            <p:spPr>
              <a:xfrm>
                <a:off x="5177700" y="2435450"/>
                <a:ext cx="39500" cy="34200"/>
              </a:xfrm>
              <a:custGeom>
                <a:avLst/>
                <a:gdLst/>
                <a:ahLst/>
                <a:cxnLst/>
                <a:rect l="l" t="t" r="r" b="b"/>
                <a:pathLst>
                  <a:path w="1580" h="1368" extrusionOk="0">
                    <a:moveTo>
                      <a:pt x="815" y="1"/>
                    </a:moveTo>
                    <a:cubicBezTo>
                      <a:pt x="737" y="1"/>
                      <a:pt x="658" y="13"/>
                      <a:pt x="579" y="40"/>
                    </a:cubicBezTo>
                    <a:cubicBezTo>
                      <a:pt x="208" y="166"/>
                      <a:pt x="0" y="554"/>
                      <a:pt x="116" y="911"/>
                    </a:cubicBezTo>
                    <a:cubicBezTo>
                      <a:pt x="208" y="1191"/>
                      <a:pt x="475" y="1367"/>
                      <a:pt x="767" y="1367"/>
                    </a:cubicBezTo>
                    <a:cubicBezTo>
                      <a:pt x="844" y="1367"/>
                      <a:pt x="923" y="1355"/>
                      <a:pt x="1000" y="1329"/>
                    </a:cubicBezTo>
                    <a:cubicBezTo>
                      <a:pt x="1372" y="1204"/>
                      <a:pt x="1579" y="816"/>
                      <a:pt x="1463" y="458"/>
                    </a:cubicBezTo>
                    <a:cubicBezTo>
                      <a:pt x="1372" y="177"/>
                      <a:pt x="1106" y="1"/>
                      <a:pt x="815" y="1"/>
                    </a:cubicBezTo>
                    <a:close/>
                  </a:path>
                </a:pathLst>
              </a:custGeom>
              <a:solidFill>
                <a:srgbClr val="B6646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98" name="Google Shape;1447;p57"/>
              <p:cNvSpPr/>
              <p:nvPr/>
            </p:nvSpPr>
            <p:spPr>
              <a:xfrm>
                <a:off x="5283675" y="2383025"/>
                <a:ext cx="39600" cy="34175"/>
              </a:xfrm>
              <a:custGeom>
                <a:avLst/>
                <a:gdLst/>
                <a:ahLst/>
                <a:cxnLst/>
                <a:rect l="l" t="t" r="r" b="b"/>
                <a:pathLst>
                  <a:path w="1584" h="1367" extrusionOk="0">
                    <a:moveTo>
                      <a:pt x="814" y="0"/>
                    </a:moveTo>
                    <a:cubicBezTo>
                      <a:pt x="738" y="0"/>
                      <a:pt x="660" y="12"/>
                      <a:pt x="583" y="38"/>
                    </a:cubicBezTo>
                    <a:cubicBezTo>
                      <a:pt x="208" y="164"/>
                      <a:pt x="1" y="551"/>
                      <a:pt x="117" y="908"/>
                    </a:cubicBezTo>
                    <a:cubicBezTo>
                      <a:pt x="211" y="1190"/>
                      <a:pt x="476" y="1366"/>
                      <a:pt x="766" y="1366"/>
                    </a:cubicBezTo>
                    <a:cubicBezTo>
                      <a:pt x="843" y="1366"/>
                      <a:pt x="923" y="1354"/>
                      <a:pt x="1001" y="1327"/>
                    </a:cubicBezTo>
                    <a:cubicBezTo>
                      <a:pt x="1375" y="1205"/>
                      <a:pt x="1583" y="814"/>
                      <a:pt x="1467" y="456"/>
                    </a:cubicBezTo>
                    <a:cubicBezTo>
                      <a:pt x="1373" y="176"/>
                      <a:pt x="1106" y="0"/>
                      <a:pt x="814" y="0"/>
                    </a:cubicBezTo>
                    <a:close/>
                  </a:path>
                </a:pathLst>
              </a:custGeom>
              <a:solidFill>
                <a:srgbClr val="B6646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199" name="Google Shape;1448;p57"/>
              <p:cNvSpPr/>
              <p:nvPr/>
            </p:nvSpPr>
            <p:spPr>
              <a:xfrm>
                <a:off x="5145025" y="2292600"/>
                <a:ext cx="162000" cy="165800"/>
              </a:xfrm>
              <a:custGeom>
                <a:avLst/>
                <a:gdLst/>
                <a:ahLst/>
                <a:cxnLst/>
                <a:rect l="l" t="t" r="r" b="b"/>
                <a:pathLst>
                  <a:path w="6480" h="6632" extrusionOk="0">
                    <a:moveTo>
                      <a:pt x="2927" y="1"/>
                    </a:moveTo>
                    <a:cubicBezTo>
                      <a:pt x="2595" y="1"/>
                      <a:pt x="2258" y="65"/>
                      <a:pt x="1933" y="202"/>
                    </a:cubicBezTo>
                    <a:cubicBezTo>
                      <a:pt x="624" y="749"/>
                      <a:pt x="1" y="2270"/>
                      <a:pt x="552" y="3580"/>
                    </a:cubicBezTo>
                    <a:lnTo>
                      <a:pt x="1168" y="5049"/>
                    </a:lnTo>
                    <a:cubicBezTo>
                      <a:pt x="1580" y="6035"/>
                      <a:pt x="2544" y="6632"/>
                      <a:pt x="3553" y="6632"/>
                    </a:cubicBezTo>
                    <a:cubicBezTo>
                      <a:pt x="3885" y="6632"/>
                      <a:pt x="4222" y="6567"/>
                      <a:pt x="4546" y="6431"/>
                    </a:cubicBezTo>
                    <a:cubicBezTo>
                      <a:pt x="5856" y="5883"/>
                      <a:pt x="6479" y="4362"/>
                      <a:pt x="5931" y="3052"/>
                    </a:cubicBezTo>
                    <a:lnTo>
                      <a:pt x="5316" y="1582"/>
                    </a:lnTo>
                    <a:cubicBezTo>
                      <a:pt x="4901" y="597"/>
                      <a:pt x="3937" y="1"/>
                      <a:pt x="2927" y="1"/>
                    </a:cubicBezTo>
                    <a:close/>
                  </a:path>
                </a:pathLst>
              </a:custGeom>
              <a:solidFill>
                <a:srgbClr val="B66464"/>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200" name="Google Shape;1449;p57"/>
              <p:cNvSpPr/>
              <p:nvPr/>
            </p:nvSpPr>
            <p:spPr>
              <a:xfrm>
                <a:off x="5221925" y="2403125"/>
                <a:ext cx="27500" cy="18075"/>
              </a:xfrm>
              <a:custGeom>
                <a:avLst/>
                <a:gdLst/>
                <a:ahLst/>
                <a:cxnLst/>
                <a:rect l="l" t="t" r="r" b="b"/>
                <a:pathLst>
                  <a:path w="1100" h="723" extrusionOk="0">
                    <a:moveTo>
                      <a:pt x="849" y="0"/>
                    </a:moveTo>
                    <a:cubicBezTo>
                      <a:pt x="809" y="0"/>
                      <a:pt x="766" y="11"/>
                      <a:pt x="722" y="33"/>
                    </a:cubicBezTo>
                    <a:cubicBezTo>
                      <a:pt x="538" y="121"/>
                      <a:pt x="538" y="193"/>
                      <a:pt x="249" y="258"/>
                    </a:cubicBezTo>
                    <a:cubicBezTo>
                      <a:pt x="144" y="278"/>
                      <a:pt x="1" y="374"/>
                      <a:pt x="68" y="547"/>
                    </a:cubicBezTo>
                    <a:cubicBezTo>
                      <a:pt x="127" y="691"/>
                      <a:pt x="239" y="722"/>
                      <a:pt x="349" y="722"/>
                    </a:cubicBezTo>
                    <a:cubicBezTo>
                      <a:pt x="399" y="722"/>
                      <a:pt x="450" y="716"/>
                      <a:pt x="494" y="710"/>
                    </a:cubicBezTo>
                    <a:cubicBezTo>
                      <a:pt x="603" y="696"/>
                      <a:pt x="855" y="584"/>
                      <a:pt x="971" y="435"/>
                    </a:cubicBezTo>
                    <a:cubicBezTo>
                      <a:pt x="1021" y="366"/>
                      <a:pt x="1100" y="251"/>
                      <a:pt x="1045" y="139"/>
                    </a:cubicBezTo>
                    <a:cubicBezTo>
                      <a:pt x="1002" y="47"/>
                      <a:pt x="932" y="0"/>
                      <a:pt x="849" y="0"/>
                    </a:cubicBezTo>
                    <a:close/>
                  </a:path>
                </a:pathLst>
              </a:custGeom>
              <a:solidFill>
                <a:srgbClr val="47313E"/>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201" name="Google Shape;1450;p57"/>
              <p:cNvSpPr/>
              <p:nvPr/>
            </p:nvSpPr>
            <p:spPr>
              <a:xfrm>
                <a:off x="5229350" y="2411175"/>
                <a:ext cx="17700" cy="10100"/>
              </a:xfrm>
              <a:custGeom>
                <a:avLst/>
                <a:gdLst/>
                <a:ahLst/>
                <a:cxnLst/>
                <a:rect l="l" t="t" r="r" b="b"/>
                <a:pathLst>
                  <a:path w="708" h="404" extrusionOk="0">
                    <a:moveTo>
                      <a:pt x="481" y="0"/>
                    </a:moveTo>
                    <a:cubicBezTo>
                      <a:pt x="423" y="0"/>
                      <a:pt x="355" y="13"/>
                      <a:pt x="278" y="48"/>
                    </a:cubicBezTo>
                    <a:cubicBezTo>
                      <a:pt x="7" y="170"/>
                      <a:pt x="0" y="402"/>
                      <a:pt x="0" y="402"/>
                    </a:cubicBezTo>
                    <a:cubicBezTo>
                      <a:pt x="0" y="402"/>
                      <a:pt x="17" y="404"/>
                      <a:pt x="45" y="404"/>
                    </a:cubicBezTo>
                    <a:cubicBezTo>
                      <a:pt x="158" y="404"/>
                      <a:pt x="461" y="374"/>
                      <a:pt x="707" y="79"/>
                    </a:cubicBezTo>
                    <a:cubicBezTo>
                      <a:pt x="707" y="79"/>
                      <a:pt x="625" y="0"/>
                      <a:pt x="481" y="0"/>
                    </a:cubicBezTo>
                    <a:close/>
                  </a:path>
                </a:pathLst>
              </a:custGeom>
              <a:solidFill>
                <a:srgbClr val="47313E"/>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202" name="Google Shape;1451;p57"/>
              <p:cNvSpPr/>
              <p:nvPr/>
            </p:nvSpPr>
            <p:spPr>
              <a:xfrm>
                <a:off x="5190950" y="2390325"/>
                <a:ext cx="18750" cy="14000"/>
              </a:xfrm>
              <a:custGeom>
                <a:avLst/>
                <a:gdLst/>
                <a:ahLst/>
                <a:cxnLst/>
                <a:rect l="l" t="t" r="r" b="b"/>
                <a:pathLst>
                  <a:path w="750" h="560" extrusionOk="0">
                    <a:moveTo>
                      <a:pt x="399" y="1"/>
                    </a:moveTo>
                    <a:cubicBezTo>
                      <a:pt x="351" y="1"/>
                      <a:pt x="302" y="11"/>
                      <a:pt x="257" y="32"/>
                    </a:cubicBezTo>
                    <a:cubicBezTo>
                      <a:pt x="76" y="117"/>
                      <a:pt x="1" y="335"/>
                      <a:pt x="90" y="522"/>
                    </a:cubicBezTo>
                    <a:cubicBezTo>
                      <a:pt x="100" y="545"/>
                      <a:pt x="120" y="559"/>
                      <a:pt x="144" y="559"/>
                    </a:cubicBezTo>
                    <a:cubicBezTo>
                      <a:pt x="154" y="559"/>
                      <a:pt x="161" y="555"/>
                      <a:pt x="172" y="552"/>
                    </a:cubicBezTo>
                    <a:cubicBezTo>
                      <a:pt x="202" y="539"/>
                      <a:pt x="216" y="501"/>
                      <a:pt x="202" y="470"/>
                    </a:cubicBezTo>
                    <a:cubicBezTo>
                      <a:pt x="144" y="344"/>
                      <a:pt x="192" y="201"/>
                      <a:pt x="307" y="147"/>
                    </a:cubicBezTo>
                    <a:cubicBezTo>
                      <a:pt x="337" y="133"/>
                      <a:pt x="368" y="127"/>
                      <a:pt x="399" y="127"/>
                    </a:cubicBezTo>
                    <a:cubicBezTo>
                      <a:pt x="490" y="127"/>
                      <a:pt x="581" y="182"/>
                      <a:pt x="624" y="273"/>
                    </a:cubicBezTo>
                    <a:cubicBezTo>
                      <a:pt x="634" y="297"/>
                      <a:pt x="655" y="309"/>
                      <a:pt x="678" y="309"/>
                    </a:cubicBezTo>
                    <a:cubicBezTo>
                      <a:pt x="687" y="309"/>
                      <a:pt x="697" y="307"/>
                      <a:pt x="706" y="303"/>
                    </a:cubicBezTo>
                    <a:cubicBezTo>
                      <a:pt x="736" y="290"/>
                      <a:pt x="750" y="253"/>
                      <a:pt x="736" y="222"/>
                    </a:cubicBezTo>
                    <a:cubicBezTo>
                      <a:pt x="673" y="83"/>
                      <a:pt x="537" y="1"/>
                      <a:pt x="399" y="1"/>
                    </a:cubicBezTo>
                    <a:close/>
                  </a:path>
                </a:pathLst>
              </a:custGeom>
              <a:solidFill>
                <a:srgbClr val="47313E"/>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203" name="Google Shape;1452;p57"/>
              <p:cNvSpPr/>
              <p:nvPr/>
            </p:nvSpPr>
            <p:spPr>
              <a:xfrm>
                <a:off x="5242925" y="2368975"/>
                <a:ext cx="17825" cy="13900"/>
              </a:xfrm>
              <a:custGeom>
                <a:avLst/>
                <a:gdLst/>
                <a:ahLst/>
                <a:cxnLst/>
                <a:rect l="l" t="t" r="r" b="b"/>
                <a:pathLst>
                  <a:path w="713" h="556" extrusionOk="0">
                    <a:moveTo>
                      <a:pt x="359" y="0"/>
                    </a:moveTo>
                    <a:cubicBezTo>
                      <a:pt x="311" y="0"/>
                      <a:pt x="262" y="10"/>
                      <a:pt x="216" y="31"/>
                    </a:cubicBezTo>
                    <a:cubicBezTo>
                      <a:pt x="127" y="72"/>
                      <a:pt x="62" y="147"/>
                      <a:pt x="32" y="239"/>
                    </a:cubicBezTo>
                    <a:cubicBezTo>
                      <a:pt x="1" y="331"/>
                      <a:pt x="8" y="429"/>
                      <a:pt x="49" y="521"/>
                    </a:cubicBezTo>
                    <a:cubicBezTo>
                      <a:pt x="59" y="545"/>
                      <a:pt x="83" y="556"/>
                      <a:pt x="106" y="556"/>
                    </a:cubicBezTo>
                    <a:cubicBezTo>
                      <a:pt x="114" y="556"/>
                      <a:pt x="123" y="556"/>
                      <a:pt x="131" y="552"/>
                    </a:cubicBezTo>
                    <a:cubicBezTo>
                      <a:pt x="164" y="535"/>
                      <a:pt x="178" y="501"/>
                      <a:pt x="161" y="467"/>
                    </a:cubicBezTo>
                    <a:cubicBezTo>
                      <a:pt x="134" y="405"/>
                      <a:pt x="131" y="341"/>
                      <a:pt x="151" y="280"/>
                    </a:cubicBezTo>
                    <a:cubicBezTo>
                      <a:pt x="172" y="218"/>
                      <a:pt x="212" y="171"/>
                      <a:pt x="266" y="143"/>
                    </a:cubicBezTo>
                    <a:cubicBezTo>
                      <a:pt x="295" y="131"/>
                      <a:pt x="326" y="125"/>
                      <a:pt x="357" y="125"/>
                    </a:cubicBezTo>
                    <a:cubicBezTo>
                      <a:pt x="448" y="125"/>
                      <a:pt x="540" y="179"/>
                      <a:pt x="583" y="273"/>
                    </a:cubicBezTo>
                    <a:cubicBezTo>
                      <a:pt x="593" y="295"/>
                      <a:pt x="616" y="309"/>
                      <a:pt x="639" y="309"/>
                    </a:cubicBezTo>
                    <a:cubicBezTo>
                      <a:pt x="648" y="309"/>
                      <a:pt x="657" y="307"/>
                      <a:pt x="665" y="303"/>
                    </a:cubicBezTo>
                    <a:cubicBezTo>
                      <a:pt x="698" y="290"/>
                      <a:pt x="712" y="253"/>
                      <a:pt x="695" y="222"/>
                    </a:cubicBezTo>
                    <a:cubicBezTo>
                      <a:pt x="632" y="83"/>
                      <a:pt x="498" y="0"/>
                      <a:pt x="359" y="0"/>
                    </a:cubicBezTo>
                    <a:close/>
                  </a:path>
                </a:pathLst>
              </a:custGeom>
              <a:solidFill>
                <a:srgbClr val="47313E"/>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204" name="Google Shape;1453;p57"/>
              <p:cNvSpPr/>
              <p:nvPr/>
            </p:nvSpPr>
            <p:spPr>
              <a:xfrm>
                <a:off x="5181875" y="2375725"/>
                <a:ext cx="19150" cy="11750"/>
              </a:xfrm>
              <a:custGeom>
                <a:avLst/>
                <a:gdLst/>
                <a:ahLst/>
                <a:cxnLst/>
                <a:rect l="l" t="t" r="r" b="b"/>
                <a:pathLst>
                  <a:path w="766" h="470" extrusionOk="0">
                    <a:moveTo>
                      <a:pt x="458" y="1"/>
                    </a:moveTo>
                    <a:cubicBezTo>
                      <a:pt x="399" y="1"/>
                      <a:pt x="337" y="10"/>
                      <a:pt x="279" y="37"/>
                    </a:cubicBezTo>
                    <a:cubicBezTo>
                      <a:pt x="82" y="129"/>
                      <a:pt x="10" y="380"/>
                      <a:pt x="7" y="391"/>
                    </a:cubicBezTo>
                    <a:cubicBezTo>
                      <a:pt x="1" y="425"/>
                      <a:pt x="17" y="459"/>
                      <a:pt x="51" y="465"/>
                    </a:cubicBezTo>
                    <a:cubicBezTo>
                      <a:pt x="58" y="469"/>
                      <a:pt x="62" y="469"/>
                      <a:pt x="68" y="469"/>
                    </a:cubicBezTo>
                    <a:cubicBezTo>
                      <a:pt x="95" y="469"/>
                      <a:pt x="119" y="452"/>
                      <a:pt x="130" y="425"/>
                    </a:cubicBezTo>
                    <a:cubicBezTo>
                      <a:pt x="130" y="421"/>
                      <a:pt x="188" y="217"/>
                      <a:pt x="330" y="153"/>
                    </a:cubicBezTo>
                    <a:cubicBezTo>
                      <a:pt x="371" y="133"/>
                      <a:pt x="416" y="126"/>
                      <a:pt x="459" y="126"/>
                    </a:cubicBezTo>
                    <a:cubicBezTo>
                      <a:pt x="568" y="126"/>
                      <a:pt x="667" y="170"/>
                      <a:pt x="667" y="170"/>
                    </a:cubicBezTo>
                    <a:cubicBezTo>
                      <a:pt x="675" y="173"/>
                      <a:pt x="684" y="175"/>
                      <a:pt x="692" y="175"/>
                    </a:cubicBezTo>
                    <a:cubicBezTo>
                      <a:pt x="716" y="175"/>
                      <a:pt x="739" y="162"/>
                      <a:pt x="749" y="139"/>
                    </a:cubicBezTo>
                    <a:cubicBezTo>
                      <a:pt x="766" y="105"/>
                      <a:pt x="749" y="71"/>
                      <a:pt x="718" y="54"/>
                    </a:cubicBezTo>
                    <a:cubicBezTo>
                      <a:pt x="711" y="52"/>
                      <a:pt x="594" y="1"/>
                      <a:pt x="458" y="1"/>
                    </a:cubicBezTo>
                    <a:close/>
                  </a:path>
                </a:pathLst>
              </a:custGeom>
              <a:solidFill>
                <a:srgbClr val="47313E"/>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205" name="Google Shape;1454;p57"/>
              <p:cNvSpPr/>
              <p:nvPr/>
            </p:nvSpPr>
            <p:spPr>
              <a:xfrm>
                <a:off x="5234850" y="2351150"/>
                <a:ext cx="19175" cy="11725"/>
              </a:xfrm>
              <a:custGeom>
                <a:avLst/>
                <a:gdLst/>
                <a:ahLst/>
                <a:cxnLst/>
                <a:rect l="l" t="t" r="r" b="b"/>
                <a:pathLst>
                  <a:path w="767" h="469" extrusionOk="0">
                    <a:moveTo>
                      <a:pt x="459" y="1"/>
                    </a:moveTo>
                    <a:cubicBezTo>
                      <a:pt x="400" y="1"/>
                      <a:pt x="338" y="10"/>
                      <a:pt x="280" y="37"/>
                    </a:cubicBezTo>
                    <a:cubicBezTo>
                      <a:pt x="82" y="129"/>
                      <a:pt x="11" y="380"/>
                      <a:pt x="8" y="391"/>
                    </a:cubicBezTo>
                    <a:cubicBezTo>
                      <a:pt x="1" y="421"/>
                      <a:pt x="18" y="459"/>
                      <a:pt x="52" y="465"/>
                    </a:cubicBezTo>
                    <a:cubicBezTo>
                      <a:pt x="58" y="468"/>
                      <a:pt x="62" y="468"/>
                      <a:pt x="69" y="468"/>
                    </a:cubicBezTo>
                    <a:cubicBezTo>
                      <a:pt x="96" y="468"/>
                      <a:pt x="120" y="452"/>
                      <a:pt x="130" y="421"/>
                    </a:cubicBezTo>
                    <a:cubicBezTo>
                      <a:pt x="130" y="421"/>
                      <a:pt x="188" y="217"/>
                      <a:pt x="331" y="152"/>
                    </a:cubicBezTo>
                    <a:cubicBezTo>
                      <a:pt x="372" y="133"/>
                      <a:pt x="417" y="126"/>
                      <a:pt x="460" y="126"/>
                    </a:cubicBezTo>
                    <a:cubicBezTo>
                      <a:pt x="569" y="126"/>
                      <a:pt x="668" y="170"/>
                      <a:pt x="668" y="170"/>
                    </a:cubicBezTo>
                    <a:cubicBezTo>
                      <a:pt x="676" y="173"/>
                      <a:pt x="684" y="175"/>
                      <a:pt x="693" y="175"/>
                    </a:cubicBezTo>
                    <a:cubicBezTo>
                      <a:pt x="716" y="175"/>
                      <a:pt x="739" y="162"/>
                      <a:pt x="749" y="139"/>
                    </a:cubicBezTo>
                    <a:cubicBezTo>
                      <a:pt x="766" y="105"/>
                      <a:pt x="749" y="71"/>
                      <a:pt x="719" y="54"/>
                    </a:cubicBezTo>
                    <a:cubicBezTo>
                      <a:pt x="712" y="51"/>
                      <a:pt x="595" y="1"/>
                      <a:pt x="459" y="1"/>
                    </a:cubicBezTo>
                    <a:close/>
                  </a:path>
                </a:pathLst>
              </a:custGeom>
              <a:solidFill>
                <a:srgbClr val="47313E"/>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206" name="Google Shape;1455;p57"/>
              <p:cNvSpPr/>
              <p:nvPr/>
            </p:nvSpPr>
            <p:spPr>
              <a:xfrm>
                <a:off x="5216150" y="2368325"/>
                <a:ext cx="16525" cy="32325"/>
              </a:xfrm>
              <a:custGeom>
                <a:avLst/>
                <a:gdLst/>
                <a:ahLst/>
                <a:cxnLst/>
                <a:rect l="l" t="t" r="r" b="b"/>
                <a:pathLst>
                  <a:path w="661" h="1293" extrusionOk="0">
                    <a:moveTo>
                      <a:pt x="46" y="0"/>
                    </a:moveTo>
                    <a:cubicBezTo>
                      <a:pt x="39" y="0"/>
                      <a:pt x="33" y="2"/>
                      <a:pt x="28" y="6"/>
                    </a:cubicBezTo>
                    <a:cubicBezTo>
                      <a:pt x="7" y="17"/>
                      <a:pt x="1" y="44"/>
                      <a:pt x="10" y="61"/>
                    </a:cubicBezTo>
                    <a:cubicBezTo>
                      <a:pt x="59" y="149"/>
                      <a:pt x="109" y="235"/>
                      <a:pt x="161" y="323"/>
                    </a:cubicBezTo>
                    <a:cubicBezTo>
                      <a:pt x="365" y="667"/>
                      <a:pt x="575" y="1023"/>
                      <a:pt x="531" y="1241"/>
                    </a:cubicBezTo>
                    <a:cubicBezTo>
                      <a:pt x="528" y="1265"/>
                      <a:pt x="541" y="1286"/>
                      <a:pt x="565" y="1289"/>
                    </a:cubicBezTo>
                    <a:cubicBezTo>
                      <a:pt x="569" y="1289"/>
                      <a:pt x="569" y="1292"/>
                      <a:pt x="572" y="1292"/>
                    </a:cubicBezTo>
                    <a:cubicBezTo>
                      <a:pt x="593" y="1292"/>
                      <a:pt x="610" y="1276"/>
                      <a:pt x="613" y="1259"/>
                    </a:cubicBezTo>
                    <a:cubicBezTo>
                      <a:pt x="660" y="1010"/>
                      <a:pt x="453" y="653"/>
                      <a:pt x="232" y="279"/>
                    </a:cubicBezTo>
                    <a:cubicBezTo>
                      <a:pt x="181" y="194"/>
                      <a:pt x="130" y="108"/>
                      <a:pt x="82" y="23"/>
                    </a:cubicBezTo>
                    <a:cubicBezTo>
                      <a:pt x="75" y="9"/>
                      <a:pt x="60" y="0"/>
                      <a:pt x="46" y="0"/>
                    </a:cubicBezTo>
                    <a:close/>
                  </a:path>
                </a:pathLst>
              </a:custGeom>
              <a:solidFill>
                <a:srgbClr val="47313E"/>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207" name="Google Shape;1456;p57"/>
              <p:cNvSpPr/>
              <p:nvPr/>
            </p:nvSpPr>
            <p:spPr>
              <a:xfrm>
                <a:off x="5148775" y="2287350"/>
                <a:ext cx="151350" cy="153600"/>
              </a:xfrm>
              <a:custGeom>
                <a:avLst/>
                <a:gdLst/>
                <a:ahLst/>
                <a:cxnLst/>
                <a:rect l="l" t="t" r="r" b="b"/>
                <a:pathLst>
                  <a:path w="6054" h="6144" extrusionOk="0">
                    <a:moveTo>
                      <a:pt x="3100" y="1"/>
                    </a:moveTo>
                    <a:cubicBezTo>
                      <a:pt x="3046" y="1"/>
                      <a:pt x="2987" y="4"/>
                      <a:pt x="2923" y="10"/>
                    </a:cubicBezTo>
                    <a:cubicBezTo>
                      <a:pt x="2501" y="51"/>
                      <a:pt x="2046" y="95"/>
                      <a:pt x="1681" y="319"/>
                    </a:cubicBezTo>
                    <a:cubicBezTo>
                      <a:pt x="1314" y="571"/>
                      <a:pt x="841" y="759"/>
                      <a:pt x="552" y="1098"/>
                    </a:cubicBezTo>
                    <a:cubicBezTo>
                      <a:pt x="375" y="1313"/>
                      <a:pt x="283" y="1602"/>
                      <a:pt x="141" y="1836"/>
                    </a:cubicBezTo>
                    <a:cubicBezTo>
                      <a:pt x="75" y="1939"/>
                      <a:pt x="69" y="2072"/>
                      <a:pt x="38" y="2188"/>
                    </a:cubicBezTo>
                    <a:cubicBezTo>
                      <a:pt x="4" y="2299"/>
                      <a:pt x="1" y="2419"/>
                      <a:pt x="7" y="2535"/>
                    </a:cubicBezTo>
                    <a:cubicBezTo>
                      <a:pt x="25" y="3181"/>
                      <a:pt x="222" y="3813"/>
                      <a:pt x="497" y="4399"/>
                    </a:cubicBezTo>
                    <a:cubicBezTo>
                      <a:pt x="773" y="4988"/>
                      <a:pt x="1093" y="5600"/>
                      <a:pt x="1447" y="6144"/>
                    </a:cubicBezTo>
                    <a:lnTo>
                      <a:pt x="1685" y="6131"/>
                    </a:lnTo>
                    <a:cubicBezTo>
                      <a:pt x="1358" y="5756"/>
                      <a:pt x="1226" y="5446"/>
                      <a:pt x="1039" y="5049"/>
                    </a:cubicBezTo>
                    <a:cubicBezTo>
                      <a:pt x="835" y="4620"/>
                      <a:pt x="688" y="4035"/>
                      <a:pt x="725" y="3596"/>
                    </a:cubicBezTo>
                    <a:cubicBezTo>
                      <a:pt x="739" y="3449"/>
                      <a:pt x="794" y="3273"/>
                      <a:pt x="940" y="3242"/>
                    </a:cubicBezTo>
                    <a:lnTo>
                      <a:pt x="998" y="3238"/>
                    </a:lnTo>
                    <a:cubicBezTo>
                      <a:pt x="909" y="3109"/>
                      <a:pt x="865" y="2949"/>
                      <a:pt x="871" y="2793"/>
                    </a:cubicBezTo>
                    <a:cubicBezTo>
                      <a:pt x="875" y="2749"/>
                      <a:pt x="882" y="2701"/>
                      <a:pt x="906" y="2664"/>
                    </a:cubicBezTo>
                    <a:cubicBezTo>
                      <a:pt x="943" y="2602"/>
                      <a:pt x="1014" y="2571"/>
                      <a:pt x="1086" y="2558"/>
                    </a:cubicBezTo>
                    <a:cubicBezTo>
                      <a:pt x="1146" y="2542"/>
                      <a:pt x="1208" y="2535"/>
                      <a:pt x="1270" y="2535"/>
                    </a:cubicBezTo>
                    <a:cubicBezTo>
                      <a:pt x="1329" y="2535"/>
                      <a:pt x="1387" y="2542"/>
                      <a:pt x="1443" y="2555"/>
                    </a:cubicBezTo>
                    <a:lnTo>
                      <a:pt x="1494" y="2535"/>
                    </a:lnTo>
                    <a:cubicBezTo>
                      <a:pt x="1474" y="2412"/>
                      <a:pt x="1457" y="2286"/>
                      <a:pt x="1481" y="2163"/>
                    </a:cubicBezTo>
                    <a:cubicBezTo>
                      <a:pt x="1504" y="2041"/>
                      <a:pt x="1573" y="1922"/>
                      <a:pt x="1681" y="1861"/>
                    </a:cubicBezTo>
                    <a:cubicBezTo>
                      <a:pt x="1737" y="1831"/>
                      <a:pt x="1798" y="1819"/>
                      <a:pt x="1860" y="1819"/>
                    </a:cubicBezTo>
                    <a:cubicBezTo>
                      <a:pt x="1905" y="1819"/>
                      <a:pt x="1950" y="1825"/>
                      <a:pt x="1994" y="1836"/>
                    </a:cubicBezTo>
                    <a:cubicBezTo>
                      <a:pt x="2100" y="1864"/>
                      <a:pt x="2195" y="1915"/>
                      <a:pt x="2287" y="1966"/>
                    </a:cubicBezTo>
                    <a:lnTo>
                      <a:pt x="2321" y="1943"/>
                    </a:lnTo>
                    <a:cubicBezTo>
                      <a:pt x="2294" y="1841"/>
                      <a:pt x="2341" y="1728"/>
                      <a:pt x="2402" y="1640"/>
                    </a:cubicBezTo>
                    <a:cubicBezTo>
                      <a:pt x="2474" y="1530"/>
                      <a:pt x="2570" y="1439"/>
                      <a:pt x="2685" y="1384"/>
                    </a:cubicBezTo>
                    <a:cubicBezTo>
                      <a:pt x="2753" y="1353"/>
                      <a:pt x="2827" y="1335"/>
                      <a:pt x="2901" y="1335"/>
                    </a:cubicBezTo>
                    <a:cubicBezTo>
                      <a:pt x="2954" y="1335"/>
                      <a:pt x="3006" y="1344"/>
                      <a:pt x="3056" y="1364"/>
                    </a:cubicBezTo>
                    <a:cubicBezTo>
                      <a:pt x="3206" y="1422"/>
                      <a:pt x="3305" y="1561"/>
                      <a:pt x="3396" y="1690"/>
                    </a:cubicBezTo>
                    <a:lnTo>
                      <a:pt x="3417" y="1742"/>
                    </a:lnTo>
                    <a:cubicBezTo>
                      <a:pt x="3495" y="1568"/>
                      <a:pt x="3655" y="1432"/>
                      <a:pt x="3839" y="1384"/>
                    </a:cubicBezTo>
                    <a:cubicBezTo>
                      <a:pt x="3870" y="1375"/>
                      <a:pt x="3902" y="1369"/>
                      <a:pt x="3933" y="1369"/>
                    </a:cubicBezTo>
                    <a:cubicBezTo>
                      <a:pt x="3948" y="1369"/>
                      <a:pt x="3963" y="1371"/>
                      <a:pt x="3978" y="1374"/>
                    </a:cubicBezTo>
                    <a:cubicBezTo>
                      <a:pt x="4060" y="1391"/>
                      <a:pt x="4125" y="1456"/>
                      <a:pt x="4175" y="1520"/>
                    </a:cubicBezTo>
                    <a:cubicBezTo>
                      <a:pt x="4230" y="1588"/>
                      <a:pt x="4277" y="1663"/>
                      <a:pt x="4291" y="1748"/>
                    </a:cubicBezTo>
                    <a:lnTo>
                      <a:pt x="4318" y="1789"/>
                    </a:lnTo>
                    <a:cubicBezTo>
                      <a:pt x="4354" y="1775"/>
                      <a:pt x="4390" y="1769"/>
                      <a:pt x="4426" y="1769"/>
                    </a:cubicBezTo>
                    <a:cubicBezTo>
                      <a:pt x="4586" y="1769"/>
                      <a:pt x="4745" y="1891"/>
                      <a:pt x="4869" y="2007"/>
                    </a:cubicBezTo>
                    <a:cubicBezTo>
                      <a:pt x="5400" y="2510"/>
                      <a:pt x="5778" y="3265"/>
                      <a:pt x="5948" y="3973"/>
                    </a:cubicBezTo>
                    <a:lnTo>
                      <a:pt x="6053" y="3834"/>
                    </a:lnTo>
                    <a:cubicBezTo>
                      <a:pt x="5975" y="3565"/>
                      <a:pt x="5819" y="3058"/>
                      <a:pt x="5737" y="2793"/>
                    </a:cubicBezTo>
                    <a:cubicBezTo>
                      <a:pt x="5683" y="2609"/>
                      <a:pt x="5546" y="2378"/>
                      <a:pt x="5478" y="2201"/>
                    </a:cubicBezTo>
                    <a:cubicBezTo>
                      <a:pt x="5220" y="1534"/>
                      <a:pt x="4927" y="905"/>
                      <a:pt x="4346" y="489"/>
                    </a:cubicBezTo>
                    <a:cubicBezTo>
                      <a:pt x="4213" y="394"/>
                      <a:pt x="3889" y="207"/>
                      <a:pt x="3740" y="149"/>
                    </a:cubicBezTo>
                    <a:cubicBezTo>
                      <a:pt x="3521" y="63"/>
                      <a:pt x="3354" y="1"/>
                      <a:pt x="3100" y="1"/>
                    </a:cubicBezTo>
                    <a:close/>
                  </a:path>
                </a:pathLst>
              </a:custGeom>
              <a:solidFill>
                <a:srgbClr val="5B0F0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208" name="Google Shape;1457;p57"/>
              <p:cNvSpPr/>
              <p:nvPr/>
            </p:nvSpPr>
            <p:spPr>
              <a:xfrm>
                <a:off x="5111700" y="2303375"/>
                <a:ext cx="55225" cy="68275"/>
              </a:xfrm>
              <a:custGeom>
                <a:avLst/>
                <a:gdLst/>
                <a:ahLst/>
                <a:cxnLst/>
                <a:rect l="l" t="t" r="r" b="b"/>
                <a:pathLst>
                  <a:path w="2209" h="2731" extrusionOk="0">
                    <a:moveTo>
                      <a:pt x="843" y="0"/>
                    </a:moveTo>
                    <a:cubicBezTo>
                      <a:pt x="818" y="0"/>
                      <a:pt x="794" y="3"/>
                      <a:pt x="769" y="8"/>
                    </a:cubicBezTo>
                    <a:cubicBezTo>
                      <a:pt x="694" y="25"/>
                      <a:pt x="623" y="69"/>
                      <a:pt x="592" y="141"/>
                    </a:cubicBezTo>
                    <a:cubicBezTo>
                      <a:pt x="575" y="182"/>
                      <a:pt x="572" y="226"/>
                      <a:pt x="575" y="270"/>
                    </a:cubicBezTo>
                    <a:cubicBezTo>
                      <a:pt x="582" y="420"/>
                      <a:pt x="647" y="563"/>
                      <a:pt x="752" y="669"/>
                    </a:cubicBezTo>
                    <a:lnTo>
                      <a:pt x="732" y="655"/>
                    </a:lnTo>
                    <a:cubicBezTo>
                      <a:pt x="636" y="649"/>
                      <a:pt x="541" y="606"/>
                      <a:pt x="443" y="606"/>
                    </a:cubicBezTo>
                    <a:cubicBezTo>
                      <a:pt x="426" y="606"/>
                      <a:pt x="409" y="608"/>
                      <a:pt x="391" y="611"/>
                    </a:cubicBezTo>
                    <a:cubicBezTo>
                      <a:pt x="276" y="631"/>
                      <a:pt x="181" y="737"/>
                      <a:pt x="177" y="856"/>
                    </a:cubicBezTo>
                    <a:cubicBezTo>
                      <a:pt x="174" y="971"/>
                      <a:pt x="269" y="1084"/>
                      <a:pt x="385" y="1097"/>
                    </a:cubicBezTo>
                    <a:lnTo>
                      <a:pt x="399" y="1131"/>
                    </a:lnTo>
                    <a:cubicBezTo>
                      <a:pt x="310" y="1148"/>
                      <a:pt x="231" y="1203"/>
                      <a:pt x="177" y="1271"/>
                    </a:cubicBezTo>
                    <a:cubicBezTo>
                      <a:pt x="123" y="1338"/>
                      <a:pt x="85" y="1420"/>
                      <a:pt x="55" y="1506"/>
                    </a:cubicBezTo>
                    <a:cubicBezTo>
                      <a:pt x="24" y="1597"/>
                      <a:pt x="0" y="1703"/>
                      <a:pt x="48" y="1787"/>
                    </a:cubicBezTo>
                    <a:cubicBezTo>
                      <a:pt x="85" y="1849"/>
                      <a:pt x="150" y="1883"/>
                      <a:pt x="218" y="1910"/>
                    </a:cubicBezTo>
                    <a:cubicBezTo>
                      <a:pt x="269" y="1928"/>
                      <a:pt x="324" y="1945"/>
                      <a:pt x="380" y="1945"/>
                    </a:cubicBezTo>
                    <a:cubicBezTo>
                      <a:pt x="389" y="1945"/>
                      <a:pt x="397" y="1945"/>
                      <a:pt x="405" y="1944"/>
                    </a:cubicBezTo>
                    <a:cubicBezTo>
                      <a:pt x="467" y="1941"/>
                      <a:pt x="531" y="1910"/>
                      <a:pt x="565" y="1856"/>
                    </a:cubicBezTo>
                    <a:lnTo>
                      <a:pt x="565" y="1856"/>
                    </a:lnTo>
                    <a:lnTo>
                      <a:pt x="545" y="1903"/>
                    </a:lnTo>
                    <a:cubicBezTo>
                      <a:pt x="470" y="2026"/>
                      <a:pt x="422" y="2162"/>
                      <a:pt x="402" y="2305"/>
                    </a:cubicBezTo>
                    <a:cubicBezTo>
                      <a:pt x="395" y="2349"/>
                      <a:pt x="391" y="2393"/>
                      <a:pt x="399" y="2437"/>
                    </a:cubicBezTo>
                    <a:cubicBezTo>
                      <a:pt x="426" y="2574"/>
                      <a:pt x="558" y="2665"/>
                      <a:pt x="691" y="2703"/>
                    </a:cubicBezTo>
                    <a:cubicBezTo>
                      <a:pt x="729" y="2713"/>
                      <a:pt x="771" y="2719"/>
                      <a:pt x="811" y="2719"/>
                    </a:cubicBezTo>
                    <a:cubicBezTo>
                      <a:pt x="893" y="2719"/>
                      <a:pt x="972" y="2694"/>
                      <a:pt x="1018" y="2629"/>
                    </a:cubicBezTo>
                    <a:lnTo>
                      <a:pt x="1045" y="2615"/>
                    </a:lnTo>
                    <a:cubicBezTo>
                      <a:pt x="1127" y="2671"/>
                      <a:pt x="1222" y="2731"/>
                      <a:pt x="1318" y="2731"/>
                    </a:cubicBezTo>
                    <a:cubicBezTo>
                      <a:pt x="1337" y="2731"/>
                      <a:pt x="1356" y="2728"/>
                      <a:pt x="1375" y="2723"/>
                    </a:cubicBezTo>
                    <a:cubicBezTo>
                      <a:pt x="1494" y="2693"/>
                      <a:pt x="1562" y="2567"/>
                      <a:pt x="1613" y="2455"/>
                    </a:cubicBezTo>
                    <a:cubicBezTo>
                      <a:pt x="1701" y="2254"/>
                      <a:pt x="1790" y="2050"/>
                      <a:pt x="1820" y="1832"/>
                    </a:cubicBezTo>
                    <a:cubicBezTo>
                      <a:pt x="1825" y="1802"/>
                      <a:pt x="1828" y="1772"/>
                      <a:pt x="1829" y="1741"/>
                    </a:cubicBezTo>
                    <a:lnTo>
                      <a:pt x="1829" y="1741"/>
                    </a:lnTo>
                    <a:lnTo>
                      <a:pt x="1895" y="1985"/>
                    </a:lnTo>
                    <a:cubicBezTo>
                      <a:pt x="2120" y="1608"/>
                      <a:pt x="2208" y="1148"/>
                      <a:pt x="2134" y="716"/>
                    </a:cubicBezTo>
                    <a:cubicBezTo>
                      <a:pt x="2117" y="621"/>
                      <a:pt x="2089" y="522"/>
                      <a:pt x="2028" y="448"/>
                    </a:cubicBezTo>
                    <a:cubicBezTo>
                      <a:pt x="1948" y="358"/>
                      <a:pt x="1829" y="324"/>
                      <a:pt x="1707" y="324"/>
                    </a:cubicBezTo>
                    <a:cubicBezTo>
                      <a:pt x="1653" y="324"/>
                      <a:pt x="1598" y="331"/>
                      <a:pt x="1545" y="342"/>
                    </a:cubicBezTo>
                    <a:cubicBezTo>
                      <a:pt x="1432" y="366"/>
                      <a:pt x="1307" y="430"/>
                      <a:pt x="1297" y="546"/>
                    </a:cubicBezTo>
                    <a:lnTo>
                      <a:pt x="1266" y="532"/>
                    </a:lnTo>
                    <a:cubicBezTo>
                      <a:pt x="1280" y="393"/>
                      <a:pt x="1242" y="247"/>
                      <a:pt x="1150" y="141"/>
                    </a:cubicBezTo>
                    <a:cubicBezTo>
                      <a:pt x="1072" y="55"/>
                      <a:pt x="957" y="0"/>
                      <a:pt x="843" y="0"/>
                    </a:cubicBezTo>
                    <a:close/>
                  </a:path>
                </a:pathLst>
              </a:custGeom>
              <a:solidFill>
                <a:srgbClr val="5B0F0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sp>
            <p:nvSpPr>
              <p:cNvPr id="209" name="Google Shape;1458;p57"/>
              <p:cNvSpPr/>
              <p:nvPr/>
            </p:nvSpPr>
            <p:spPr>
              <a:xfrm>
                <a:off x="5227800" y="2260975"/>
                <a:ext cx="64850" cy="61425"/>
              </a:xfrm>
              <a:custGeom>
                <a:avLst/>
                <a:gdLst/>
                <a:ahLst/>
                <a:cxnLst/>
                <a:rect l="l" t="t" r="r" b="b"/>
                <a:pathLst>
                  <a:path w="2594" h="2457" extrusionOk="0">
                    <a:moveTo>
                      <a:pt x="1245" y="0"/>
                    </a:moveTo>
                    <a:cubicBezTo>
                      <a:pt x="1190" y="0"/>
                      <a:pt x="1133" y="12"/>
                      <a:pt x="1079" y="30"/>
                    </a:cubicBezTo>
                    <a:cubicBezTo>
                      <a:pt x="960" y="68"/>
                      <a:pt x="844" y="123"/>
                      <a:pt x="763" y="217"/>
                    </a:cubicBezTo>
                    <a:cubicBezTo>
                      <a:pt x="681" y="310"/>
                      <a:pt x="637" y="446"/>
                      <a:pt x="674" y="564"/>
                    </a:cubicBezTo>
                    <a:lnTo>
                      <a:pt x="650" y="609"/>
                    </a:lnTo>
                    <a:cubicBezTo>
                      <a:pt x="630" y="507"/>
                      <a:pt x="589" y="405"/>
                      <a:pt x="514" y="333"/>
                    </a:cubicBezTo>
                    <a:cubicBezTo>
                      <a:pt x="462" y="283"/>
                      <a:pt x="387" y="250"/>
                      <a:pt x="315" y="250"/>
                    </a:cubicBezTo>
                    <a:cubicBezTo>
                      <a:pt x="285" y="250"/>
                      <a:pt x="256" y="256"/>
                      <a:pt x="229" y="269"/>
                    </a:cubicBezTo>
                    <a:cubicBezTo>
                      <a:pt x="150" y="303"/>
                      <a:pt x="103" y="381"/>
                      <a:pt x="86" y="462"/>
                    </a:cubicBezTo>
                    <a:cubicBezTo>
                      <a:pt x="72" y="544"/>
                      <a:pt x="82" y="630"/>
                      <a:pt x="99" y="707"/>
                    </a:cubicBezTo>
                    <a:cubicBezTo>
                      <a:pt x="154" y="942"/>
                      <a:pt x="262" y="1164"/>
                      <a:pt x="416" y="1347"/>
                    </a:cubicBezTo>
                    <a:lnTo>
                      <a:pt x="1" y="1470"/>
                    </a:lnTo>
                    <a:cubicBezTo>
                      <a:pt x="283" y="1773"/>
                      <a:pt x="603" y="2034"/>
                      <a:pt x="953" y="2252"/>
                    </a:cubicBezTo>
                    <a:cubicBezTo>
                      <a:pt x="1055" y="2317"/>
                      <a:pt x="1164" y="2378"/>
                      <a:pt x="1276" y="2415"/>
                    </a:cubicBezTo>
                    <a:cubicBezTo>
                      <a:pt x="1364" y="2443"/>
                      <a:pt x="1454" y="2456"/>
                      <a:pt x="1545" y="2456"/>
                    </a:cubicBezTo>
                    <a:cubicBezTo>
                      <a:pt x="1918" y="2456"/>
                      <a:pt x="2290" y="2233"/>
                      <a:pt x="2501" y="1916"/>
                    </a:cubicBezTo>
                    <a:cubicBezTo>
                      <a:pt x="2548" y="1841"/>
                      <a:pt x="2593" y="1756"/>
                      <a:pt x="2586" y="1667"/>
                    </a:cubicBezTo>
                    <a:cubicBezTo>
                      <a:pt x="2576" y="1511"/>
                      <a:pt x="2423" y="1409"/>
                      <a:pt x="2283" y="1337"/>
                    </a:cubicBezTo>
                    <a:lnTo>
                      <a:pt x="2283" y="1337"/>
                    </a:lnTo>
                    <a:cubicBezTo>
                      <a:pt x="2288" y="1337"/>
                      <a:pt x="2292" y="1337"/>
                      <a:pt x="2297" y="1337"/>
                    </a:cubicBezTo>
                    <a:cubicBezTo>
                      <a:pt x="2404" y="1337"/>
                      <a:pt x="2502" y="1254"/>
                      <a:pt x="2532" y="1153"/>
                    </a:cubicBezTo>
                    <a:cubicBezTo>
                      <a:pt x="2566" y="1051"/>
                      <a:pt x="2539" y="932"/>
                      <a:pt x="2477" y="840"/>
                    </a:cubicBezTo>
                    <a:cubicBezTo>
                      <a:pt x="2416" y="748"/>
                      <a:pt x="2324" y="680"/>
                      <a:pt x="2226" y="626"/>
                    </a:cubicBezTo>
                    <a:cubicBezTo>
                      <a:pt x="2100" y="558"/>
                      <a:pt x="1952" y="515"/>
                      <a:pt x="1809" y="515"/>
                    </a:cubicBezTo>
                    <a:cubicBezTo>
                      <a:pt x="1732" y="515"/>
                      <a:pt x="1657" y="527"/>
                      <a:pt x="1587" y="555"/>
                    </a:cubicBezTo>
                    <a:lnTo>
                      <a:pt x="1587" y="555"/>
                    </a:lnTo>
                    <a:cubicBezTo>
                      <a:pt x="1597" y="452"/>
                      <a:pt x="1595" y="347"/>
                      <a:pt x="1562" y="248"/>
                    </a:cubicBezTo>
                    <a:cubicBezTo>
                      <a:pt x="1524" y="140"/>
                      <a:pt x="1440" y="38"/>
                      <a:pt x="1328" y="10"/>
                    </a:cubicBezTo>
                    <a:cubicBezTo>
                      <a:pt x="1301" y="3"/>
                      <a:pt x="1273" y="0"/>
                      <a:pt x="1245" y="0"/>
                    </a:cubicBezTo>
                    <a:close/>
                  </a:path>
                </a:pathLst>
              </a:custGeom>
              <a:solidFill>
                <a:srgbClr val="5B0F00"/>
              </a:solidFill>
              <a:ln>
                <a:noFill/>
              </a:ln>
            </p:spPr>
            <p:txBody>
              <a:bodyPr spcFirstLastPara="1" wrap="square" lIns="162533" tIns="162533" rIns="162533" bIns="162533" anchor="ctr" anchorCtr="0">
                <a:noAutofit/>
              </a:bodyPr>
              <a:lstStyle/>
              <a:p>
                <a:pPr defTabSz="914377"/>
                <a:endParaRPr sz="3200">
                  <a:solidFill>
                    <a:prstClr val="black"/>
                  </a:solidFill>
                  <a:latin typeface="Calibri"/>
                </a:endParaRPr>
              </a:p>
            </p:txBody>
          </p:sp>
        </p:grpSp>
      </p:grpSp>
      <p:grpSp>
        <p:nvGrpSpPr>
          <p:cNvPr id="210" name="Google Shape;414;p35" descr="56 anh sang"/>
          <p:cNvGrpSpPr/>
          <p:nvPr/>
        </p:nvGrpSpPr>
        <p:grpSpPr>
          <a:xfrm>
            <a:off x="-334491" y="4367621"/>
            <a:ext cx="2188018" cy="2480164"/>
            <a:chOff x="350475" y="2036225"/>
            <a:chExt cx="2007300" cy="2795175"/>
          </a:xfrm>
        </p:grpSpPr>
        <p:sp>
          <p:nvSpPr>
            <p:cNvPr id="211" name="Google Shape;415;p35"/>
            <p:cNvSpPr/>
            <p:nvPr/>
          </p:nvSpPr>
          <p:spPr>
            <a:xfrm>
              <a:off x="350475" y="4697600"/>
              <a:ext cx="2007300" cy="133800"/>
            </a:xfrm>
            <a:prstGeom prst="ellipse">
              <a:avLst/>
            </a:prstGeom>
            <a:solidFill>
              <a:srgbClr val="23385C">
                <a:alpha val="22770"/>
              </a:srgbClr>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12" name="Google Shape;416;p35"/>
            <p:cNvSpPr/>
            <p:nvPr/>
          </p:nvSpPr>
          <p:spPr>
            <a:xfrm>
              <a:off x="1364690" y="3474904"/>
              <a:ext cx="113085" cy="1167922"/>
            </a:xfrm>
            <a:custGeom>
              <a:avLst/>
              <a:gdLst/>
              <a:ahLst/>
              <a:cxnLst/>
              <a:rect l="l" t="t" r="r" b="b"/>
              <a:pathLst>
                <a:path w="1757" h="18146" extrusionOk="0">
                  <a:moveTo>
                    <a:pt x="878" y="1"/>
                  </a:moveTo>
                  <a:cubicBezTo>
                    <a:pt x="392" y="1"/>
                    <a:pt x="0" y="395"/>
                    <a:pt x="0" y="879"/>
                  </a:cubicBezTo>
                  <a:lnTo>
                    <a:pt x="0" y="17268"/>
                  </a:lnTo>
                  <a:cubicBezTo>
                    <a:pt x="0" y="17750"/>
                    <a:pt x="392" y="18146"/>
                    <a:pt x="878" y="18146"/>
                  </a:cubicBezTo>
                  <a:cubicBezTo>
                    <a:pt x="1362" y="18146"/>
                    <a:pt x="1756" y="17750"/>
                    <a:pt x="1756" y="17268"/>
                  </a:cubicBezTo>
                  <a:lnTo>
                    <a:pt x="1756" y="879"/>
                  </a:lnTo>
                  <a:cubicBezTo>
                    <a:pt x="1756" y="395"/>
                    <a:pt x="1362" y="1"/>
                    <a:pt x="878" y="1"/>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13" name="Google Shape;417;p35"/>
            <p:cNvSpPr/>
            <p:nvPr/>
          </p:nvSpPr>
          <p:spPr>
            <a:xfrm>
              <a:off x="1317835" y="4561267"/>
              <a:ext cx="394671" cy="174615"/>
            </a:xfrm>
            <a:custGeom>
              <a:avLst/>
              <a:gdLst/>
              <a:ahLst/>
              <a:cxnLst/>
              <a:rect l="l" t="t" r="r" b="b"/>
              <a:pathLst>
                <a:path w="6132" h="2713" extrusionOk="0">
                  <a:moveTo>
                    <a:pt x="599" y="1"/>
                  </a:moveTo>
                  <a:cubicBezTo>
                    <a:pt x="1" y="1396"/>
                    <a:pt x="599" y="2713"/>
                    <a:pt x="599" y="2713"/>
                  </a:cubicBezTo>
                  <a:lnTo>
                    <a:pt x="4917" y="2713"/>
                  </a:lnTo>
                  <a:cubicBezTo>
                    <a:pt x="4917" y="2713"/>
                    <a:pt x="6132" y="2376"/>
                    <a:pt x="2607" y="31"/>
                  </a:cubicBezTo>
                  <a:lnTo>
                    <a:pt x="599" y="1"/>
                  </a:lnTo>
                  <a:close/>
                </a:path>
              </a:pathLst>
            </a:custGeom>
            <a:solidFill>
              <a:schemeClr val="lt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14" name="Google Shape;418;p35"/>
            <p:cNvSpPr/>
            <p:nvPr/>
          </p:nvSpPr>
          <p:spPr>
            <a:xfrm>
              <a:off x="1341520" y="4707111"/>
              <a:ext cx="315376" cy="30315"/>
            </a:xfrm>
            <a:custGeom>
              <a:avLst/>
              <a:gdLst/>
              <a:ahLst/>
              <a:cxnLst/>
              <a:rect l="l" t="t" r="r" b="b"/>
              <a:pathLst>
                <a:path w="4900" h="471" extrusionOk="0">
                  <a:moveTo>
                    <a:pt x="0" y="1"/>
                  </a:moveTo>
                  <a:lnTo>
                    <a:pt x="126" y="470"/>
                  </a:lnTo>
                  <a:lnTo>
                    <a:pt x="4576" y="470"/>
                  </a:lnTo>
                  <a:cubicBezTo>
                    <a:pt x="4900" y="361"/>
                    <a:pt x="4757" y="1"/>
                    <a:pt x="4757" y="1"/>
                  </a:cubicBezTo>
                  <a:close/>
                </a:path>
              </a:pathLst>
            </a:custGeom>
            <a:solidFill>
              <a:srgbClr val="EFEFEF"/>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15" name="Google Shape;419;p35"/>
            <p:cNvSpPr/>
            <p:nvPr/>
          </p:nvSpPr>
          <p:spPr>
            <a:xfrm>
              <a:off x="1513623" y="4630971"/>
              <a:ext cx="134067" cy="76205"/>
            </a:xfrm>
            <a:custGeom>
              <a:avLst/>
              <a:gdLst/>
              <a:ahLst/>
              <a:cxnLst/>
              <a:rect l="l" t="t" r="r" b="b"/>
              <a:pathLst>
                <a:path w="2083" h="1184" extrusionOk="0">
                  <a:moveTo>
                    <a:pt x="899" y="0"/>
                  </a:moveTo>
                  <a:cubicBezTo>
                    <a:pt x="656" y="0"/>
                    <a:pt x="25" y="105"/>
                    <a:pt x="1" y="1184"/>
                  </a:cubicBezTo>
                  <a:lnTo>
                    <a:pt x="2083" y="1184"/>
                  </a:lnTo>
                  <a:cubicBezTo>
                    <a:pt x="2083" y="1184"/>
                    <a:pt x="2045" y="789"/>
                    <a:pt x="993" y="6"/>
                  </a:cubicBezTo>
                  <a:cubicBezTo>
                    <a:pt x="993" y="6"/>
                    <a:pt x="958" y="0"/>
                    <a:pt x="899" y="0"/>
                  </a:cubicBezTo>
                  <a:close/>
                </a:path>
              </a:pathLst>
            </a:custGeom>
            <a:solidFill>
              <a:srgbClr val="EFEFEF"/>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16" name="Google Shape;420;p35"/>
            <p:cNvSpPr/>
            <p:nvPr/>
          </p:nvSpPr>
          <p:spPr>
            <a:xfrm>
              <a:off x="1376275" y="4623891"/>
              <a:ext cx="55287" cy="48465"/>
            </a:xfrm>
            <a:custGeom>
              <a:avLst/>
              <a:gdLst/>
              <a:ahLst/>
              <a:cxnLst/>
              <a:rect l="l" t="t" r="r" b="b"/>
              <a:pathLst>
                <a:path w="859" h="753" extrusionOk="0">
                  <a:moveTo>
                    <a:pt x="430" y="0"/>
                  </a:moveTo>
                  <a:cubicBezTo>
                    <a:pt x="192" y="0"/>
                    <a:pt x="1" y="168"/>
                    <a:pt x="1" y="375"/>
                  </a:cubicBezTo>
                  <a:cubicBezTo>
                    <a:pt x="1" y="583"/>
                    <a:pt x="192" y="753"/>
                    <a:pt x="430" y="753"/>
                  </a:cubicBezTo>
                  <a:cubicBezTo>
                    <a:pt x="665" y="753"/>
                    <a:pt x="858" y="583"/>
                    <a:pt x="858" y="375"/>
                  </a:cubicBezTo>
                  <a:cubicBezTo>
                    <a:pt x="858" y="168"/>
                    <a:pt x="665" y="0"/>
                    <a:pt x="430" y="0"/>
                  </a:cubicBezTo>
                  <a:close/>
                </a:path>
              </a:pathLst>
            </a:custGeom>
            <a:solidFill>
              <a:srgbClr val="EFEFEF"/>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17" name="Google Shape;421;p35"/>
            <p:cNvSpPr/>
            <p:nvPr/>
          </p:nvSpPr>
          <p:spPr>
            <a:xfrm>
              <a:off x="1130156" y="3474904"/>
              <a:ext cx="121388" cy="1133295"/>
            </a:xfrm>
            <a:custGeom>
              <a:avLst/>
              <a:gdLst/>
              <a:ahLst/>
              <a:cxnLst/>
              <a:rect l="l" t="t" r="r" b="b"/>
              <a:pathLst>
                <a:path w="1886" h="17608" extrusionOk="0">
                  <a:moveTo>
                    <a:pt x="876" y="1"/>
                  </a:moveTo>
                  <a:cubicBezTo>
                    <a:pt x="392" y="4"/>
                    <a:pt x="1" y="403"/>
                    <a:pt x="4" y="885"/>
                  </a:cubicBezTo>
                  <a:lnTo>
                    <a:pt x="127" y="16737"/>
                  </a:lnTo>
                  <a:cubicBezTo>
                    <a:pt x="130" y="17220"/>
                    <a:pt x="521" y="17608"/>
                    <a:pt x="1005" y="17608"/>
                  </a:cubicBezTo>
                  <a:lnTo>
                    <a:pt x="1011" y="17608"/>
                  </a:lnTo>
                  <a:cubicBezTo>
                    <a:pt x="1494" y="17604"/>
                    <a:pt x="1886" y="17207"/>
                    <a:pt x="1882" y="16723"/>
                  </a:cubicBezTo>
                  <a:lnTo>
                    <a:pt x="1760" y="872"/>
                  </a:lnTo>
                  <a:cubicBezTo>
                    <a:pt x="1757" y="392"/>
                    <a:pt x="1365" y="1"/>
                    <a:pt x="882" y="1"/>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18" name="Google Shape;422;p35"/>
            <p:cNvSpPr/>
            <p:nvPr/>
          </p:nvSpPr>
          <p:spPr>
            <a:xfrm>
              <a:off x="1097139" y="4561074"/>
              <a:ext cx="391131" cy="174809"/>
            </a:xfrm>
            <a:custGeom>
              <a:avLst/>
              <a:gdLst/>
              <a:ahLst/>
              <a:cxnLst/>
              <a:rect l="l" t="t" r="r" b="b"/>
              <a:pathLst>
                <a:path w="6077" h="2716" extrusionOk="0">
                  <a:moveTo>
                    <a:pt x="2552" y="1"/>
                  </a:moveTo>
                  <a:lnTo>
                    <a:pt x="596" y="4"/>
                  </a:lnTo>
                  <a:cubicBezTo>
                    <a:pt x="0" y="1399"/>
                    <a:pt x="602" y="2716"/>
                    <a:pt x="602" y="2716"/>
                  </a:cubicBezTo>
                  <a:lnTo>
                    <a:pt x="4954" y="2705"/>
                  </a:lnTo>
                  <a:cubicBezTo>
                    <a:pt x="4954" y="2705"/>
                    <a:pt x="6076" y="2334"/>
                    <a:pt x="2552" y="1"/>
                  </a:cubicBezTo>
                  <a:close/>
                </a:path>
              </a:pathLst>
            </a:custGeom>
            <a:solidFill>
              <a:schemeClr val="lt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19" name="Google Shape;423;p35"/>
            <p:cNvSpPr/>
            <p:nvPr/>
          </p:nvSpPr>
          <p:spPr>
            <a:xfrm>
              <a:off x="1121853" y="4706467"/>
              <a:ext cx="314733" cy="30958"/>
            </a:xfrm>
            <a:custGeom>
              <a:avLst/>
              <a:gdLst/>
              <a:ahLst/>
              <a:cxnLst/>
              <a:rect l="l" t="t" r="r" b="b"/>
              <a:pathLst>
                <a:path w="4890" h="481" extrusionOk="0">
                  <a:moveTo>
                    <a:pt x="4676" y="0"/>
                  </a:moveTo>
                  <a:lnTo>
                    <a:pt x="1" y="11"/>
                  </a:lnTo>
                  <a:lnTo>
                    <a:pt x="127" y="480"/>
                  </a:lnTo>
                  <a:lnTo>
                    <a:pt x="4577" y="470"/>
                  </a:lnTo>
                  <a:cubicBezTo>
                    <a:pt x="4890" y="283"/>
                    <a:pt x="4676" y="0"/>
                    <a:pt x="4676" y="0"/>
                  </a:cubicBezTo>
                  <a:close/>
                </a:path>
              </a:pathLst>
            </a:custGeom>
            <a:solidFill>
              <a:srgbClr val="EFEFEF"/>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20" name="Google Shape;424;p35"/>
            <p:cNvSpPr/>
            <p:nvPr/>
          </p:nvSpPr>
          <p:spPr>
            <a:xfrm>
              <a:off x="1287198" y="4633609"/>
              <a:ext cx="140182" cy="73373"/>
            </a:xfrm>
            <a:custGeom>
              <a:avLst/>
              <a:gdLst/>
              <a:ahLst/>
              <a:cxnLst/>
              <a:rect l="l" t="t" r="r" b="b"/>
              <a:pathLst>
                <a:path w="2178" h="1140" extrusionOk="0">
                  <a:moveTo>
                    <a:pt x="965" y="0"/>
                  </a:moveTo>
                  <a:cubicBezTo>
                    <a:pt x="659" y="0"/>
                    <a:pt x="24" y="123"/>
                    <a:pt x="0" y="1140"/>
                  </a:cubicBezTo>
                  <a:lnTo>
                    <a:pt x="2164" y="1132"/>
                  </a:lnTo>
                  <a:cubicBezTo>
                    <a:pt x="2164" y="1132"/>
                    <a:pt x="2178" y="793"/>
                    <a:pt x="1127" y="13"/>
                  </a:cubicBezTo>
                  <a:cubicBezTo>
                    <a:pt x="1127" y="13"/>
                    <a:pt x="1063" y="0"/>
                    <a:pt x="965" y="0"/>
                  </a:cubicBezTo>
                  <a:close/>
                </a:path>
              </a:pathLst>
            </a:custGeom>
            <a:solidFill>
              <a:srgbClr val="EFEFEF"/>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21" name="Google Shape;425;p35"/>
            <p:cNvSpPr/>
            <p:nvPr/>
          </p:nvSpPr>
          <p:spPr>
            <a:xfrm>
              <a:off x="1156480" y="4623698"/>
              <a:ext cx="55223" cy="48465"/>
            </a:xfrm>
            <a:custGeom>
              <a:avLst/>
              <a:gdLst/>
              <a:ahLst/>
              <a:cxnLst/>
              <a:rect l="l" t="t" r="r" b="b"/>
              <a:pathLst>
                <a:path w="858" h="753" extrusionOk="0">
                  <a:moveTo>
                    <a:pt x="429" y="0"/>
                  </a:moveTo>
                  <a:cubicBezTo>
                    <a:pt x="191" y="0"/>
                    <a:pt x="0" y="171"/>
                    <a:pt x="0" y="378"/>
                  </a:cubicBezTo>
                  <a:cubicBezTo>
                    <a:pt x="0" y="586"/>
                    <a:pt x="194" y="752"/>
                    <a:pt x="429" y="752"/>
                  </a:cubicBezTo>
                  <a:cubicBezTo>
                    <a:pt x="667" y="752"/>
                    <a:pt x="858" y="582"/>
                    <a:pt x="858" y="375"/>
                  </a:cubicBezTo>
                  <a:cubicBezTo>
                    <a:pt x="858" y="167"/>
                    <a:pt x="663" y="0"/>
                    <a:pt x="429" y="0"/>
                  </a:cubicBezTo>
                  <a:close/>
                </a:path>
              </a:pathLst>
            </a:custGeom>
            <a:solidFill>
              <a:srgbClr val="EFEFEF"/>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22" name="Google Shape;426;p35"/>
            <p:cNvSpPr/>
            <p:nvPr/>
          </p:nvSpPr>
          <p:spPr>
            <a:xfrm flipH="1">
              <a:off x="1249550" y="2647855"/>
              <a:ext cx="119843" cy="249019"/>
            </a:xfrm>
            <a:custGeom>
              <a:avLst/>
              <a:gdLst/>
              <a:ahLst/>
              <a:cxnLst/>
              <a:rect l="l" t="t" r="r" b="b"/>
              <a:pathLst>
                <a:path w="1862" h="3869" extrusionOk="0">
                  <a:moveTo>
                    <a:pt x="929" y="0"/>
                  </a:moveTo>
                  <a:cubicBezTo>
                    <a:pt x="419" y="0"/>
                    <a:pt x="1" y="419"/>
                    <a:pt x="1" y="929"/>
                  </a:cubicBezTo>
                  <a:lnTo>
                    <a:pt x="1" y="2940"/>
                  </a:lnTo>
                  <a:cubicBezTo>
                    <a:pt x="1" y="3450"/>
                    <a:pt x="419" y="3869"/>
                    <a:pt x="929" y="3869"/>
                  </a:cubicBezTo>
                  <a:cubicBezTo>
                    <a:pt x="1443" y="3869"/>
                    <a:pt x="1862" y="3450"/>
                    <a:pt x="1862" y="2940"/>
                  </a:cubicBezTo>
                  <a:lnTo>
                    <a:pt x="1862" y="929"/>
                  </a:lnTo>
                  <a:cubicBezTo>
                    <a:pt x="1862" y="419"/>
                    <a:pt x="1443" y="0"/>
                    <a:pt x="929" y="0"/>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23" name="Google Shape;427;p35"/>
            <p:cNvSpPr/>
            <p:nvPr/>
          </p:nvSpPr>
          <p:spPr>
            <a:xfrm>
              <a:off x="1250834" y="2670832"/>
              <a:ext cx="119843" cy="112377"/>
            </a:xfrm>
            <a:custGeom>
              <a:avLst/>
              <a:gdLst/>
              <a:ahLst/>
              <a:cxnLst/>
              <a:rect l="l" t="t" r="r" b="b"/>
              <a:pathLst>
                <a:path w="1862" h="1746" extrusionOk="0">
                  <a:moveTo>
                    <a:pt x="1" y="1"/>
                  </a:moveTo>
                  <a:lnTo>
                    <a:pt x="1" y="1552"/>
                  </a:lnTo>
                  <a:cubicBezTo>
                    <a:pt x="1" y="1552"/>
                    <a:pt x="462" y="1746"/>
                    <a:pt x="1013" y="1746"/>
                  </a:cubicBezTo>
                  <a:cubicBezTo>
                    <a:pt x="1289" y="1746"/>
                    <a:pt x="1587" y="1697"/>
                    <a:pt x="1862" y="1552"/>
                  </a:cubicBezTo>
                  <a:lnTo>
                    <a:pt x="1862" y="1"/>
                  </a:lnTo>
                  <a:close/>
                </a:path>
              </a:pathLst>
            </a:custGeom>
            <a:solidFill>
              <a:schemeClr val="bg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24" name="Google Shape;428;p35"/>
            <p:cNvSpPr/>
            <p:nvPr/>
          </p:nvSpPr>
          <p:spPr>
            <a:xfrm>
              <a:off x="1019583" y="2830450"/>
              <a:ext cx="581065" cy="824741"/>
            </a:xfrm>
            <a:custGeom>
              <a:avLst/>
              <a:gdLst/>
              <a:ahLst/>
              <a:cxnLst/>
              <a:rect l="l" t="t" r="r" b="b"/>
              <a:pathLst>
                <a:path w="9028" h="12814" extrusionOk="0">
                  <a:moveTo>
                    <a:pt x="4318" y="1"/>
                  </a:moveTo>
                  <a:cubicBezTo>
                    <a:pt x="1906" y="1"/>
                    <a:pt x="1" y="1491"/>
                    <a:pt x="157" y="3512"/>
                  </a:cubicBezTo>
                  <a:cubicBezTo>
                    <a:pt x="252" y="4716"/>
                    <a:pt x="1423" y="7037"/>
                    <a:pt x="1447" y="7721"/>
                  </a:cubicBezTo>
                  <a:cubicBezTo>
                    <a:pt x="1484" y="8783"/>
                    <a:pt x="1321" y="9636"/>
                    <a:pt x="1290" y="10388"/>
                  </a:cubicBezTo>
                  <a:cubicBezTo>
                    <a:pt x="1243" y="11534"/>
                    <a:pt x="1906" y="12814"/>
                    <a:pt x="4318" y="12814"/>
                  </a:cubicBezTo>
                  <a:lnTo>
                    <a:pt x="4706" y="12814"/>
                  </a:lnTo>
                  <a:cubicBezTo>
                    <a:pt x="7122" y="12814"/>
                    <a:pt x="7782" y="11534"/>
                    <a:pt x="7735" y="10388"/>
                  </a:cubicBezTo>
                  <a:cubicBezTo>
                    <a:pt x="7703" y="9636"/>
                    <a:pt x="7608" y="9037"/>
                    <a:pt x="7608" y="7721"/>
                  </a:cubicBezTo>
                  <a:cubicBezTo>
                    <a:pt x="7608" y="6571"/>
                    <a:pt x="8772" y="4716"/>
                    <a:pt x="8867" y="3512"/>
                  </a:cubicBezTo>
                  <a:cubicBezTo>
                    <a:pt x="9027" y="1491"/>
                    <a:pt x="7122" y="1"/>
                    <a:pt x="4706" y="1"/>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25" name="Google Shape;429;p35"/>
            <p:cNvSpPr/>
            <p:nvPr/>
          </p:nvSpPr>
          <p:spPr>
            <a:xfrm>
              <a:off x="1095143" y="3552203"/>
              <a:ext cx="414366" cy="484263"/>
            </a:xfrm>
            <a:custGeom>
              <a:avLst/>
              <a:gdLst/>
              <a:ahLst/>
              <a:cxnLst/>
              <a:rect l="l" t="t" r="r" b="b"/>
              <a:pathLst>
                <a:path w="6438" h="7524" extrusionOk="0">
                  <a:moveTo>
                    <a:pt x="6124" y="7384"/>
                  </a:moveTo>
                  <a:lnTo>
                    <a:pt x="6124" y="7384"/>
                  </a:lnTo>
                  <a:cubicBezTo>
                    <a:pt x="6123" y="7393"/>
                    <a:pt x="6122" y="7402"/>
                    <a:pt x="6121" y="7411"/>
                  </a:cubicBezTo>
                  <a:lnTo>
                    <a:pt x="6138" y="7384"/>
                  </a:lnTo>
                  <a:cubicBezTo>
                    <a:pt x="6134" y="7384"/>
                    <a:pt x="6129" y="7384"/>
                    <a:pt x="6124" y="7384"/>
                  </a:cubicBezTo>
                  <a:close/>
                  <a:moveTo>
                    <a:pt x="5768" y="0"/>
                  </a:moveTo>
                  <a:cubicBezTo>
                    <a:pt x="5220" y="0"/>
                    <a:pt x="4669" y="118"/>
                    <a:pt x="4121" y="191"/>
                  </a:cubicBezTo>
                  <a:cubicBezTo>
                    <a:pt x="3702" y="248"/>
                    <a:pt x="3280" y="276"/>
                    <a:pt x="2858" y="276"/>
                  </a:cubicBezTo>
                  <a:cubicBezTo>
                    <a:pt x="2465" y="276"/>
                    <a:pt x="2072" y="251"/>
                    <a:pt x="1682" y="202"/>
                  </a:cubicBezTo>
                  <a:cubicBezTo>
                    <a:pt x="1329" y="159"/>
                    <a:pt x="976" y="96"/>
                    <a:pt x="623" y="96"/>
                  </a:cubicBezTo>
                  <a:cubicBezTo>
                    <a:pt x="557" y="96"/>
                    <a:pt x="492" y="98"/>
                    <a:pt x="426" y="103"/>
                  </a:cubicBezTo>
                  <a:lnTo>
                    <a:pt x="382" y="86"/>
                  </a:lnTo>
                  <a:cubicBezTo>
                    <a:pt x="75" y="2553"/>
                    <a:pt x="0" y="5047"/>
                    <a:pt x="157" y="7523"/>
                  </a:cubicBezTo>
                  <a:lnTo>
                    <a:pt x="225" y="7449"/>
                  </a:lnTo>
                  <a:cubicBezTo>
                    <a:pt x="1011" y="7435"/>
                    <a:pt x="1800" y="7424"/>
                    <a:pt x="2590" y="7411"/>
                  </a:cubicBezTo>
                  <a:cubicBezTo>
                    <a:pt x="2668" y="7411"/>
                    <a:pt x="2746" y="7411"/>
                    <a:pt x="2825" y="7408"/>
                  </a:cubicBezTo>
                  <a:lnTo>
                    <a:pt x="2845" y="7347"/>
                  </a:lnTo>
                  <a:cubicBezTo>
                    <a:pt x="2746" y="5485"/>
                    <a:pt x="2709" y="3618"/>
                    <a:pt x="2729" y="1753"/>
                  </a:cubicBezTo>
                  <a:cubicBezTo>
                    <a:pt x="2729" y="1682"/>
                    <a:pt x="2736" y="1603"/>
                    <a:pt x="2784" y="1556"/>
                  </a:cubicBezTo>
                  <a:cubicBezTo>
                    <a:pt x="2825" y="1515"/>
                    <a:pt x="2889" y="1504"/>
                    <a:pt x="2943" y="1501"/>
                  </a:cubicBezTo>
                  <a:cubicBezTo>
                    <a:pt x="2995" y="1497"/>
                    <a:pt x="3047" y="1495"/>
                    <a:pt x="3099" y="1495"/>
                  </a:cubicBezTo>
                  <a:cubicBezTo>
                    <a:pt x="3384" y="1495"/>
                    <a:pt x="3667" y="1557"/>
                    <a:pt x="3923" y="1678"/>
                  </a:cubicBezTo>
                  <a:lnTo>
                    <a:pt x="3992" y="1780"/>
                  </a:lnTo>
                  <a:cubicBezTo>
                    <a:pt x="3971" y="2233"/>
                    <a:pt x="3951" y="2685"/>
                    <a:pt x="3927" y="3138"/>
                  </a:cubicBezTo>
                  <a:cubicBezTo>
                    <a:pt x="3859" y="4553"/>
                    <a:pt x="3791" y="5969"/>
                    <a:pt x="3907" y="7377"/>
                  </a:cubicBezTo>
                  <a:cubicBezTo>
                    <a:pt x="4643" y="7380"/>
                    <a:pt x="5383" y="7380"/>
                    <a:pt x="6124" y="7384"/>
                  </a:cubicBezTo>
                  <a:lnTo>
                    <a:pt x="6124" y="7384"/>
                  </a:lnTo>
                  <a:cubicBezTo>
                    <a:pt x="6387" y="4946"/>
                    <a:pt x="6437" y="2486"/>
                    <a:pt x="6275" y="39"/>
                  </a:cubicBezTo>
                  <a:cubicBezTo>
                    <a:pt x="6106" y="11"/>
                    <a:pt x="5937" y="0"/>
                    <a:pt x="5768" y="0"/>
                  </a:cubicBezTo>
                  <a:close/>
                </a:path>
              </a:pathLst>
            </a:custGeom>
            <a:solidFill>
              <a:schemeClr val="accent6">
                <a:lumMod val="50000"/>
              </a:schemeClr>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26" name="Google Shape;430;p35"/>
            <p:cNvSpPr/>
            <p:nvPr/>
          </p:nvSpPr>
          <p:spPr>
            <a:xfrm>
              <a:off x="1089673" y="4002671"/>
              <a:ext cx="199331" cy="56317"/>
            </a:xfrm>
            <a:custGeom>
              <a:avLst/>
              <a:gdLst/>
              <a:ahLst/>
              <a:cxnLst/>
              <a:rect l="l" t="t" r="r" b="b"/>
              <a:pathLst>
                <a:path w="3097" h="875" extrusionOk="0">
                  <a:moveTo>
                    <a:pt x="27" y="1"/>
                  </a:moveTo>
                  <a:cubicBezTo>
                    <a:pt x="11" y="1"/>
                    <a:pt x="0" y="14"/>
                    <a:pt x="0" y="28"/>
                  </a:cubicBezTo>
                  <a:lnTo>
                    <a:pt x="0" y="848"/>
                  </a:lnTo>
                  <a:cubicBezTo>
                    <a:pt x="0" y="861"/>
                    <a:pt x="11" y="875"/>
                    <a:pt x="27" y="875"/>
                  </a:cubicBezTo>
                  <a:lnTo>
                    <a:pt x="3069" y="875"/>
                  </a:lnTo>
                  <a:cubicBezTo>
                    <a:pt x="3086" y="875"/>
                    <a:pt x="3097" y="861"/>
                    <a:pt x="3097" y="848"/>
                  </a:cubicBezTo>
                  <a:lnTo>
                    <a:pt x="3097" y="28"/>
                  </a:lnTo>
                  <a:cubicBezTo>
                    <a:pt x="3097" y="14"/>
                    <a:pt x="3086" y="1"/>
                    <a:pt x="3069" y="1"/>
                  </a:cubicBezTo>
                  <a:close/>
                </a:path>
              </a:pathLst>
            </a:custGeom>
            <a:solidFill>
              <a:schemeClr val="accent6">
                <a:lumMod val="50000"/>
              </a:schemeClr>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27" name="Google Shape;431;p35"/>
            <p:cNvSpPr/>
            <p:nvPr/>
          </p:nvSpPr>
          <p:spPr>
            <a:xfrm>
              <a:off x="1321825" y="4002671"/>
              <a:ext cx="195147" cy="56317"/>
            </a:xfrm>
            <a:custGeom>
              <a:avLst/>
              <a:gdLst/>
              <a:ahLst/>
              <a:cxnLst/>
              <a:rect l="l" t="t" r="r" b="b"/>
              <a:pathLst>
                <a:path w="3032" h="875" extrusionOk="0">
                  <a:moveTo>
                    <a:pt x="27" y="1"/>
                  </a:moveTo>
                  <a:cubicBezTo>
                    <a:pt x="10" y="1"/>
                    <a:pt x="0" y="14"/>
                    <a:pt x="0" y="28"/>
                  </a:cubicBezTo>
                  <a:lnTo>
                    <a:pt x="0" y="848"/>
                  </a:lnTo>
                  <a:cubicBezTo>
                    <a:pt x="0" y="861"/>
                    <a:pt x="10" y="875"/>
                    <a:pt x="27" y="875"/>
                  </a:cubicBezTo>
                  <a:lnTo>
                    <a:pt x="3004" y="875"/>
                  </a:lnTo>
                  <a:cubicBezTo>
                    <a:pt x="3018" y="875"/>
                    <a:pt x="3031" y="861"/>
                    <a:pt x="3031" y="848"/>
                  </a:cubicBezTo>
                  <a:lnTo>
                    <a:pt x="3031" y="28"/>
                  </a:lnTo>
                  <a:cubicBezTo>
                    <a:pt x="3031" y="14"/>
                    <a:pt x="3018" y="1"/>
                    <a:pt x="3004" y="1"/>
                  </a:cubicBezTo>
                  <a:close/>
                </a:path>
              </a:pathLst>
            </a:custGeom>
            <a:solidFill>
              <a:schemeClr val="accent6">
                <a:lumMod val="50000"/>
              </a:schemeClr>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28" name="Google Shape;432;p35"/>
            <p:cNvSpPr/>
            <p:nvPr/>
          </p:nvSpPr>
          <p:spPr>
            <a:xfrm>
              <a:off x="1017008" y="2830450"/>
              <a:ext cx="582288" cy="842248"/>
            </a:xfrm>
            <a:custGeom>
              <a:avLst/>
              <a:gdLst/>
              <a:ahLst/>
              <a:cxnLst/>
              <a:rect l="l" t="t" r="r" b="b"/>
              <a:pathLst>
                <a:path w="9047" h="13086" extrusionOk="0">
                  <a:moveTo>
                    <a:pt x="3368" y="1"/>
                  </a:moveTo>
                  <a:cubicBezTo>
                    <a:pt x="2460" y="188"/>
                    <a:pt x="1810" y="504"/>
                    <a:pt x="1150" y="1032"/>
                  </a:cubicBezTo>
                  <a:cubicBezTo>
                    <a:pt x="803" y="1311"/>
                    <a:pt x="551" y="1957"/>
                    <a:pt x="354" y="2359"/>
                  </a:cubicBezTo>
                  <a:cubicBezTo>
                    <a:pt x="0" y="3080"/>
                    <a:pt x="418" y="4353"/>
                    <a:pt x="619" y="5129"/>
                  </a:cubicBezTo>
                  <a:cubicBezTo>
                    <a:pt x="1269" y="7676"/>
                    <a:pt x="721" y="9694"/>
                    <a:pt x="844" y="12321"/>
                  </a:cubicBezTo>
                  <a:cubicBezTo>
                    <a:pt x="854" y="12531"/>
                    <a:pt x="1147" y="12729"/>
                    <a:pt x="1337" y="12814"/>
                  </a:cubicBezTo>
                  <a:cubicBezTo>
                    <a:pt x="1409" y="12848"/>
                    <a:pt x="1745" y="12872"/>
                    <a:pt x="1823" y="12875"/>
                  </a:cubicBezTo>
                  <a:cubicBezTo>
                    <a:pt x="2550" y="12917"/>
                    <a:pt x="3306" y="13086"/>
                    <a:pt x="4040" y="13086"/>
                  </a:cubicBezTo>
                  <a:cubicBezTo>
                    <a:pt x="4217" y="13086"/>
                    <a:pt x="4392" y="13076"/>
                    <a:pt x="4565" y="13052"/>
                  </a:cubicBezTo>
                  <a:cubicBezTo>
                    <a:pt x="5835" y="12882"/>
                    <a:pt x="6165" y="12998"/>
                    <a:pt x="7492" y="12858"/>
                  </a:cubicBezTo>
                  <a:lnTo>
                    <a:pt x="8342" y="12657"/>
                  </a:lnTo>
                  <a:cubicBezTo>
                    <a:pt x="8621" y="12525"/>
                    <a:pt x="8499" y="11191"/>
                    <a:pt x="8482" y="10885"/>
                  </a:cubicBezTo>
                  <a:cubicBezTo>
                    <a:pt x="8353" y="8527"/>
                    <a:pt x="8216" y="6891"/>
                    <a:pt x="8747" y="4590"/>
                  </a:cubicBezTo>
                  <a:cubicBezTo>
                    <a:pt x="8877" y="4043"/>
                    <a:pt x="9047" y="3482"/>
                    <a:pt x="8962" y="2927"/>
                  </a:cubicBezTo>
                  <a:cubicBezTo>
                    <a:pt x="8901" y="2529"/>
                    <a:pt x="8709" y="2164"/>
                    <a:pt x="8492" y="1828"/>
                  </a:cubicBezTo>
                  <a:cubicBezTo>
                    <a:pt x="7904" y="916"/>
                    <a:pt x="7005" y="113"/>
                    <a:pt x="5923" y="1"/>
                  </a:cubicBezTo>
                  <a:lnTo>
                    <a:pt x="5889" y="62"/>
                  </a:lnTo>
                  <a:cubicBezTo>
                    <a:pt x="5892" y="344"/>
                    <a:pt x="5705" y="613"/>
                    <a:pt x="5447" y="712"/>
                  </a:cubicBezTo>
                  <a:cubicBezTo>
                    <a:pt x="5358" y="746"/>
                    <a:pt x="5267" y="760"/>
                    <a:pt x="5175" y="770"/>
                  </a:cubicBezTo>
                  <a:cubicBezTo>
                    <a:pt x="5113" y="775"/>
                    <a:pt x="5052" y="778"/>
                    <a:pt x="4990" y="778"/>
                  </a:cubicBezTo>
                  <a:cubicBezTo>
                    <a:pt x="4629" y="778"/>
                    <a:pt x="4267" y="684"/>
                    <a:pt x="3953" y="501"/>
                  </a:cubicBezTo>
                  <a:cubicBezTo>
                    <a:pt x="3753" y="385"/>
                    <a:pt x="3562" y="222"/>
                    <a:pt x="3484" y="5"/>
                  </a:cubicBezTo>
                  <a:lnTo>
                    <a:pt x="3368" y="1"/>
                  </a:lnTo>
                  <a:close/>
                </a:path>
              </a:pathLst>
            </a:custGeom>
            <a:solidFill>
              <a:schemeClr val="accent6">
                <a:lumMod val="75000"/>
              </a:schemeClr>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29" name="Google Shape;433;p35"/>
            <p:cNvSpPr/>
            <p:nvPr/>
          </p:nvSpPr>
          <p:spPr>
            <a:xfrm>
              <a:off x="1132795" y="2916115"/>
              <a:ext cx="565682" cy="489026"/>
            </a:xfrm>
            <a:custGeom>
              <a:avLst/>
              <a:gdLst/>
              <a:ahLst/>
              <a:cxnLst/>
              <a:rect l="l" t="t" r="r" b="b"/>
              <a:pathLst>
                <a:path w="8789" h="7598" extrusionOk="0">
                  <a:moveTo>
                    <a:pt x="6031" y="1"/>
                  </a:moveTo>
                  <a:cubicBezTo>
                    <a:pt x="5885" y="1"/>
                    <a:pt x="5737" y="45"/>
                    <a:pt x="5608" y="136"/>
                  </a:cubicBezTo>
                  <a:cubicBezTo>
                    <a:pt x="5274" y="371"/>
                    <a:pt x="5196" y="830"/>
                    <a:pt x="5431" y="1160"/>
                  </a:cubicBezTo>
                  <a:cubicBezTo>
                    <a:pt x="6394" y="2528"/>
                    <a:pt x="7540" y="4920"/>
                    <a:pt x="6935" y="5720"/>
                  </a:cubicBezTo>
                  <a:cubicBezTo>
                    <a:pt x="6830" y="5856"/>
                    <a:pt x="6509" y="6119"/>
                    <a:pt x="5594" y="6119"/>
                  </a:cubicBezTo>
                  <a:cubicBezTo>
                    <a:pt x="4728" y="6119"/>
                    <a:pt x="3330" y="5884"/>
                    <a:pt x="1079" y="5084"/>
                  </a:cubicBezTo>
                  <a:cubicBezTo>
                    <a:pt x="998" y="5055"/>
                    <a:pt x="914" y="5041"/>
                    <a:pt x="832" y="5041"/>
                  </a:cubicBezTo>
                  <a:cubicBezTo>
                    <a:pt x="528" y="5041"/>
                    <a:pt x="244" y="5229"/>
                    <a:pt x="137" y="5529"/>
                  </a:cubicBezTo>
                  <a:cubicBezTo>
                    <a:pt x="1" y="5913"/>
                    <a:pt x="202" y="6335"/>
                    <a:pt x="586" y="6472"/>
                  </a:cubicBezTo>
                  <a:cubicBezTo>
                    <a:pt x="2702" y="7223"/>
                    <a:pt x="4363" y="7598"/>
                    <a:pt x="5615" y="7598"/>
                  </a:cubicBezTo>
                  <a:cubicBezTo>
                    <a:pt x="6792" y="7598"/>
                    <a:pt x="7609" y="7268"/>
                    <a:pt x="8108" y="6607"/>
                  </a:cubicBezTo>
                  <a:cubicBezTo>
                    <a:pt x="8789" y="5712"/>
                    <a:pt x="8718" y="4345"/>
                    <a:pt x="7904" y="2545"/>
                  </a:cubicBezTo>
                  <a:cubicBezTo>
                    <a:pt x="7356" y="1337"/>
                    <a:pt x="6662" y="354"/>
                    <a:pt x="6632" y="310"/>
                  </a:cubicBezTo>
                  <a:cubicBezTo>
                    <a:pt x="6488" y="109"/>
                    <a:pt x="6262" y="1"/>
                    <a:pt x="6031" y="1"/>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30" name="Google Shape;434;p35"/>
            <p:cNvSpPr/>
            <p:nvPr/>
          </p:nvSpPr>
          <p:spPr>
            <a:xfrm>
              <a:off x="897875" y="2916051"/>
              <a:ext cx="646457" cy="508335"/>
            </a:xfrm>
            <a:custGeom>
              <a:avLst/>
              <a:gdLst/>
              <a:ahLst/>
              <a:cxnLst/>
              <a:rect l="l" t="t" r="r" b="b"/>
              <a:pathLst>
                <a:path w="10044" h="7898" extrusionOk="0">
                  <a:moveTo>
                    <a:pt x="3125" y="1"/>
                  </a:moveTo>
                  <a:cubicBezTo>
                    <a:pt x="3000" y="1"/>
                    <a:pt x="2874" y="33"/>
                    <a:pt x="2759" y="100"/>
                  </a:cubicBezTo>
                  <a:cubicBezTo>
                    <a:pt x="2120" y="464"/>
                    <a:pt x="1358" y="1737"/>
                    <a:pt x="919" y="2761"/>
                  </a:cubicBezTo>
                  <a:cubicBezTo>
                    <a:pt x="443" y="3880"/>
                    <a:pt x="0" y="5465"/>
                    <a:pt x="623" y="6636"/>
                  </a:cubicBezTo>
                  <a:cubicBezTo>
                    <a:pt x="936" y="7228"/>
                    <a:pt x="1623" y="7898"/>
                    <a:pt x="3130" y="7898"/>
                  </a:cubicBezTo>
                  <a:cubicBezTo>
                    <a:pt x="3280" y="7898"/>
                    <a:pt x="3433" y="7894"/>
                    <a:pt x="3596" y="7881"/>
                  </a:cubicBezTo>
                  <a:cubicBezTo>
                    <a:pt x="5049" y="7759"/>
                    <a:pt x="7043" y="7085"/>
                    <a:pt x="9527" y="5877"/>
                  </a:cubicBezTo>
                  <a:cubicBezTo>
                    <a:pt x="9894" y="5697"/>
                    <a:pt x="10044" y="5258"/>
                    <a:pt x="9866" y="4890"/>
                  </a:cubicBezTo>
                  <a:cubicBezTo>
                    <a:pt x="9740" y="4629"/>
                    <a:pt x="9476" y="4476"/>
                    <a:pt x="9201" y="4476"/>
                  </a:cubicBezTo>
                  <a:cubicBezTo>
                    <a:pt x="9093" y="4476"/>
                    <a:pt x="8984" y="4500"/>
                    <a:pt x="8880" y="4550"/>
                  </a:cubicBezTo>
                  <a:cubicBezTo>
                    <a:pt x="6070" y="5920"/>
                    <a:pt x="4218" y="6422"/>
                    <a:pt x="3124" y="6422"/>
                  </a:cubicBezTo>
                  <a:cubicBezTo>
                    <a:pt x="2479" y="6422"/>
                    <a:pt x="2098" y="6248"/>
                    <a:pt x="1939" y="5975"/>
                  </a:cubicBezTo>
                  <a:cubicBezTo>
                    <a:pt x="1272" y="4829"/>
                    <a:pt x="2902" y="1784"/>
                    <a:pt x="3497" y="1373"/>
                  </a:cubicBezTo>
                  <a:cubicBezTo>
                    <a:pt x="3844" y="1168"/>
                    <a:pt x="3967" y="723"/>
                    <a:pt x="3763" y="372"/>
                  </a:cubicBezTo>
                  <a:cubicBezTo>
                    <a:pt x="3628" y="134"/>
                    <a:pt x="3380" y="1"/>
                    <a:pt x="3125" y="1"/>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31" name="Google Shape;435;p35"/>
            <p:cNvSpPr/>
            <p:nvPr/>
          </p:nvSpPr>
          <p:spPr>
            <a:xfrm>
              <a:off x="914738" y="2883548"/>
              <a:ext cx="244449" cy="323872"/>
            </a:xfrm>
            <a:custGeom>
              <a:avLst/>
              <a:gdLst/>
              <a:ahLst/>
              <a:cxnLst/>
              <a:rect l="l" t="t" r="r" b="b"/>
              <a:pathLst>
                <a:path w="3798" h="5032" extrusionOk="0">
                  <a:moveTo>
                    <a:pt x="3104" y="0"/>
                  </a:moveTo>
                  <a:cubicBezTo>
                    <a:pt x="2961" y="0"/>
                    <a:pt x="2833" y="150"/>
                    <a:pt x="2589" y="302"/>
                  </a:cubicBezTo>
                  <a:cubicBezTo>
                    <a:pt x="2246" y="516"/>
                    <a:pt x="1494" y="1187"/>
                    <a:pt x="1263" y="1520"/>
                  </a:cubicBezTo>
                  <a:cubicBezTo>
                    <a:pt x="660" y="2385"/>
                    <a:pt x="381" y="2840"/>
                    <a:pt x="0" y="3885"/>
                  </a:cubicBezTo>
                  <a:lnTo>
                    <a:pt x="0" y="4184"/>
                  </a:lnTo>
                  <a:cubicBezTo>
                    <a:pt x="657" y="4456"/>
                    <a:pt x="1214" y="4687"/>
                    <a:pt x="1837" y="5031"/>
                  </a:cubicBezTo>
                  <a:cubicBezTo>
                    <a:pt x="2695" y="4010"/>
                    <a:pt x="3337" y="2806"/>
                    <a:pt x="3715" y="1527"/>
                  </a:cubicBezTo>
                  <a:cubicBezTo>
                    <a:pt x="3760" y="1380"/>
                    <a:pt x="3797" y="1231"/>
                    <a:pt x="3794" y="1078"/>
                  </a:cubicBezTo>
                  <a:cubicBezTo>
                    <a:pt x="3786" y="673"/>
                    <a:pt x="3610" y="346"/>
                    <a:pt x="3297" y="88"/>
                  </a:cubicBezTo>
                  <a:cubicBezTo>
                    <a:pt x="3224" y="26"/>
                    <a:pt x="3163" y="0"/>
                    <a:pt x="3104" y="0"/>
                  </a:cubicBezTo>
                  <a:close/>
                </a:path>
              </a:pathLst>
            </a:custGeom>
            <a:solidFill>
              <a:schemeClr val="accent6">
                <a:lumMod val="75000"/>
              </a:schemeClr>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32" name="Google Shape;436;p35"/>
            <p:cNvSpPr/>
            <p:nvPr/>
          </p:nvSpPr>
          <p:spPr>
            <a:xfrm>
              <a:off x="1446429" y="2881810"/>
              <a:ext cx="246380" cy="328442"/>
            </a:xfrm>
            <a:custGeom>
              <a:avLst/>
              <a:gdLst/>
              <a:ahLst/>
              <a:cxnLst/>
              <a:rect l="l" t="t" r="r" b="b"/>
              <a:pathLst>
                <a:path w="3828" h="5103" extrusionOk="0">
                  <a:moveTo>
                    <a:pt x="796" y="0"/>
                  </a:moveTo>
                  <a:cubicBezTo>
                    <a:pt x="519" y="0"/>
                    <a:pt x="282" y="368"/>
                    <a:pt x="159" y="642"/>
                  </a:cubicBezTo>
                  <a:cubicBezTo>
                    <a:pt x="24" y="948"/>
                    <a:pt x="0" y="1295"/>
                    <a:pt x="3" y="1629"/>
                  </a:cubicBezTo>
                  <a:cubicBezTo>
                    <a:pt x="10" y="1928"/>
                    <a:pt x="34" y="2228"/>
                    <a:pt x="119" y="2514"/>
                  </a:cubicBezTo>
                  <a:cubicBezTo>
                    <a:pt x="368" y="3357"/>
                    <a:pt x="1089" y="3970"/>
                    <a:pt x="1480" y="4755"/>
                  </a:cubicBezTo>
                  <a:lnTo>
                    <a:pt x="1629" y="5102"/>
                  </a:lnTo>
                  <a:cubicBezTo>
                    <a:pt x="2287" y="4687"/>
                    <a:pt x="3157" y="4657"/>
                    <a:pt x="3746" y="4143"/>
                  </a:cubicBezTo>
                  <a:cubicBezTo>
                    <a:pt x="3780" y="4112"/>
                    <a:pt x="3818" y="4075"/>
                    <a:pt x="3824" y="4028"/>
                  </a:cubicBezTo>
                  <a:cubicBezTo>
                    <a:pt x="3827" y="3987"/>
                    <a:pt x="3813" y="3949"/>
                    <a:pt x="3797" y="3915"/>
                  </a:cubicBezTo>
                  <a:cubicBezTo>
                    <a:pt x="3617" y="3524"/>
                    <a:pt x="3439" y="3133"/>
                    <a:pt x="3259" y="2738"/>
                  </a:cubicBezTo>
                  <a:cubicBezTo>
                    <a:pt x="2940" y="2034"/>
                    <a:pt x="2718" y="1758"/>
                    <a:pt x="2246" y="1142"/>
                  </a:cubicBezTo>
                  <a:cubicBezTo>
                    <a:pt x="1939" y="747"/>
                    <a:pt x="1388" y="169"/>
                    <a:pt x="894" y="16"/>
                  </a:cubicBezTo>
                  <a:cubicBezTo>
                    <a:pt x="861" y="5"/>
                    <a:pt x="828" y="0"/>
                    <a:pt x="796" y="0"/>
                  </a:cubicBezTo>
                  <a:close/>
                </a:path>
              </a:pathLst>
            </a:custGeom>
            <a:solidFill>
              <a:schemeClr val="accent6">
                <a:lumMod val="75000"/>
              </a:schemeClr>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33" name="Google Shape;437;p35"/>
            <p:cNvSpPr/>
            <p:nvPr/>
          </p:nvSpPr>
          <p:spPr>
            <a:xfrm flipH="1">
              <a:off x="1454284" y="2516943"/>
              <a:ext cx="134518" cy="125957"/>
            </a:xfrm>
            <a:custGeom>
              <a:avLst/>
              <a:gdLst/>
              <a:ahLst/>
              <a:cxnLst/>
              <a:rect l="l" t="t" r="r" b="b"/>
              <a:pathLst>
                <a:path w="2090" h="1957" extrusionOk="0">
                  <a:moveTo>
                    <a:pt x="1045" y="0"/>
                  </a:moveTo>
                  <a:cubicBezTo>
                    <a:pt x="564" y="0"/>
                    <a:pt x="144" y="352"/>
                    <a:pt x="75" y="840"/>
                  </a:cubicBezTo>
                  <a:cubicBezTo>
                    <a:pt x="1" y="1378"/>
                    <a:pt x="375" y="1871"/>
                    <a:pt x="909" y="1946"/>
                  </a:cubicBezTo>
                  <a:cubicBezTo>
                    <a:pt x="956" y="1953"/>
                    <a:pt x="1004" y="1956"/>
                    <a:pt x="1050" y="1956"/>
                  </a:cubicBezTo>
                  <a:cubicBezTo>
                    <a:pt x="1528" y="1956"/>
                    <a:pt x="1947" y="1603"/>
                    <a:pt x="2014" y="1115"/>
                  </a:cubicBezTo>
                  <a:cubicBezTo>
                    <a:pt x="2089" y="581"/>
                    <a:pt x="1719" y="85"/>
                    <a:pt x="1181" y="10"/>
                  </a:cubicBezTo>
                  <a:cubicBezTo>
                    <a:pt x="1136" y="3"/>
                    <a:pt x="1090" y="0"/>
                    <a:pt x="1045" y="0"/>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34" name="Google Shape;438;p35"/>
            <p:cNvSpPr/>
            <p:nvPr/>
          </p:nvSpPr>
          <p:spPr>
            <a:xfrm flipH="1">
              <a:off x="1034968" y="2515785"/>
              <a:ext cx="134518" cy="126022"/>
            </a:xfrm>
            <a:custGeom>
              <a:avLst/>
              <a:gdLst/>
              <a:ahLst/>
              <a:cxnLst/>
              <a:rect l="l" t="t" r="r" b="b"/>
              <a:pathLst>
                <a:path w="2090" h="1958" extrusionOk="0">
                  <a:moveTo>
                    <a:pt x="1041" y="0"/>
                  </a:moveTo>
                  <a:cubicBezTo>
                    <a:pt x="563" y="0"/>
                    <a:pt x="144" y="354"/>
                    <a:pt x="76" y="841"/>
                  </a:cubicBezTo>
                  <a:cubicBezTo>
                    <a:pt x="1" y="1378"/>
                    <a:pt x="372" y="1872"/>
                    <a:pt x="909" y="1947"/>
                  </a:cubicBezTo>
                  <a:cubicBezTo>
                    <a:pt x="957" y="1954"/>
                    <a:pt x="1004" y="1957"/>
                    <a:pt x="1051" y="1957"/>
                  </a:cubicBezTo>
                  <a:cubicBezTo>
                    <a:pt x="1529" y="1957"/>
                    <a:pt x="1947" y="1603"/>
                    <a:pt x="2015" y="1117"/>
                  </a:cubicBezTo>
                  <a:cubicBezTo>
                    <a:pt x="2090" y="579"/>
                    <a:pt x="1716" y="86"/>
                    <a:pt x="1182" y="11"/>
                  </a:cubicBezTo>
                  <a:cubicBezTo>
                    <a:pt x="1134" y="4"/>
                    <a:pt x="1088" y="0"/>
                    <a:pt x="1041" y="0"/>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35" name="Google Shape;439;p35"/>
            <p:cNvSpPr/>
            <p:nvPr/>
          </p:nvSpPr>
          <p:spPr>
            <a:xfrm flipH="1">
              <a:off x="1087032" y="2115004"/>
              <a:ext cx="456845" cy="613954"/>
            </a:xfrm>
            <a:custGeom>
              <a:avLst/>
              <a:gdLst/>
              <a:ahLst/>
              <a:cxnLst/>
              <a:rect l="l" t="t" r="r" b="b"/>
              <a:pathLst>
                <a:path w="7098" h="9539" extrusionOk="0">
                  <a:moveTo>
                    <a:pt x="3514" y="1"/>
                  </a:moveTo>
                  <a:cubicBezTo>
                    <a:pt x="3489" y="1"/>
                    <a:pt x="3464" y="1"/>
                    <a:pt x="3439" y="2"/>
                  </a:cubicBezTo>
                  <a:cubicBezTo>
                    <a:pt x="1528" y="46"/>
                    <a:pt x="0" y="1645"/>
                    <a:pt x="44" y="3557"/>
                  </a:cubicBezTo>
                  <a:lnTo>
                    <a:pt x="102" y="6140"/>
                  </a:lnTo>
                  <a:cubicBezTo>
                    <a:pt x="146" y="8026"/>
                    <a:pt x="1703" y="9539"/>
                    <a:pt x="3582" y="9539"/>
                  </a:cubicBezTo>
                  <a:cubicBezTo>
                    <a:pt x="3607" y="9539"/>
                    <a:pt x="3632" y="9539"/>
                    <a:pt x="3657" y="9538"/>
                  </a:cubicBezTo>
                  <a:cubicBezTo>
                    <a:pt x="5570" y="9494"/>
                    <a:pt x="7097" y="7895"/>
                    <a:pt x="7053" y="5983"/>
                  </a:cubicBezTo>
                  <a:lnTo>
                    <a:pt x="6995" y="3400"/>
                  </a:lnTo>
                  <a:cubicBezTo>
                    <a:pt x="6951" y="1514"/>
                    <a:pt x="5393" y="1"/>
                    <a:pt x="3514" y="1"/>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36" name="Google Shape;440;p35"/>
            <p:cNvSpPr/>
            <p:nvPr/>
          </p:nvSpPr>
          <p:spPr>
            <a:xfrm flipH="1">
              <a:off x="1072878" y="2563734"/>
              <a:ext cx="40291" cy="56446"/>
            </a:xfrm>
            <a:custGeom>
              <a:avLst/>
              <a:gdLst/>
              <a:ahLst/>
              <a:cxnLst/>
              <a:rect l="l" t="t" r="r" b="b"/>
              <a:pathLst>
                <a:path w="626" h="877" extrusionOk="0">
                  <a:moveTo>
                    <a:pt x="613" y="1"/>
                  </a:moveTo>
                  <a:cubicBezTo>
                    <a:pt x="238" y="69"/>
                    <a:pt x="0" y="474"/>
                    <a:pt x="68" y="838"/>
                  </a:cubicBezTo>
                  <a:cubicBezTo>
                    <a:pt x="74" y="865"/>
                    <a:pt x="93" y="877"/>
                    <a:pt x="114" y="877"/>
                  </a:cubicBezTo>
                  <a:cubicBezTo>
                    <a:pt x="142" y="877"/>
                    <a:pt x="173" y="855"/>
                    <a:pt x="177" y="824"/>
                  </a:cubicBezTo>
                  <a:cubicBezTo>
                    <a:pt x="214" y="495"/>
                    <a:pt x="374" y="232"/>
                    <a:pt x="619" y="14"/>
                  </a:cubicBezTo>
                  <a:cubicBezTo>
                    <a:pt x="626" y="8"/>
                    <a:pt x="619" y="1"/>
                    <a:pt x="613"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37" name="Google Shape;441;p35"/>
            <p:cNvSpPr/>
            <p:nvPr/>
          </p:nvSpPr>
          <p:spPr>
            <a:xfrm flipH="1">
              <a:off x="1421203" y="2483797"/>
              <a:ext cx="47628" cy="48980"/>
            </a:xfrm>
            <a:custGeom>
              <a:avLst/>
              <a:gdLst/>
              <a:ahLst/>
              <a:cxnLst/>
              <a:rect l="l" t="t" r="r" b="b"/>
              <a:pathLst>
                <a:path w="740" h="761" extrusionOk="0">
                  <a:moveTo>
                    <a:pt x="370" y="1"/>
                  </a:moveTo>
                  <a:cubicBezTo>
                    <a:pt x="364" y="1"/>
                    <a:pt x="357" y="1"/>
                    <a:pt x="351" y="1"/>
                  </a:cubicBezTo>
                  <a:cubicBezTo>
                    <a:pt x="154" y="11"/>
                    <a:pt x="1" y="188"/>
                    <a:pt x="11" y="396"/>
                  </a:cubicBezTo>
                  <a:cubicBezTo>
                    <a:pt x="21" y="600"/>
                    <a:pt x="178" y="760"/>
                    <a:pt x="372" y="760"/>
                  </a:cubicBezTo>
                  <a:cubicBezTo>
                    <a:pt x="377" y="760"/>
                    <a:pt x="383" y="760"/>
                    <a:pt x="389" y="760"/>
                  </a:cubicBezTo>
                  <a:cubicBezTo>
                    <a:pt x="586" y="749"/>
                    <a:pt x="739" y="573"/>
                    <a:pt x="729" y="365"/>
                  </a:cubicBezTo>
                  <a:cubicBezTo>
                    <a:pt x="719" y="161"/>
                    <a:pt x="562" y="1"/>
                    <a:pt x="370" y="1"/>
                  </a:cubicBezTo>
                  <a:close/>
                </a:path>
              </a:pathLst>
            </a:custGeom>
            <a:solidFill>
              <a:schemeClr val="bg1"/>
            </a:solidFill>
            <a:ln>
              <a:solidFill>
                <a:schemeClr val="bg1"/>
              </a:solid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38" name="Google Shape;442;p35"/>
            <p:cNvSpPr/>
            <p:nvPr/>
          </p:nvSpPr>
          <p:spPr>
            <a:xfrm flipH="1">
              <a:off x="1234683" y="2483153"/>
              <a:ext cx="47757" cy="48915"/>
            </a:xfrm>
            <a:custGeom>
              <a:avLst/>
              <a:gdLst/>
              <a:ahLst/>
              <a:cxnLst/>
              <a:rect l="l" t="t" r="r" b="b"/>
              <a:pathLst>
                <a:path w="742" h="760" extrusionOk="0">
                  <a:moveTo>
                    <a:pt x="371" y="0"/>
                  </a:moveTo>
                  <a:cubicBezTo>
                    <a:pt x="365" y="0"/>
                    <a:pt x="360" y="0"/>
                    <a:pt x="354" y="1"/>
                  </a:cubicBezTo>
                  <a:cubicBezTo>
                    <a:pt x="157" y="11"/>
                    <a:pt x="0" y="188"/>
                    <a:pt x="10" y="395"/>
                  </a:cubicBezTo>
                  <a:cubicBezTo>
                    <a:pt x="20" y="600"/>
                    <a:pt x="180" y="760"/>
                    <a:pt x="370" y="760"/>
                  </a:cubicBezTo>
                  <a:cubicBezTo>
                    <a:pt x="376" y="760"/>
                    <a:pt x="382" y="760"/>
                    <a:pt x="388" y="759"/>
                  </a:cubicBezTo>
                  <a:cubicBezTo>
                    <a:pt x="586" y="750"/>
                    <a:pt x="742" y="572"/>
                    <a:pt x="732" y="365"/>
                  </a:cubicBezTo>
                  <a:cubicBezTo>
                    <a:pt x="722" y="160"/>
                    <a:pt x="561" y="0"/>
                    <a:pt x="371" y="0"/>
                  </a:cubicBezTo>
                  <a:close/>
                </a:path>
              </a:pathLst>
            </a:custGeom>
            <a:solidFill>
              <a:schemeClr val="bg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39" name="Google Shape;443;p35"/>
            <p:cNvSpPr/>
            <p:nvPr/>
          </p:nvSpPr>
          <p:spPr>
            <a:xfrm rot="-10340898" flipH="1">
              <a:off x="1311080" y="2573259"/>
              <a:ext cx="40356" cy="33469"/>
            </a:xfrm>
            <a:custGeom>
              <a:avLst/>
              <a:gdLst/>
              <a:ahLst/>
              <a:cxnLst/>
              <a:rect l="l" t="t" r="r" b="b"/>
              <a:pathLst>
                <a:path w="627" h="520" extrusionOk="0">
                  <a:moveTo>
                    <a:pt x="499" y="1"/>
                  </a:moveTo>
                  <a:cubicBezTo>
                    <a:pt x="167" y="1"/>
                    <a:pt x="62" y="173"/>
                    <a:pt x="8" y="445"/>
                  </a:cubicBezTo>
                  <a:cubicBezTo>
                    <a:pt x="0" y="479"/>
                    <a:pt x="21" y="510"/>
                    <a:pt x="55" y="516"/>
                  </a:cubicBezTo>
                  <a:cubicBezTo>
                    <a:pt x="58" y="516"/>
                    <a:pt x="61" y="520"/>
                    <a:pt x="69" y="520"/>
                  </a:cubicBezTo>
                  <a:cubicBezTo>
                    <a:pt x="96" y="520"/>
                    <a:pt x="119" y="499"/>
                    <a:pt x="127" y="469"/>
                  </a:cubicBezTo>
                  <a:cubicBezTo>
                    <a:pt x="174" y="234"/>
                    <a:pt x="242" y="124"/>
                    <a:pt x="500" y="124"/>
                  </a:cubicBezTo>
                  <a:cubicBezTo>
                    <a:pt x="518" y="124"/>
                    <a:pt x="538" y="124"/>
                    <a:pt x="559" y="125"/>
                  </a:cubicBezTo>
                  <a:cubicBezTo>
                    <a:pt x="561" y="125"/>
                    <a:pt x="562" y="126"/>
                    <a:pt x="564" y="126"/>
                  </a:cubicBezTo>
                  <a:cubicBezTo>
                    <a:pt x="595" y="126"/>
                    <a:pt x="620" y="100"/>
                    <a:pt x="623" y="67"/>
                  </a:cubicBezTo>
                  <a:cubicBezTo>
                    <a:pt x="627" y="33"/>
                    <a:pt x="600" y="6"/>
                    <a:pt x="565" y="3"/>
                  </a:cubicBezTo>
                  <a:cubicBezTo>
                    <a:pt x="542" y="1"/>
                    <a:pt x="520" y="1"/>
                    <a:pt x="499"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40" name="Google Shape;444;p35"/>
            <p:cNvSpPr/>
            <p:nvPr/>
          </p:nvSpPr>
          <p:spPr>
            <a:xfrm flipH="1">
              <a:off x="1223934" y="2412935"/>
              <a:ext cx="66615" cy="20145"/>
            </a:xfrm>
            <a:custGeom>
              <a:avLst/>
              <a:gdLst/>
              <a:ahLst/>
              <a:cxnLst/>
              <a:rect l="l" t="t" r="r" b="b"/>
              <a:pathLst>
                <a:path w="1035" h="313" extrusionOk="0">
                  <a:moveTo>
                    <a:pt x="500" y="0"/>
                  </a:moveTo>
                  <a:cubicBezTo>
                    <a:pt x="242" y="0"/>
                    <a:pt x="48" y="156"/>
                    <a:pt x="41" y="163"/>
                  </a:cubicBezTo>
                  <a:cubicBezTo>
                    <a:pt x="4" y="194"/>
                    <a:pt x="1" y="245"/>
                    <a:pt x="28" y="282"/>
                  </a:cubicBezTo>
                  <a:cubicBezTo>
                    <a:pt x="45" y="301"/>
                    <a:pt x="68" y="310"/>
                    <a:pt x="91" y="310"/>
                  </a:cubicBezTo>
                  <a:cubicBezTo>
                    <a:pt x="110" y="310"/>
                    <a:pt x="128" y="304"/>
                    <a:pt x="144" y="292"/>
                  </a:cubicBezTo>
                  <a:cubicBezTo>
                    <a:pt x="147" y="289"/>
                    <a:pt x="299" y="163"/>
                    <a:pt x="504" y="163"/>
                  </a:cubicBezTo>
                  <a:cubicBezTo>
                    <a:pt x="704" y="163"/>
                    <a:pt x="888" y="296"/>
                    <a:pt x="891" y="296"/>
                  </a:cubicBezTo>
                  <a:cubicBezTo>
                    <a:pt x="905" y="306"/>
                    <a:pt x="923" y="313"/>
                    <a:pt x="940" y="313"/>
                  </a:cubicBezTo>
                  <a:cubicBezTo>
                    <a:pt x="967" y="313"/>
                    <a:pt x="990" y="299"/>
                    <a:pt x="1007" y="278"/>
                  </a:cubicBezTo>
                  <a:cubicBezTo>
                    <a:pt x="1034" y="241"/>
                    <a:pt x="1025" y="190"/>
                    <a:pt x="990" y="163"/>
                  </a:cubicBezTo>
                  <a:cubicBezTo>
                    <a:pt x="980" y="156"/>
                    <a:pt x="759" y="0"/>
                    <a:pt x="504" y="0"/>
                  </a:cubicBezTo>
                  <a:close/>
                </a:path>
              </a:pathLst>
            </a:custGeom>
            <a:solidFill>
              <a:schemeClr val="bg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41" name="Google Shape;445;p35"/>
            <p:cNvSpPr/>
            <p:nvPr/>
          </p:nvSpPr>
          <p:spPr>
            <a:xfrm flipH="1">
              <a:off x="1415475" y="2427287"/>
              <a:ext cx="66680" cy="28770"/>
            </a:xfrm>
            <a:custGeom>
              <a:avLst/>
              <a:gdLst/>
              <a:ahLst/>
              <a:cxnLst/>
              <a:rect l="l" t="t" r="r" b="b"/>
              <a:pathLst>
                <a:path w="1036" h="447" extrusionOk="0">
                  <a:moveTo>
                    <a:pt x="483" y="0"/>
                  </a:moveTo>
                  <a:cubicBezTo>
                    <a:pt x="280" y="0"/>
                    <a:pt x="75" y="81"/>
                    <a:pt x="65" y="87"/>
                  </a:cubicBezTo>
                  <a:cubicBezTo>
                    <a:pt x="21" y="104"/>
                    <a:pt x="0" y="154"/>
                    <a:pt x="18" y="195"/>
                  </a:cubicBezTo>
                  <a:cubicBezTo>
                    <a:pt x="31" y="226"/>
                    <a:pt x="63" y="245"/>
                    <a:pt x="96" y="245"/>
                  </a:cubicBezTo>
                  <a:cubicBezTo>
                    <a:pt x="106" y="245"/>
                    <a:pt x="116" y="243"/>
                    <a:pt x="126" y="239"/>
                  </a:cubicBezTo>
                  <a:cubicBezTo>
                    <a:pt x="191" y="215"/>
                    <a:pt x="348" y="166"/>
                    <a:pt x="485" y="166"/>
                  </a:cubicBezTo>
                  <a:cubicBezTo>
                    <a:pt x="535" y="166"/>
                    <a:pt x="583" y="172"/>
                    <a:pt x="623" y="189"/>
                  </a:cubicBezTo>
                  <a:cubicBezTo>
                    <a:pt x="817" y="270"/>
                    <a:pt x="861" y="382"/>
                    <a:pt x="861" y="389"/>
                  </a:cubicBezTo>
                  <a:cubicBezTo>
                    <a:pt x="875" y="423"/>
                    <a:pt x="905" y="447"/>
                    <a:pt x="940" y="447"/>
                  </a:cubicBezTo>
                  <a:cubicBezTo>
                    <a:pt x="949" y="447"/>
                    <a:pt x="957" y="443"/>
                    <a:pt x="963" y="443"/>
                  </a:cubicBezTo>
                  <a:cubicBezTo>
                    <a:pt x="1007" y="430"/>
                    <a:pt x="1035" y="382"/>
                    <a:pt x="1021" y="341"/>
                  </a:cubicBezTo>
                  <a:cubicBezTo>
                    <a:pt x="1015" y="321"/>
                    <a:pt x="957" y="148"/>
                    <a:pt x="684" y="35"/>
                  </a:cubicBezTo>
                  <a:cubicBezTo>
                    <a:pt x="622" y="10"/>
                    <a:pt x="553" y="0"/>
                    <a:pt x="483" y="0"/>
                  </a:cubicBezTo>
                  <a:close/>
                </a:path>
              </a:pathLst>
            </a:custGeom>
            <a:solidFill>
              <a:schemeClr val="bg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42" name="Google Shape;446;p35"/>
            <p:cNvSpPr/>
            <p:nvPr/>
          </p:nvSpPr>
          <p:spPr>
            <a:xfrm flipH="1">
              <a:off x="1349376" y="2424713"/>
              <a:ext cx="25938" cy="123769"/>
            </a:xfrm>
            <a:custGeom>
              <a:avLst/>
              <a:gdLst/>
              <a:ahLst/>
              <a:cxnLst/>
              <a:rect l="l" t="t" r="r" b="b"/>
              <a:pathLst>
                <a:path w="403" h="1923" extrusionOk="0">
                  <a:moveTo>
                    <a:pt x="275" y="0"/>
                  </a:moveTo>
                  <a:cubicBezTo>
                    <a:pt x="234" y="0"/>
                    <a:pt x="198" y="30"/>
                    <a:pt x="195" y="72"/>
                  </a:cubicBezTo>
                  <a:cubicBezTo>
                    <a:pt x="181" y="232"/>
                    <a:pt x="161" y="395"/>
                    <a:pt x="140" y="552"/>
                  </a:cubicBezTo>
                  <a:cubicBezTo>
                    <a:pt x="69" y="1099"/>
                    <a:pt x="1" y="1617"/>
                    <a:pt x="253" y="1895"/>
                  </a:cubicBezTo>
                  <a:cubicBezTo>
                    <a:pt x="269" y="1912"/>
                    <a:pt x="290" y="1923"/>
                    <a:pt x="310" y="1923"/>
                  </a:cubicBezTo>
                  <a:cubicBezTo>
                    <a:pt x="330" y="1923"/>
                    <a:pt x="351" y="1916"/>
                    <a:pt x="365" y="1903"/>
                  </a:cubicBezTo>
                  <a:cubicBezTo>
                    <a:pt x="399" y="1871"/>
                    <a:pt x="402" y="1821"/>
                    <a:pt x="371" y="1790"/>
                  </a:cubicBezTo>
                  <a:cubicBezTo>
                    <a:pt x="167" y="1562"/>
                    <a:pt x="232" y="1083"/>
                    <a:pt x="300" y="576"/>
                  </a:cubicBezTo>
                  <a:cubicBezTo>
                    <a:pt x="321" y="412"/>
                    <a:pt x="341" y="249"/>
                    <a:pt x="355" y="86"/>
                  </a:cubicBezTo>
                  <a:cubicBezTo>
                    <a:pt x="358" y="42"/>
                    <a:pt x="327" y="4"/>
                    <a:pt x="283" y="1"/>
                  </a:cubicBezTo>
                  <a:cubicBezTo>
                    <a:pt x="280" y="1"/>
                    <a:pt x="278" y="0"/>
                    <a:pt x="275" y="0"/>
                  </a:cubicBezTo>
                  <a:close/>
                </a:path>
              </a:pathLst>
            </a:custGeom>
            <a:solidFill>
              <a:schemeClr val="bg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43" name="Google Shape;447;p35"/>
            <p:cNvSpPr/>
            <p:nvPr/>
          </p:nvSpPr>
          <p:spPr>
            <a:xfrm flipH="1">
              <a:off x="1064698" y="2036225"/>
              <a:ext cx="494948" cy="486001"/>
            </a:xfrm>
            <a:custGeom>
              <a:avLst/>
              <a:gdLst/>
              <a:ahLst/>
              <a:cxnLst/>
              <a:rect l="l" t="t" r="r" b="b"/>
              <a:pathLst>
                <a:path w="7690" h="7551" extrusionOk="0">
                  <a:moveTo>
                    <a:pt x="3510" y="1"/>
                  </a:moveTo>
                  <a:cubicBezTo>
                    <a:pt x="3282" y="1"/>
                    <a:pt x="3081" y="139"/>
                    <a:pt x="2909" y="280"/>
                  </a:cubicBezTo>
                  <a:cubicBezTo>
                    <a:pt x="2647" y="501"/>
                    <a:pt x="2415" y="759"/>
                    <a:pt x="2228" y="1042"/>
                  </a:cubicBezTo>
                  <a:lnTo>
                    <a:pt x="2153" y="1025"/>
                  </a:lnTo>
                  <a:cubicBezTo>
                    <a:pt x="2132" y="833"/>
                    <a:pt x="1914" y="703"/>
                    <a:pt x="1702" y="703"/>
                  </a:cubicBezTo>
                  <a:cubicBezTo>
                    <a:pt x="1678" y="703"/>
                    <a:pt x="1654" y="705"/>
                    <a:pt x="1630" y="709"/>
                  </a:cubicBezTo>
                  <a:cubicBezTo>
                    <a:pt x="1402" y="742"/>
                    <a:pt x="1214" y="896"/>
                    <a:pt x="1062" y="1059"/>
                  </a:cubicBezTo>
                  <a:cubicBezTo>
                    <a:pt x="333" y="1841"/>
                    <a:pt x="143" y="2934"/>
                    <a:pt x="78" y="3971"/>
                  </a:cubicBezTo>
                  <a:cubicBezTo>
                    <a:pt x="0" y="5165"/>
                    <a:pt x="55" y="6367"/>
                    <a:pt x="234" y="7551"/>
                  </a:cubicBezTo>
                  <a:lnTo>
                    <a:pt x="364" y="7482"/>
                  </a:lnTo>
                  <a:cubicBezTo>
                    <a:pt x="394" y="6656"/>
                    <a:pt x="490" y="5829"/>
                    <a:pt x="653" y="5012"/>
                  </a:cubicBezTo>
                  <a:cubicBezTo>
                    <a:pt x="708" y="4747"/>
                    <a:pt x="769" y="4478"/>
                    <a:pt x="922" y="4250"/>
                  </a:cubicBezTo>
                  <a:cubicBezTo>
                    <a:pt x="946" y="4216"/>
                    <a:pt x="973" y="4186"/>
                    <a:pt x="1010" y="4165"/>
                  </a:cubicBezTo>
                  <a:cubicBezTo>
                    <a:pt x="1029" y="4158"/>
                    <a:pt x="1049" y="4155"/>
                    <a:pt x="1069" y="4155"/>
                  </a:cubicBezTo>
                  <a:cubicBezTo>
                    <a:pt x="1115" y="4155"/>
                    <a:pt x="1162" y="4170"/>
                    <a:pt x="1204" y="4189"/>
                  </a:cubicBezTo>
                  <a:cubicBezTo>
                    <a:pt x="1327" y="4244"/>
                    <a:pt x="1374" y="4376"/>
                    <a:pt x="1470" y="4471"/>
                  </a:cubicBezTo>
                  <a:lnTo>
                    <a:pt x="1548" y="4478"/>
                  </a:lnTo>
                  <a:cubicBezTo>
                    <a:pt x="1698" y="4349"/>
                    <a:pt x="1837" y="4213"/>
                    <a:pt x="1970" y="4070"/>
                  </a:cubicBezTo>
                  <a:cubicBezTo>
                    <a:pt x="1997" y="4039"/>
                    <a:pt x="2024" y="4008"/>
                    <a:pt x="2065" y="4002"/>
                  </a:cubicBezTo>
                  <a:cubicBezTo>
                    <a:pt x="2071" y="4001"/>
                    <a:pt x="2078" y="4001"/>
                    <a:pt x="2084" y="4001"/>
                  </a:cubicBezTo>
                  <a:cubicBezTo>
                    <a:pt x="2102" y="4001"/>
                    <a:pt x="2119" y="4004"/>
                    <a:pt x="2137" y="4008"/>
                  </a:cubicBezTo>
                  <a:cubicBezTo>
                    <a:pt x="2500" y="4093"/>
                    <a:pt x="2759" y="4410"/>
                    <a:pt x="3120" y="4512"/>
                  </a:cubicBezTo>
                  <a:cubicBezTo>
                    <a:pt x="3154" y="4521"/>
                    <a:pt x="3190" y="4527"/>
                    <a:pt x="3225" y="4527"/>
                  </a:cubicBezTo>
                  <a:cubicBezTo>
                    <a:pt x="3261" y="4527"/>
                    <a:pt x="3297" y="4521"/>
                    <a:pt x="3328" y="4502"/>
                  </a:cubicBezTo>
                  <a:cubicBezTo>
                    <a:pt x="3354" y="4489"/>
                    <a:pt x="3372" y="4465"/>
                    <a:pt x="3392" y="4444"/>
                  </a:cubicBezTo>
                  <a:cubicBezTo>
                    <a:pt x="3521" y="4294"/>
                    <a:pt x="3654" y="4148"/>
                    <a:pt x="3783" y="3999"/>
                  </a:cubicBezTo>
                  <a:lnTo>
                    <a:pt x="3862" y="4066"/>
                  </a:lnTo>
                  <a:cubicBezTo>
                    <a:pt x="4066" y="4206"/>
                    <a:pt x="4273" y="4349"/>
                    <a:pt x="4477" y="4492"/>
                  </a:cubicBezTo>
                  <a:cubicBezTo>
                    <a:pt x="4515" y="4516"/>
                    <a:pt x="4552" y="4539"/>
                    <a:pt x="4593" y="4547"/>
                  </a:cubicBezTo>
                  <a:cubicBezTo>
                    <a:pt x="4602" y="4548"/>
                    <a:pt x="4610" y="4549"/>
                    <a:pt x="4619" y="4549"/>
                  </a:cubicBezTo>
                  <a:cubicBezTo>
                    <a:pt x="4707" y="4549"/>
                    <a:pt x="4783" y="4475"/>
                    <a:pt x="4845" y="4413"/>
                  </a:cubicBezTo>
                  <a:cubicBezTo>
                    <a:pt x="4940" y="4322"/>
                    <a:pt x="5042" y="4244"/>
                    <a:pt x="5154" y="4172"/>
                  </a:cubicBezTo>
                  <a:cubicBezTo>
                    <a:pt x="5177" y="4157"/>
                    <a:pt x="5205" y="4142"/>
                    <a:pt x="5232" y="4142"/>
                  </a:cubicBezTo>
                  <a:cubicBezTo>
                    <a:pt x="5242" y="4142"/>
                    <a:pt x="5251" y="4144"/>
                    <a:pt x="5260" y="4148"/>
                  </a:cubicBezTo>
                  <a:cubicBezTo>
                    <a:pt x="5284" y="4159"/>
                    <a:pt x="5297" y="4179"/>
                    <a:pt x="5308" y="4200"/>
                  </a:cubicBezTo>
                  <a:cubicBezTo>
                    <a:pt x="5447" y="4420"/>
                    <a:pt x="5611" y="4662"/>
                    <a:pt x="5838" y="4805"/>
                  </a:cubicBezTo>
                  <a:lnTo>
                    <a:pt x="5934" y="4839"/>
                  </a:lnTo>
                  <a:cubicBezTo>
                    <a:pt x="6154" y="4798"/>
                    <a:pt x="6372" y="4734"/>
                    <a:pt x="6580" y="4649"/>
                  </a:cubicBezTo>
                  <a:lnTo>
                    <a:pt x="6604" y="4658"/>
                  </a:lnTo>
                  <a:cubicBezTo>
                    <a:pt x="6845" y="5519"/>
                    <a:pt x="7022" y="6400"/>
                    <a:pt x="7131" y="7285"/>
                  </a:cubicBezTo>
                  <a:cubicBezTo>
                    <a:pt x="7138" y="7336"/>
                    <a:pt x="7145" y="7387"/>
                    <a:pt x="7175" y="7428"/>
                  </a:cubicBezTo>
                  <a:cubicBezTo>
                    <a:pt x="7197" y="7460"/>
                    <a:pt x="7237" y="7485"/>
                    <a:pt x="7276" y="7485"/>
                  </a:cubicBezTo>
                  <a:cubicBezTo>
                    <a:pt x="7287" y="7485"/>
                    <a:pt x="7298" y="7483"/>
                    <a:pt x="7308" y="7479"/>
                  </a:cubicBezTo>
                  <a:lnTo>
                    <a:pt x="7356" y="7302"/>
                  </a:lnTo>
                  <a:cubicBezTo>
                    <a:pt x="7553" y="6244"/>
                    <a:pt x="7611" y="5257"/>
                    <a:pt x="7658" y="4182"/>
                  </a:cubicBezTo>
                  <a:cubicBezTo>
                    <a:pt x="7690" y="3515"/>
                    <a:pt x="7645" y="2766"/>
                    <a:pt x="7134" y="2297"/>
                  </a:cubicBezTo>
                  <a:cubicBezTo>
                    <a:pt x="7033" y="2206"/>
                    <a:pt x="6896" y="2128"/>
                    <a:pt x="6764" y="2128"/>
                  </a:cubicBezTo>
                  <a:cubicBezTo>
                    <a:pt x="6719" y="2128"/>
                    <a:pt x="6674" y="2137"/>
                    <a:pt x="6631" y="2158"/>
                  </a:cubicBezTo>
                  <a:lnTo>
                    <a:pt x="6590" y="2086"/>
                  </a:lnTo>
                  <a:cubicBezTo>
                    <a:pt x="6583" y="1750"/>
                    <a:pt x="6532" y="1416"/>
                    <a:pt x="6434" y="1089"/>
                  </a:cubicBezTo>
                  <a:cubicBezTo>
                    <a:pt x="6407" y="1004"/>
                    <a:pt x="6376" y="916"/>
                    <a:pt x="6314" y="844"/>
                  </a:cubicBezTo>
                  <a:cubicBezTo>
                    <a:pt x="6270" y="797"/>
                    <a:pt x="6212" y="759"/>
                    <a:pt x="6154" y="722"/>
                  </a:cubicBezTo>
                  <a:cubicBezTo>
                    <a:pt x="5985" y="620"/>
                    <a:pt x="5804" y="528"/>
                    <a:pt x="5603" y="501"/>
                  </a:cubicBezTo>
                  <a:cubicBezTo>
                    <a:pt x="5557" y="493"/>
                    <a:pt x="5510" y="490"/>
                    <a:pt x="5463" y="490"/>
                  </a:cubicBezTo>
                  <a:cubicBezTo>
                    <a:pt x="5358" y="490"/>
                    <a:pt x="5252" y="507"/>
                    <a:pt x="5151" y="535"/>
                  </a:cubicBezTo>
                  <a:cubicBezTo>
                    <a:pt x="4926" y="596"/>
                    <a:pt x="4719" y="709"/>
                    <a:pt x="4552" y="865"/>
                  </a:cubicBezTo>
                  <a:lnTo>
                    <a:pt x="4436" y="719"/>
                  </a:lnTo>
                  <a:cubicBezTo>
                    <a:pt x="4325" y="579"/>
                    <a:pt x="4307" y="382"/>
                    <a:pt x="4185" y="249"/>
                  </a:cubicBezTo>
                  <a:cubicBezTo>
                    <a:pt x="4086" y="140"/>
                    <a:pt x="3933" y="92"/>
                    <a:pt x="3786" y="51"/>
                  </a:cubicBezTo>
                  <a:cubicBezTo>
                    <a:pt x="3698" y="28"/>
                    <a:pt x="3610" y="4"/>
                    <a:pt x="3518" y="1"/>
                  </a:cubicBezTo>
                  <a:cubicBezTo>
                    <a:pt x="3515" y="1"/>
                    <a:pt x="3512" y="1"/>
                    <a:pt x="3510" y="1"/>
                  </a:cubicBezTo>
                  <a:close/>
                </a:path>
              </a:pathLst>
            </a:custGeom>
            <a:solidFill>
              <a:srgbClr val="002060"/>
            </a:solidFill>
            <a:ln>
              <a:solidFill>
                <a:schemeClr val="tx1"/>
              </a:solid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44" name="Google Shape;448;p35"/>
            <p:cNvSpPr/>
            <p:nvPr/>
          </p:nvSpPr>
          <p:spPr>
            <a:xfrm>
              <a:off x="1460202" y="3201946"/>
              <a:ext cx="122031" cy="100019"/>
            </a:xfrm>
            <a:custGeom>
              <a:avLst/>
              <a:gdLst/>
              <a:ahLst/>
              <a:cxnLst/>
              <a:rect l="l" t="t" r="r" b="b"/>
              <a:pathLst>
                <a:path w="1896" h="1554" extrusionOk="0">
                  <a:moveTo>
                    <a:pt x="955" y="0"/>
                  </a:moveTo>
                  <a:cubicBezTo>
                    <a:pt x="554" y="0"/>
                    <a:pt x="148" y="197"/>
                    <a:pt x="52" y="588"/>
                  </a:cubicBezTo>
                  <a:cubicBezTo>
                    <a:pt x="0" y="802"/>
                    <a:pt x="162" y="952"/>
                    <a:pt x="341" y="952"/>
                  </a:cubicBezTo>
                  <a:cubicBezTo>
                    <a:pt x="375" y="952"/>
                    <a:pt x="409" y="946"/>
                    <a:pt x="443" y="935"/>
                  </a:cubicBezTo>
                  <a:lnTo>
                    <a:pt x="443" y="935"/>
                  </a:lnTo>
                  <a:cubicBezTo>
                    <a:pt x="286" y="1013"/>
                    <a:pt x="157" y="1128"/>
                    <a:pt x="96" y="1292"/>
                  </a:cubicBezTo>
                  <a:cubicBezTo>
                    <a:pt x="47" y="1418"/>
                    <a:pt x="170" y="1554"/>
                    <a:pt x="297" y="1554"/>
                  </a:cubicBezTo>
                  <a:cubicBezTo>
                    <a:pt x="528" y="1551"/>
                    <a:pt x="697" y="1401"/>
                    <a:pt x="915" y="1346"/>
                  </a:cubicBezTo>
                  <a:cubicBezTo>
                    <a:pt x="971" y="1332"/>
                    <a:pt x="1024" y="1326"/>
                    <a:pt x="1076" y="1326"/>
                  </a:cubicBezTo>
                  <a:cubicBezTo>
                    <a:pt x="1238" y="1326"/>
                    <a:pt x="1386" y="1391"/>
                    <a:pt x="1528" y="1496"/>
                  </a:cubicBezTo>
                  <a:cubicBezTo>
                    <a:pt x="1540" y="1506"/>
                    <a:pt x="1555" y="1510"/>
                    <a:pt x="1569" y="1510"/>
                  </a:cubicBezTo>
                  <a:cubicBezTo>
                    <a:pt x="1616" y="1510"/>
                    <a:pt x="1666" y="1467"/>
                    <a:pt x="1660" y="1418"/>
                  </a:cubicBezTo>
                  <a:cubicBezTo>
                    <a:pt x="1644" y="1177"/>
                    <a:pt x="1494" y="1010"/>
                    <a:pt x="1293" y="918"/>
                  </a:cubicBezTo>
                  <a:lnTo>
                    <a:pt x="1358" y="918"/>
                  </a:lnTo>
                  <a:cubicBezTo>
                    <a:pt x="1495" y="924"/>
                    <a:pt x="1622" y="1003"/>
                    <a:pt x="1759" y="1003"/>
                  </a:cubicBezTo>
                  <a:cubicBezTo>
                    <a:pt x="1764" y="1003"/>
                    <a:pt x="1770" y="1003"/>
                    <a:pt x="1776" y="1003"/>
                  </a:cubicBezTo>
                  <a:cubicBezTo>
                    <a:pt x="1834" y="999"/>
                    <a:pt x="1868" y="959"/>
                    <a:pt x="1875" y="901"/>
                  </a:cubicBezTo>
                  <a:cubicBezTo>
                    <a:pt x="1895" y="704"/>
                    <a:pt x="1698" y="567"/>
                    <a:pt x="1531" y="496"/>
                  </a:cubicBezTo>
                  <a:cubicBezTo>
                    <a:pt x="1558" y="492"/>
                    <a:pt x="1589" y="489"/>
                    <a:pt x="1616" y="486"/>
                  </a:cubicBezTo>
                  <a:cubicBezTo>
                    <a:pt x="1712" y="465"/>
                    <a:pt x="1729" y="343"/>
                    <a:pt x="1671" y="278"/>
                  </a:cubicBezTo>
                  <a:cubicBezTo>
                    <a:pt x="1502" y="93"/>
                    <a:pt x="1229" y="0"/>
                    <a:pt x="955" y="0"/>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45" name="Google Shape;449;p35"/>
            <p:cNvSpPr/>
            <p:nvPr/>
          </p:nvSpPr>
          <p:spPr>
            <a:xfrm>
              <a:off x="1078281" y="3217972"/>
              <a:ext cx="133874" cy="102916"/>
            </a:xfrm>
            <a:custGeom>
              <a:avLst/>
              <a:gdLst/>
              <a:ahLst/>
              <a:cxnLst/>
              <a:rect l="l" t="t" r="r" b="b"/>
              <a:pathLst>
                <a:path w="2080" h="1599" extrusionOk="0">
                  <a:moveTo>
                    <a:pt x="808" y="0"/>
                  </a:moveTo>
                  <a:cubicBezTo>
                    <a:pt x="648" y="0"/>
                    <a:pt x="494" y="46"/>
                    <a:pt x="385" y="169"/>
                  </a:cubicBezTo>
                  <a:cubicBezTo>
                    <a:pt x="317" y="247"/>
                    <a:pt x="344" y="359"/>
                    <a:pt x="443" y="394"/>
                  </a:cubicBezTo>
                  <a:cubicBezTo>
                    <a:pt x="600" y="444"/>
                    <a:pt x="742" y="468"/>
                    <a:pt x="878" y="512"/>
                  </a:cubicBezTo>
                  <a:cubicBezTo>
                    <a:pt x="845" y="510"/>
                    <a:pt x="809" y="509"/>
                    <a:pt x="772" y="509"/>
                  </a:cubicBezTo>
                  <a:cubicBezTo>
                    <a:pt x="525" y="509"/>
                    <a:pt x="224" y="566"/>
                    <a:pt x="171" y="815"/>
                  </a:cubicBezTo>
                  <a:cubicBezTo>
                    <a:pt x="160" y="873"/>
                    <a:pt x="181" y="917"/>
                    <a:pt x="229" y="955"/>
                  </a:cubicBezTo>
                  <a:cubicBezTo>
                    <a:pt x="334" y="1036"/>
                    <a:pt x="480" y="1030"/>
                    <a:pt x="623" y="1033"/>
                  </a:cubicBezTo>
                  <a:cubicBezTo>
                    <a:pt x="419" y="1097"/>
                    <a:pt x="235" y="1193"/>
                    <a:pt x="116" y="1295"/>
                  </a:cubicBezTo>
                  <a:cubicBezTo>
                    <a:pt x="0" y="1387"/>
                    <a:pt x="106" y="1543"/>
                    <a:pt x="222" y="1553"/>
                  </a:cubicBezTo>
                  <a:cubicBezTo>
                    <a:pt x="252" y="1557"/>
                    <a:pt x="282" y="1558"/>
                    <a:pt x="312" y="1558"/>
                  </a:cubicBezTo>
                  <a:cubicBezTo>
                    <a:pt x="524" y="1558"/>
                    <a:pt x="718" y="1481"/>
                    <a:pt x="933" y="1476"/>
                  </a:cubicBezTo>
                  <a:cubicBezTo>
                    <a:pt x="943" y="1475"/>
                    <a:pt x="953" y="1475"/>
                    <a:pt x="964" y="1475"/>
                  </a:cubicBezTo>
                  <a:cubicBezTo>
                    <a:pt x="1168" y="1475"/>
                    <a:pt x="1345" y="1572"/>
                    <a:pt x="1545" y="1598"/>
                  </a:cubicBezTo>
                  <a:cubicBezTo>
                    <a:pt x="1552" y="1599"/>
                    <a:pt x="1558" y="1599"/>
                    <a:pt x="1564" y="1599"/>
                  </a:cubicBezTo>
                  <a:cubicBezTo>
                    <a:pt x="1626" y="1599"/>
                    <a:pt x="1674" y="1569"/>
                    <a:pt x="1708" y="1526"/>
                  </a:cubicBezTo>
                  <a:cubicBezTo>
                    <a:pt x="1865" y="1476"/>
                    <a:pt x="1991" y="1288"/>
                    <a:pt x="1930" y="1111"/>
                  </a:cubicBezTo>
                  <a:cubicBezTo>
                    <a:pt x="2015" y="1077"/>
                    <a:pt x="2079" y="989"/>
                    <a:pt x="2079" y="897"/>
                  </a:cubicBezTo>
                  <a:cubicBezTo>
                    <a:pt x="2073" y="540"/>
                    <a:pt x="1630" y="267"/>
                    <a:pt x="1338" y="131"/>
                  </a:cubicBezTo>
                  <a:cubicBezTo>
                    <a:pt x="1188" y="60"/>
                    <a:pt x="993" y="0"/>
                    <a:pt x="808" y="0"/>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46" name="Google Shape;450;p35"/>
            <p:cNvSpPr/>
            <p:nvPr/>
          </p:nvSpPr>
          <p:spPr>
            <a:xfrm>
              <a:off x="1154099" y="3282591"/>
              <a:ext cx="151831" cy="41771"/>
            </a:xfrm>
            <a:custGeom>
              <a:avLst/>
              <a:gdLst/>
              <a:ahLst/>
              <a:cxnLst/>
              <a:rect l="l" t="t" r="r" b="b"/>
              <a:pathLst>
                <a:path w="2359" h="649" extrusionOk="0">
                  <a:moveTo>
                    <a:pt x="2309" y="1"/>
                  </a:moveTo>
                  <a:cubicBezTo>
                    <a:pt x="2306" y="1"/>
                    <a:pt x="2303" y="1"/>
                    <a:pt x="2300" y="2"/>
                  </a:cubicBezTo>
                  <a:cubicBezTo>
                    <a:pt x="1541" y="196"/>
                    <a:pt x="748" y="390"/>
                    <a:pt x="6" y="638"/>
                  </a:cubicBezTo>
                  <a:cubicBezTo>
                    <a:pt x="1" y="641"/>
                    <a:pt x="2" y="649"/>
                    <a:pt x="7" y="649"/>
                  </a:cubicBezTo>
                  <a:cubicBezTo>
                    <a:pt x="8" y="649"/>
                    <a:pt x="9" y="648"/>
                    <a:pt x="10" y="648"/>
                  </a:cubicBezTo>
                  <a:cubicBezTo>
                    <a:pt x="731" y="549"/>
                    <a:pt x="1680" y="427"/>
                    <a:pt x="2327" y="63"/>
                  </a:cubicBezTo>
                  <a:cubicBezTo>
                    <a:pt x="2358" y="48"/>
                    <a:pt x="2341" y="1"/>
                    <a:pt x="2309" y="1"/>
                  </a:cubicBezTo>
                  <a:close/>
                </a:path>
              </a:pathLst>
            </a:custGeom>
            <a:solidFill>
              <a:srgbClr val="28235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47" name="Google Shape;451;p35"/>
            <p:cNvSpPr/>
            <p:nvPr/>
          </p:nvSpPr>
          <p:spPr>
            <a:xfrm>
              <a:off x="1318478" y="3306855"/>
              <a:ext cx="162193" cy="72215"/>
            </a:xfrm>
            <a:custGeom>
              <a:avLst/>
              <a:gdLst/>
              <a:ahLst/>
              <a:cxnLst/>
              <a:rect l="l" t="t" r="r" b="b"/>
              <a:pathLst>
                <a:path w="2520" h="1122" extrusionOk="0">
                  <a:moveTo>
                    <a:pt x="2460" y="1"/>
                  </a:moveTo>
                  <a:cubicBezTo>
                    <a:pt x="2454" y="1"/>
                    <a:pt x="2447" y="2"/>
                    <a:pt x="2441" y="6"/>
                  </a:cubicBezTo>
                  <a:cubicBezTo>
                    <a:pt x="2073" y="176"/>
                    <a:pt x="1709" y="349"/>
                    <a:pt x="1341" y="519"/>
                  </a:cubicBezTo>
                  <a:cubicBezTo>
                    <a:pt x="947" y="707"/>
                    <a:pt x="443" y="1047"/>
                    <a:pt x="15" y="1101"/>
                  </a:cubicBezTo>
                  <a:cubicBezTo>
                    <a:pt x="1" y="1101"/>
                    <a:pt x="1" y="1122"/>
                    <a:pt x="15" y="1122"/>
                  </a:cubicBezTo>
                  <a:cubicBezTo>
                    <a:pt x="382" y="1115"/>
                    <a:pt x="723" y="907"/>
                    <a:pt x="1049" y="754"/>
                  </a:cubicBezTo>
                  <a:cubicBezTo>
                    <a:pt x="1525" y="526"/>
                    <a:pt x="2001" y="299"/>
                    <a:pt x="2481" y="74"/>
                  </a:cubicBezTo>
                  <a:cubicBezTo>
                    <a:pt x="2519" y="53"/>
                    <a:pt x="2497" y="1"/>
                    <a:pt x="2460" y="1"/>
                  </a:cubicBezTo>
                  <a:close/>
                </a:path>
              </a:pathLst>
            </a:custGeom>
            <a:solidFill>
              <a:srgbClr val="28235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48" name="Google Shape;452;p35"/>
            <p:cNvSpPr/>
            <p:nvPr/>
          </p:nvSpPr>
          <p:spPr>
            <a:xfrm>
              <a:off x="1517613" y="3227240"/>
              <a:ext cx="42029" cy="7337"/>
            </a:xfrm>
            <a:custGeom>
              <a:avLst/>
              <a:gdLst/>
              <a:ahLst/>
              <a:cxnLst/>
              <a:rect l="l" t="t" r="r" b="b"/>
              <a:pathLst>
                <a:path w="653" h="114" extrusionOk="0">
                  <a:moveTo>
                    <a:pt x="176" y="0"/>
                  </a:moveTo>
                  <a:cubicBezTo>
                    <a:pt x="131" y="0"/>
                    <a:pt x="85" y="3"/>
                    <a:pt x="37" y="8"/>
                  </a:cubicBezTo>
                  <a:cubicBezTo>
                    <a:pt x="4" y="11"/>
                    <a:pt x="0" y="62"/>
                    <a:pt x="33" y="62"/>
                  </a:cubicBezTo>
                  <a:cubicBezTo>
                    <a:pt x="35" y="62"/>
                    <a:pt x="36" y="62"/>
                    <a:pt x="37" y="62"/>
                  </a:cubicBezTo>
                  <a:cubicBezTo>
                    <a:pt x="76" y="60"/>
                    <a:pt x="116" y="59"/>
                    <a:pt x="156" y="59"/>
                  </a:cubicBezTo>
                  <a:cubicBezTo>
                    <a:pt x="316" y="59"/>
                    <a:pt x="480" y="75"/>
                    <a:pt x="636" y="113"/>
                  </a:cubicBezTo>
                  <a:cubicBezTo>
                    <a:pt x="637" y="113"/>
                    <a:pt x="638" y="114"/>
                    <a:pt x="639" y="114"/>
                  </a:cubicBezTo>
                  <a:cubicBezTo>
                    <a:pt x="650" y="114"/>
                    <a:pt x="652" y="96"/>
                    <a:pt x="639" y="93"/>
                  </a:cubicBezTo>
                  <a:cubicBezTo>
                    <a:pt x="483" y="32"/>
                    <a:pt x="335" y="0"/>
                    <a:pt x="176" y="0"/>
                  </a:cubicBezTo>
                  <a:close/>
                </a:path>
              </a:pathLst>
            </a:custGeom>
            <a:solidFill>
              <a:srgbClr val="28235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grpSp>
      <p:grpSp>
        <p:nvGrpSpPr>
          <p:cNvPr id="249" name="Google Shape;808;p48" descr="56 anh sang"/>
          <p:cNvGrpSpPr/>
          <p:nvPr/>
        </p:nvGrpSpPr>
        <p:grpSpPr>
          <a:xfrm>
            <a:off x="5192989" y="4302971"/>
            <a:ext cx="1390746" cy="2511222"/>
            <a:chOff x="2736175" y="4424625"/>
            <a:chExt cx="439159" cy="1051550"/>
          </a:xfrm>
        </p:grpSpPr>
        <p:sp>
          <p:nvSpPr>
            <p:cNvPr id="250" name="Google Shape;809;p48"/>
            <p:cNvSpPr/>
            <p:nvPr/>
          </p:nvSpPr>
          <p:spPr>
            <a:xfrm>
              <a:off x="3000325" y="4985775"/>
              <a:ext cx="43900" cy="453650"/>
            </a:xfrm>
            <a:custGeom>
              <a:avLst/>
              <a:gdLst/>
              <a:ahLst/>
              <a:cxnLst/>
              <a:rect l="l" t="t" r="r" b="b"/>
              <a:pathLst>
                <a:path w="1756" h="18146" extrusionOk="0">
                  <a:moveTo>
                    <a:pt x="878" y="1"/>
                  </a:moveTo>
                  <a:cubicBezTo>
                    <a:pt x="394" y="1"/>
                    <a:pt x="0" y="395"/>
                    <a:pt x="0" y="879"/>
                  </a:cubicBezTo>
                  <a:lnTo>
                    <a:pt x="0" y="17268"/>
                  </a:lnTo>
                  <a:cubicBezTo>
                    <a:pt x="0" y="17750"/>
                    <a:pt x="394" y="18146"/>
                    <a:pt x="878" y="18146"/>
                  </a:cubicBezTo>
                  <a:cubicBezTo>
                    <a:pt x="1365" y="18146"/>
                    <a:pt x="1756" y="17750"/>
                    <a:pt x="1756" y="17268"/>
                  </a:cubicBezTo>
                  <a:lnTo>
                    <a:pt x="1756" y="879"/>
                  </a:lnTo>
                  <a:cubicBezTo>
                    <a:pt x="1756" y="395"/>
                    <a:pt x="1365" y="1"/>
                    <a:pt x="878" y="1"/>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51" name="Google Shape;810;p48"/>
            <p:cNvSpPr/>
            <p:nvPr/>
          </p:nvSpPr>
          <p:spPr>
            <a:xfrm>
              <a:off x="2982100" y="5407750"/>
              <a:ext cx="153325" cy="67825"/>
            </a:xfrm>
            <a:custGeom>
              <a:avLst/>
              <a:gdLst/>
              <a:ahLst/>
              <a:cxnLst/>
              <a:rect l="l" t="t" r="r" b="b"/>
              <a:pathLst>
                <a:path w="6133" h="2713" extrusionOk="0">
                  <a:moveTo>
                    <a:pt x="600" y="1"/>
                  </a:moveTo>
                  <a:cubicBezTo>
                    <a:pt x="1" y="1396"/>
                    <a:pt x="600" y="2713"/>
                    <a:pt x="600" y="2713"/>
                  </a:cubicBezTo>
                  <a:lnTo>
                    <a:pt x="4920" y="2713"/>
                  </a:lnTo>
                  <a:cubicBezTo>
                    <a:pt x="4920" y="2713"/>
                    <a:pt x="6132" y="2376"/>
                    <a:pt x="2610" y="31"/>
                  </a:cubicBezTo>
                  <a:lnTo>
                    <a:pt x="600" y="1"/>
                  </a:lnTo>
                  <a:close/>
                </a:path>
              </a:pathLst>
            </a:custGeom>
            <a:solidFill>
              <a:schemeClr val="accent6">
                <a:lumMod val="50000"/>
              </a:schemeClr>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52" name="Google Shape;811;p48"/>
            <p:cNvSpPr/>
            <p:nvPr/>
          </p:nvSpPr>
          <p:spPr>
            <a:xfrm>
              <a:off x="2991300" y="5464400"/>
              <a:ext cx="122575" cy="11775"/>
            </a:xfrm>
            <a:custGeom>
              <a:avLst/>
              <a:gdLst/>
              <a:ahLst/>
              <a:cxnLst/>
              <a:rect l="l" t="t" r="r" b="b"/>
              <a:pathLst>
                <a:path w="4903" h="471" extrusionOk="0">
                  <a:moveTo>
                    <a:pt x="0" y="1"/>
                  </a:moveTo>
                  <a:lnTo>
                    <a:pt x="130" y="470"/>
                  </a:lnTo>
                  <a:lnTo>
                    <a:pt x="4580" y="470"/>
                  </a:lnTo>
                  <a:cubicBezTo>
                    <a:pt x="4903" y="361"/>
                    <a:pt x="4760" y="1"/>
                    <a:pt x="4760" y="1"/>
                  </a:cubicBezTo>
                  <a:close/>
                </a:path>
              </a:pathLst>
            </a:custGeom>
            <a:solidFill>
              <a:srgbClr val="FBF2E0"/>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53" name="Google Shape;812;p48"/>
            <p:cNvSpPr/>
            <p:nvPr/>
          </p:nvSpPr>
          <p:spPr>
            <a:xfrm>
              <a:off x="3058150" y="5434825"/>
              <a:ext cx="52150" cy="29600"/>
            </a:xfrm>
            <a:custGeom>
              <a:avLst/>
              <a:gdLst/>
              <a:ahLst/>
              <a:cxnLst/>
              <a:rect l="l" t="t" r="r" b="b"/>
              <a:pathLst>
                <a:path w="2086" h="1184" extrusionOk="0">
                  <a:moveTo>
                    <a:pt x="903" y="0"/>
                  </a:moveTo>
                  <a:cubicBezTo>
                    <a:pt x="659" y="0"/>
                    <a:pt x="25" y="105"/>
                    <a:pt x="0" y="1184"/>
                  </a:cubicBezTo>
                  <a:lnTo>
                    <a:pt x="2086" y="1184"/>
                  </a:lnTo>
                  <a:cubicBezTo>
                    <a:pt x="2086" y="1184"/>
                    <a:pt x="2049" y="789"/>
                    <a:pt x="997" y="6"/>
                  </a:cubicBezTo>
                  <a:cubicBezTo>
                    <a:pt x="997" y="6"/>
                    <a:pt x="961" y="0"/>
                    <a:pt x="903" y="0"/>
                  </a:cubicBezTo>
                  <a:close/>
                </a:path>
              </a:pathLst>
            </a:custGeom>
            <a:solidFill>
              <a:srgbClr val="FBF2E0"/>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54" name="Google Shape;813;p48"/>
            <p:cNvSpPr/>
            <p:nvPr/>
          </p:nvSpPr>
          <p:spPr>
            <a:xfrm>
              <a:off x="3004825" y="5432075"/>
              <a:ext cx="21450" cy="18825"/>
            </a:xfrm>
            <a:custGeom>
              <a:avLst/>
              <a:gdLst/>
              <a:ahLst/>
              <a:cxnLst/>
              <a:rect l="l" t="t" r="r" b="b"/>
              <a:pathLst>
                <a:path w="858" h="753" extrusionOk="0">
                  <a:moveTo>
                    <a:pt x="429" y="0"/>
                  </a:moveTo>
                  <a:cubicBezTo>
                    <a:pt x="194" y="0"/>
                    <a:pt x="1" y="168"/>
                    <a:pt x="1" y="375"/>
                  </a:cubicBezTo>
                  <a:cubicBezTo>
                    <a:pt x="1" y="583"/>
                    <a:pt x="194" y="753"/>
                    <a:pt x="429" y="753"/>
                  </a:cubicBezTo>
                  <a:cubicBezTo>
                    <a:pt x="667" y="753"/>
                    <a:pt x="858" y="583"/>
                    <a:pt x="858" y="375"/>
                  </a:cubicBezTo>
                  <a:cubicBezTo>
                    <a:pt x="858" y="168"/>
                    <a:pt x="667" y="0"/>
                    <a:pt x="429" y="0"/>
                  </a:cubicBezTo>
                  <a:close/>
                </a:path>
              </a:pathLst>
            </a:custGeom>
            <a:solidFill>
              <a:srgbClr val="FBF2E0"/>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55" name="Google Shape;814;p48"/>
            <p:cNvSpPr/>
            <p:nvPr/>
          </p:nvSpPr>
          <p:spPr>
            <a:xfrm>
              <a:off x="2909300" y="4985775"/>
              <a:ext cx="47075" cy="440200"/>
            </a:xfrm>
            <a:custGeom>
              <a:avLst/>
              <a:gdLst/>
              <a:ahLst/>
              <a:cxnLst/>
              <a:rect l="l" t="t" r="r" b="b"/>
              <a:pathLst>
                <a:path w="1883" h="17608" extrusionOk="0">
                  <a:moveTo>
                    <a:pt x="875" y="1"/>
                  </a:moveTo>
                  <a:cubicBezTo>
                    <a:pt x="389" y="4"/>
                    <a:pt x="1" y="403"/>
                    <a:pt x="4" y="885"/>
                  </a:cubicBezTo>
                  <a:lnTo>
                    <a:pt x="123" y="16737"/>
                  </a:lnTo>
                  <a:cubicBezTo>
                    <a:pt x="127" y="17220"/>
                    <a:pt x="521" y="17608"/>
                    <a:pt x="1001" y="17608"/>
                  </a:cubicBezTo>
                  <a:lnTo>
                    <a:pt x="1008" y="17608"/>
                  </a:lnTo>
                  <a:cubicBezTo>
                    <a:pt x="1494" y="17604"/>
                    <a:pt x="1882" y="17207"/>
                    <a:pt x="1879" y="16723"/>
                  </a:cubicBezTo>
                  <a:lnTo>
                    <a:pt x="1760" y="872"/>
                  </a:lnTo>
                  <a:cubicBezTo>
                    <a:pt x="1752" y="392"/>
                    <a:pt x="1361" y="1"/>
                    <a:pt x="882" y="1"/>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56" name="Google Shape;815;p48"/>
            <p:cNvSpPr/>
            <p:nvPr/>
          </p:nvSpPr>
          <p:spPr>
            <a:xfrm>
              <a:off x="2896375" y="5407675"/>
              <a:ext cx="152025" cy="67900"/>
            </a:xfrm>
            <a:custGeom>
              <a:avLst/>
              <a:gdLst/>
              <a:ahLst/>
              <a:cxnLst/>
              <a:rect l="l" t="t" r="r" b="b"/>
              <a:pathLst>
                <a:path w="6081" h="2716" extrusionOk="0">
                  <a:moveTo>
                    <a:pt x="2552" y="1"/>
                  </a:moveTo>
                  <a:lnTo>
                    <a:pt x="600" y="4"/>
                  </a:lnTo>
                  <a:cubicBezTo>
                    <a:pt x="0" y="1399"/>
                    <a:pt x="603" y="2716"/>
                    <a:pt x="603" y="2716"/>
                  </a:cubicBezTo>
                  <a:lnTo>
                    <a:pt x="4954" y="2705"/>
                  </a:lnTo>
                  <a:cubicBezTo>
                    <a:pt x="4954" y="2705"/>
                    <a:pt x="6080" y="2334"/>
                    <a:pt x="2552" y="1"/>
                  </a:cubicBezTo>
                  <a:close/>
                </a:path>
              </a:pathLst>
            </a:custGeom>
            <a:solidFill>
              <a:schemeClr val="accent6">
                <a:lumMod val="50000"/>
              </a:schemeClr>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57" name="Google Shape;816;p48"/>
            <p:cNvSpPr/>
            <p:nvPr/>
          </p:nvSpPr>
          <p:spPr>
            <a:xfrm>
              <a:off x="2905975" y="5464150"/>
              <a:ext cx="122350" cy="12025"/>
            </a:xfrm>
            <a:custGeom>
              <a:avLst/>
              <a:gdLst/>
              <a:ahLst/>
              <a:cxnLst/>
              <a:rect l="l" t="t" r="r" b="b"/>
              <a:pathLst>
                <a:path w="4894" h="481" extrusionOk="0">
                  <a:moveTo>
                    <a:pt x="4679" y="0"/>
                  </a:moveTo>
                  <a:lnTo>
                    <a:pt x="1" y="11"/>
                  </a:lnTo>
                  <a:lnTo>
                    <a:pt x="130" y="480"/>
                  </a:lnTo>
                  <a:lnTo>
                    <a:pt x="4580" y="470"/>
                  </a:lnTo>
                  <a:cubicBezTo>
                    <a:pt x="4894" y="283"/>
                    <a:pt x="4679" y="0"/>
                    <a:pt x="4679" y="0"/>
                  </a:cubicBezTo>
                  <a:close/>
                </a:path>
              </a:pathLst>
            </a:custGeom>
            <a:solidFill>
              <a:srgbClr val="FBF2E0"/>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58" name="Google Shape;817;p48"/>
            <p:cNvSpPr/>
            <p:nvPr/>
          </p:nvSpPr>
          <p:spPr>
            <a:xfrm>
              <a:off x="2970275" y="5435850"/>
              <a:ext cx="54475" cy="28500"/>
            </a:xfrm>
            <a:custGeom>
              <a:avLst/>
              <a:gdLst/>
              <a:ahLst/>
              <a:cxnLst/>
              <a:rect l="l" t="t" r="r" b="b"/>
              <a:pathLst>
                <a:path w="2179" h="1140" extrusionOk="0">
                  <a:moveTo>
                    <a:pt x="962" y="0"/>
                  </a:moveTo>
                  <a:cubicBezTo>
                    <a:pt x="656" y="0"/>
                    <a:pt x="21" y="123"/>
                    <a:pt x="1" y="1140"/>
                  </a:cubicBezTo>
                  <a:lnTo>
                    <a:pt x="2165" y="1132"/>
                  </a:lnTo>
                  <a:cubicBezTo>
                    <a:pt x="2165" y="1132"/>
                    <a:pt x="2179" y="793"/>
                    <a:pt x="1124" y="13"/>
                  </a:cubicBezTo>
                  <a:cubicBezTo>
                    <a:pt x="1124" y="13"/>
                    <a:pt x="1060" y="0"/>
                    <a:pt x="962" y="0"/>
                  </a:cubicBezTo>
                  <a:close/>
                </a:path>
              </a:pathLst>
            </a:custGeom>
            <a:solidFill>
              <a:srgbClr val="FBF2E0"/>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59" name="Google Shape;818;p48"/>
            <p:cNvSpPr/>
            <p:nvPr/>
          </p:nvSpPr>
          <p:spPr>
            <a:xfrm>
              <a:off x="2919525" y="5432000"/>
              <a:ext cx="21350" cy="18825"/>
            </a:xfrm>
            <a:custGeom>
              <a:avLst/>
              <a:gdLst/>
              <a:ahLst/>
              <a:cxnLst/>
              <a:rect l="l" t="t" r="r" b="b"/>
              <a:pathLst>
                <a:path w="854" h="753" extrusionOk="0">
                  <a:moveTo>
                    <a:pt x="425" y="0"/>
                  </a:moveTo>
                  <a:cubicBezTo>
                    <a:pt x="190" y="0"/>
                    <a:pt x="0" y="171"/>
                    <a:pt x="0" y="378"/>
                  </a:cubicBezTo>
                  <a:cubicBezTo>
                    <a:pt x="0" y="586"/>
                    <a:pt x="190" y="752"/>
                    <a:pt x="429" y="752"/>
                  </a:cubicBezTo>
                  <a:cubicBezTo>
                    <a:pt x="663" y="752"/>
                    <a:pt x="853" y="582"/>
                    <a:pt x="853" y="375"/>
                  </a:cubicBezTo>
                  <a:cubicBezTo>
                    <a:pt x="853" y="167"/>
                    <a:pt x="663" y="0"/>
                    <a:pt x="425" y="0"/>
                  </a:cubicBezTo>
                  <a:close/>
                </a:path>
              </a:pathLst>
            </a:custGeom>
            <a:solidFill>
              <a:srgbClr val="FBF2E0"/>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60" name="Google Shape;819;p48"/>
            <p:cNvSpPr/>
            <p:nvPr/>
          </p:nvSpPr>
          <p:spPr>
            <a:xfrm>
              <a:off x="2956075" y="4664525"/>
              <a:ext cx="46550" cy="96725"/>
            </a:xfrm>
            <a:custGeom>
              <a:avLst/>
              <a:gdLst/>
              <a:ahLst/>
              <a:cxnLst/>
              <a:rect l="l" t="t" r="r" b="b"/>
              <a:pathLst>
                <a:path w="1862" h="3869" extrusionOk="0">
                  <a:moveTo>
                    <a:pt x="933" y="0"/>
                  </a:moveTo>
                  <a:cubicBezTo>
                    <a:pt x="420" y="0"/>
                    <a:pt x="1" y="419"/>
                    <a:pt x="1" y="929"/>
                  </a:cubicBezTo>
                  <a:lnTo>
                    <a:pt x="1" y="2940"/>
                  </a:lnTo>
                  <a:cubicBezTo>
                    <a:pt x="1" y="3450"/>
                    <a:pt x="420" y="3869"/>
                    <a:pt x="933" y="3869"/>
                  </a:cubicBezTo>
                  <a:cubicBezTo>
                    <a:pt x="1443" y="3869"/>
                    <a:pt x="1862" y="3450"/>
                    <a:pt x="1862" y="2940"/>
                  </a:cubicBezTo>
                  <a:lnTo>
                    <a:pt x="1862" y="929"/>
                  </a:lnTo>
                  <a:cubicBezTo>
                    <a:pt x="1862" y="419"/>
                    <a:pt x="1443" y="0"/>
                    <a:pt x="933" y="0"/>
                  </a:cubicBezTo>
                  <a:close/>
                </a:path>
              </a:pathLst>
            </a:custGeom>
            <a:solidFill>
              <a:srgbClr val="DE989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61" name="Google Shape;820;p48"/>
            <p:cNvSpPr/>
            <p:nvPr/>
          </p:nvSpPr>
          <p:spPr>
            <a:xfrm>
              <a:off x="2956075" y="4673450"/>
              <a:ext cx="46550" cy="43650"/>
            </a:xfrm>
            <a:custGeom>
              <a:avLst/>
              <a:gdLst/>
              <a:ahLst/>
              <a:cxnLst/>
              <a:rect l="l" t="t" r="r" b="b"/>
              <a:pathLst>
                <a:path w="1862" h="1746" extrusionOk="0">
                  <a:moveTo>
                    <a:pt x="1" y="1"/>
                  </a:moveTo>
                  <a:lnTo>
                    <a:pt x="1" y="1552"/>
                  </a:lnTo>
                  <a:cubicBezTo>
                    <a:pt x="1" y="1552"/>
                    <a:pt x="462" y="1746"/>
                    <a:pt x="1013" y="1746"/>
                  </a:cubicBezTo>
                  <a:cubicBezTo>
                    <a:pt x="1289" y="1746"/>
                    <a:pt x="1587" y="1697"/>
                    <a:pt x="1862" y="1552"/>
                  </a:cubicBezTo>
                  <a:lnTo>
                    <a:pt x="1862" y="1"/>
                  </a:lnTo>
                  <a:close/>
                </a:path>
              </a:pathLst>
            </a:custGeom>
            <a:solidFill>
              <a:srgbClr val="28235B"/>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62" name="Google Shape;821;p48"/>
            <p:cNvSpPr/>
            <p:nvPr/>
          </p:nvSpPr>
          <p:spPr>
            <a:xfrm>
              <a:off x="2866250" y="4735450"/>
              <a:ext cx="225675" cy="320350"/>
            </a:xfrm>
            <a:custGeom>
              <a:avLst/>
              <a:gdLst/>
              <a:ahLst/>
              <a:cxnLst/>
              <a:rect l="l" t="t" r="r" b="b"/>
              <a:pathLst>
                <a:path w="9027" h="12814" extrusionOk="0">
                  <a:moveTo>
                    <a:pt x="4319" y="1"/>
                  </a:moveTo>
                  <a:cubicBezTo>
                    <a:pt x="1907" y="1"/>
                    <a:pt x="1" y="1491"/>
                    <a:pt x="158" y="3512"/>
                  </a:cubicBezTo>
                  <a:cubicBezTo>
                    <a:pt x="253" y="4716"/>
                    <a:pt x="1423" y="7037"/>
                    <a:pt x="1447" y="7721"/>
                  </a:cubicBezTo>
                  <a:cubicBezTo>
                    <a:pt x="1484" y="8783"/>
                    <a:pt x="1321" y="9636"/>
                    <a:pt x="1290" y="10388"/>
                  </a:cubicBezTo>
                  <a:cubicBezTo>
                    <a:pt x="1246" y="11534"/>
                    <a:pt x="1907" y="12814"/>
                    <a:pt x="4319" y="12814"/>
                  </a:cubicBezTo>
                  <a:lnTo>
                    <a:pt x="4710" y="12814"/>
                  </a:lnTo>
                  <a:cubicBezTo>
                    <a:pt x="7122" y="12814"/>
                    <a:pt x="7782" y="11534"/>
                    <a:pt x="7738" y="10388"/>
                  </a:cubicBezTo>
                  <a:cubicBezTo>
                    <a:pt x="7707" y="9636"/>
                    <a:pt x="7612" y="9037"/>
                    <a:pt x="7612" y="7721"/>
                  </a:cubicBezTo>
                  <a:cubicBezTo>
                    <a:pt x="7612" y="6571"/>
                    <a:pt x="8775" y="4716"/>
                    <a:pt x="8868" y="3512"/>
                  </a:cubicBezTo>
                  <a:cubicBezTo>
                    <a:pt x="9027" y="1491"/>
                    <a:pt x="7122" y="1"/>
                    <a:pt x="4710" y="1"/>
                  </a:cubicBezTo>
                  <a:close/>
                </a:path>
              </a:pathLst>
            </a:custGeom>
            <a:solidFill>
              <a:srgbClr val="B6646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63" name="Google Shape;822;p48"/>
            <p:cNvSpPr/>
            <p:nvPr/>
          </p:nvSpPr>
          <p:spPr>
            <a:xfrm>
              <a:off x="2895625" y="5015800"/>
              <a:ext cx="160925" cy="188100"/>
            </a:xfrm>
            <a:custGeom>
              <a:avLst/>
              <a:gdLst/>
              <a:ahLst/>
              <a:cxnLst/>
              <a:rect l="l" t="t" r="r" b="b"/>
              <a:pathLst>
                <a:path w="6437" h="7524" extrusionOk="0">
                  <a:moveTo>
                    <a:pt x="6124" y="7384"/>
                  </a:moveTo>
                  <a:cubicBezTo>
                    <a:pt x="6123" y="7393"/>
                    <a:pt x="6122" y="7402"/>
                    <a:pt x="6121" y="7411"/>
                  </a:cubicBezTo>
                  <a:lnTo>
                    <a:pt x="6137" y="7384"/>
                  </a:lnTo>
                  <a:cubicBezTo>
                    <a:pt x="6133" y="7384"/>
                    <a:pt x="6128" y="7384"/>
                    <a:pt x="6124" y="7384"/>
                  </a:cubicBezTo>
                  <a:close/>
                  <a:moveTo>
                    <a:pt x="5768" y="0"/>
                  </a:moveTo>
                  <a:cubicBezTo>
                    <a:pt x="5221" y="0"/>
                    <a:pt x="4669" y="118"/>
                    <a:pt x="4120" y="191"/>
                  </a:cubicBezTo>
                  <a:cubicBezTo>
                    <a:pt x="3703" y="248"/>
                    <a:pt x="3281" y="276"/>
                    <a:pt x="2859" y="276"/>
                  </a:cubicBezTo>
                  <a:cubicBezTo>
                    <a:pt x="2465" y="276"/>
                    <a:pt x="2071" y="251"/>
                    <a:pt x="1680" y="202"/>
                  </a:cubicBezTo>
                  <a:cubicBezTo>
                    <a:pt x="1328" y="159"/>
                    <a:pt x="977" y="96"/>
                    <a:pt x="624" y="96"/>
                  </a:cubicBezTo>
                  <a:cubicBezTo>
                    <a:pt x="558" y="96"/>
                    <a:pt x="492" y="98"/>
                    <a:pt x="425" y="103"/>
                  </a:cubicBezTo>
                  <a:lnTo>
                    <a:pt x="381" y="86"/>
                  </a:lnTo>
                  <a:cubicBezTo>
                    <a:pt x="74" y="2553"/>
                    <a:pt x="0" y="5047"/>
                    <a:pt x="156" y="7523"/>
                  </a:cubicBezTo>
                  <a:lnTo>
                    <a:pt x="225" y="7449"/>
                  </a:lnTo>
                  <a:cubicBezTo>
                    <a:pt x="1013" y="7435"/>
                    <a:pt x="1800" y="7424"/>
                    <a:pt x="2589" y="7411"/>
                  </a:cubicBezTo>
                  <a:cubicBezTo>
                    <a:pt x="2667" y="7411"/>
                    <a:pt x="2749" y="7411"/>
                    <a:pt x="2827" y="7408"/>
                  </a:cubicBezTo>
                  <a:lnTo>
                    <a:pt x="2844" y="7347"/>
                  </a:lnTo>
                  <a:cubicBezTo>
                    <a:pt x="2749" y="5485"/>
                    <a:pt x="2708" y="3618"/>
                    <a:pt x="2728" y="1753"/>
                  </a:cubicBezTo>
                  <a:cubicBezTo>
                    <a:pt x="2732" y="1682"/>
                    <a:pt x="2735" y="1603"/>
                    <a:pt x="2786" y="1556"/>
                  </a:cubicBezTo>
                  <a:cubicBezTo>
                    <a:pt x="2827" y="1515"/>
                    <a:pt x="2888" y="1504"/>
                    <a:pt x="2946" y="1501"/>
                  </a:cubicBezTo>
                  <a:cubicBezTo>
                    <a:pt x="2997" y="1497"/>
                    <a:pt x="3049" y="1495"/>
                    <a:pt x="3100" y="1495"/>
                  </a:cubicBezTo>
                  <a:cubicBezTo>
                    <a:pt x="3383" y="1495"/>
                    <a:pt x="3666" y="1557"/>
                    <a:pt x="3923" y="1678"/>
                  </a:cubicBezTo>
                  <a:lnTo>
                    <a:pt x="3994" y="1780"/>
                  </a:lnTo>
                  <a:cubicBezTo>
                    <a:pt x="3970" y="2233"/>
                    <a:pt x="3950" y="2685"/>
                    <a:pt x="3929" y="3138"/>
                  </a:cubicBezTo>
                  <a:cubicBezTo>
                    <a:pt x="3861" y="4553"/>
                    <a:pt x="3794" y="5969"/>
                    <a:pt x="3906" y="7377"/>
                  </a:cubicBezTo>
                  <a:cubicBezTo>
                    <a:pt x="4647" y="7380"/>
                    <a:pt x="5384" y="7380"/>
                    <a:pt x="6124" y="7384"/>
                  </a:cubicBezTo>
                  <a:lnTo>
                    <a:pt x="6124" y="7384"/>
                  </a:lnTo>
                  <a:cubicBezTo>
                    <a:pt x="6387" y="4946"/>
                    <a:pt x="6436" y="2486"/>
                    <a:pt x="6274" y="39"/>
                  </a:cubicBezTo>
                  <a:cubicBezTo>
                    <a:pt x="6106" y="11"/>
                    <a:pt x="5937" y="0"/>
                    <a:pt x="5768" y="0"/>
                  </a:cubicBezTo>
                  <a:close/>
                </a:path>
              </a:pathLst>
            </a:custGeom>
            <a:solidFill>
              <a:schemeClr val="accent6">
                <a:lumMod val="40000"/>
                <a:lumOff val="60000"/>
              </a:schemeClr>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64" name="Google Shape;823;p48"/>
            <p:cNvSpPr/>
            <p:nvPr/>
          </p:nvSpPr>
          <p:spPr>
            <a:xfrm>
              <a:off x="2893500" y="5190775"/>
              <a:ext cx="77475" cy="21875"/>
            </a:xfrm>
            <a:custGeom>
              <a:avLst/>
              <a:gdLst/>
              <a:ahLst/>
              <a:cxnLst/>
              <a:rect l="l" t="t" r="r" b="b"/>
              <a:pathLst>
                <a:path w="3099" h="875" extrusionOk="0">
                  <a:moveTo>
                    <a:pt x="27" y="1"/>
                  </a:moveTo>
                  <a:cubicBezTo>
                    <a:pt x="13" y="1"/>
                    <a:pt x="0" y="14"/>
                    <a:pt x="0" y="28"/>
                  </a:cubicBezTo>
                  <a:lnTo>
                    <a:pt x="0" y="848"/>
                  </a:lnTo>
                  <a:cubicBezTo>
                    <a:pt x="0" y="861"/>
                    <a:pt x="13" y="875"/>
                    <a:pt x="27" y="875"/>
                  </a:cubicBezTo>
                  <a:lnTo>
                    <a:pt x="3072" y="875"/>
                  </a:lnTo>
                  <a:cubicBezTo>
                    <a:pt x="3086" y="875"/>
                    <a:pt x="3099" y="861"/>
                    <a:pt x="3099" y="848"/>
                  </a:cubicBezTo>
                  <a:lnTo>
                    <a:pt x="3099" y="28"/>
                  </a:lnTo>
                  <a:cubicBezTo>
                    <a:pt x="3099" y="14"/>
                    <a:pt x="3086" y="1"/>
                    <a:pt x="3072" y="1"/>
                  </a:cubicBezTo>
                  <a:close/>
                </a:path>
              </a:pathLst>
            </a:custGeom>
            <a:solidFill>
              <a:schemeClr val="accent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65" name="Google Shape;824;p48"/>
            <p:cNvSpPr/>
            <p:nvPr/>
          </p:nvSpPr>
          <p:spPr>
            <a:xfrm>
              <a:off x="2983625" y="5190775"/>
              <a:ext cx="75825" cy="21875"/>
            </a:xfrm>
            <a:custGeom>
              <a:avLst/>
              <a:gdLst/>
              <a:ahLst/>
              <a:cxnLst/>
              <a:rect l="l" t="t" r="r" b="b"/>
              <a:pathLst>
                <a:path w="3033" h="875" extrusionOk="0">
                  <a:moveTo>
                    <a:pt x="29" y="1"/>
                  </a:moveTo>
                  <a:cubicBezTo>
                    <a:pt x="12" y="1"/>
                    <a:pt x="1" y="14"/>
                    <a:pt x="1" y="28"/>
                  </a:cubicBezTo>
                  <a:lnTo>
                    <a:pt x="1" y="848"/>
                  </a:lnTo>
                  <a:cubicBezTo>
                    <a:pt x="1" y="861"/>
                    <a:pt x="12" y="875"/>
                    <a:pt x="29" y="875"/>
                  </a:cubicBezTo>
                  <a:lnTo>
                    <a:pt x="3005" y="875"/>
                  </a:lnTo>
                  <a:cubicBezTo>
                    <a:pt x="3019" y="875"/>
                    <a:pt x="3033" y="861"/>
                    <a:pt x="3033" y="848"/>
                  </a:cubicBezTo>
                  <a:lnTo>
                    <a:pt x="3033" y="28"/>
                  </a:lnTo>
                  <a:cubicBezTo>
                    <a:pt x="3033" y="14"/>
                    <a:pt x="3019" y="1"/>
                    <a:pt x="3005" y="1"/>
                  </a:cubicBezTo>
                  <a:close/>
                </a:path>
              </a:pathLst>
            </a:custGeom>
            <a:solidFill>
              <a:schemeClr val="accent2"/>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66" name="Google Shape;825;p48"/>
            <p:cNvSpPr/>
            <p:nvPr/>
          </p:nvSpPr>
          <p:spPr>
            <a:xfrm>
              <a:off x="2861195" y="4735453"/>
              <a:ext cx="230147" cy="327150"/>
            </a:xfrm>
            <a:custGeom>
              <a:avLst/>
              <a:gdLst/>
              <a:ahLst/>
              <a:cxnLst/>
              <a:rect l="l" t="t" r="r" b="b"/>
              <a:pathLst>
                <a:path w="9052" h="13086" extrusionOk="0">
                  <a:moveTo>
                    <a:pt x="3369" y="1"/>
                  </a:moveTo>
                  <a:cubicBezTo>
                    <a:pt x="2461" y="188"/>
                    <a:pt x="1815" y="504"/>
                    <a:pt x="1155" y="1032"/>
                  </a:cubicBezTo>
                  <a:cubicBezTo>
                    <a:pt x="804" y="1311"/>
                    <a:pt x="552" y="1957"/>
                    <a:pt x="355" y="2359"/>
                  </a:cubicBezTo>
                  <a:cubicBezTo>
                    <a:pt x="1" y="3080"/>
                    <a:pt x="423" y="4353"/>
                    <a:pt x="621" y="5129"/>
                  </a:cubicBezTo>
                  <a:cubicBezTo>
                    <a:pt x="1270" y="7676"/>
                    <a:pt x="723" y="9694"/>
                    <a:pt x="849" y="12321"/>
                  </a:cubicBezTo>
                  <a:cubicBezTo>
                    <a:pt x="858" y="12531"/>
                    <a:pt x="1147" y="12729"/>
                    <a:pt x="1338" y="12814"/>
                  </a:cubicBezTo>
                  <a:cubicBezTo>
                    <a:pt x="1413" y="12848"/>
                    <a:pt x="1747" y="12872"/>
                    <a:pt x="1828" y="12875"/>
                  </a:cubicBezTo>
                  <a:cubicBezTo>
                    <a:pt x="2555" y="12917"/>
                    <a:pt x="3308" y="13086"/>
                    <a:pt x="4042" y="13086"/>
                  </a:cubicBezTo>
                  <a:cubicBezTo>
                    <a:pt x="4218" y="13086"/>
                    <a:pt x="4394" y="13076"/>
                    <a:pt x="4567" y="13052"/>
                  </a:cubicBezTo>
                  <a:cubicBezTo>
                    <a:pt x="5836" y="12882"/>
                    <a:pt x="6169" y="12998"/>
                    <a:pt x="7496" y="12858"/>
                  </a:cubicBezTo>
                  <a:lnTo>
                    <a:pt x="8347" y="12657"/>
                  </a:lnTo>
                  <a:cubicBezTo>
                    <a:pt x="8623" y="12525"/>
                    <a:pt x="8504" y="11191"/>
                    <a:pt x="8487" y="10885"/>
                  </a:cubicBezTo>
                  <a:cubicBezTo>
                    <a:pt x="8358" y="8527"/>
                    <a:pt x="8218" y="6891"/>
                    <a:pt x="8752" y="4590"/>
                  </a:cubicBezTo>
                  <a:cubicBezTo>
                    <a:pt x="8878" y="4043"/>
                    <a:pt x="9052" y="3482"/>
                    <a:pt x="8963" y="2927"/>
                  </a:cubicBezTo>
                  <a:cubicBezTo>
                    <a:pt x="8901" y="2529"/>
                    <a:pt x="8711" y="2164"/>
                    <a:pt x="8496" y="1828"/>
                  </a:cubicBezTo>
                  <a:cubicBezTo>
                    <a:pt x="7904" y="916"/>
                    <a:pt x="7006" y="113"/>
                    <a:pt x="5928" y="1"/>
                  </a:cubicBezTo>
                  <a:lnTo>
                    <a:pt x="5894" y="62"/>
                  </a:lnTo>
                  <a:cubicBezTo>
                    <a:pt x="5894" y="344"/>
                    <a:pt x="5710" y="613"/>
                    <a:pt x="5448" y="712"/>
                  </a:cubicBezTo>
                  <a:cubicBezTo>
                    <a:pt x="5360" y="746"/>
                    <a:pt x="5268" y="760"/>
                    <a:pt x="5176" y="770"/>
                  </a:cubicBezTo>
                  <a:cubicBezTo>
                    <a:pt x="5115" y="775"/>
                    <a:pt x="5053" y="778"/>
                    <a:pt x="4992" y="778"/>
                  </a:cubicBezTo>
                  <a:cubicBezTo>
                    <a:pt x="4630" y="778"/>
                    <a:pt x="4269" y="684"/>
                    <a:pt x="3955" y="501"/>
                  </a:cubicBezTo>
                  <a:cubicBezTo>
                    <a:pt x="3754" y="385"/>
                    <a:pt x="3564" y="222"/>
                    <a:pt x="3485" y="5"/>
                  </a:cubicBezTo>
                  <a:lnTo>
                    <a:pt x="3369" y="1"/>
                  </a:lnTo>
                  <a:close/>
                </a:path>
              </a:pathLst>
            </a:custGeom>
            <a:solidFill>
              <a:schemeClr val="accent2">
                <a:lumMod val="60000"/>
                <a:lumOff val="40000"/>
              </a:schemeClr>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67" name="Google Shape;826;p48"/>
            <p:cNvSpPr/>
            <p:nvPr/>
          </p:nvSpPr>
          <p:spPr>
            <a:xfrm>
              <a:off x="3033609" y="4765950"/>
              <a:ext cx="136100" cy="281275"/>
            </a:xfrm>
            <a:custGeom>
              <a:avLst/>
              <a:gdLst/>
              <a:ahLst/>
              <a:cxnLst/>
              <a:rect l="l" t="t" r="r" b="b"/>
              <a:pathLst>
                <a:path w="5444" h="11251" extrusionOk="0">
                  <a:moveTo>
                    <a:pt x="953" y="1"/>
                  </a:moveTo>
                  <a:cubicBezTo>
                    <a:pt x="826" y="1"/>
                    <a:pt x="696" y="30"/>
                    <a:pt x="575" y="91"/>
                  </a:cubicBezTo>
                  <a:cubicBezTo>
                    <a:pt x="167" y="302"/>
                    <a:pt x="0" y="806"/>
                    <a:pt x="211" y="1217"/>
                  </a:cubicBezTo>
                  <a:cubicBezTo>
                    <a:pt x="235" y="1261"/>
                    <a:pt x="2617" y="5977"/>
                    <a:pt x="3708" y="10608"/>
                  </a:cubicBezTo>
                  <a:cubicBezTo>
                    <a:pt x="3801" y="10992"/>
                    <a:pt x="4144" y="11250"/>
                    <a:pt x="4522" y="11250"/>
                  </a:cubicBezTo>
                  <a:cubicBezTo>
                    <a:pt x="4586" y="11250"/>
                    <a:pt x="4651" y="11244"/>
                    <a:pt x="4716" y="11226"/>
                  </a:cubicBezTo>
                  <a:cubicBezTo>
                    <a:pt x="5165" y="11121"/>
                    <a:pt x="5443" y="10672"/>
                    <a:pt x="5338" y="10223"/>
                  </a:cubicBezTo>
                  <a:cubicBezTo>
                    <a:pt x="4198" y="5391"/>
                    <a:pt x="1803" y="655"/>
                    <a:pt x="1701" y="459"/>
                  </a:cubicBezTo>
                  <a:cubicBezTo>
                    <a:pt x="1553" y="168"/>
                    <a:pt x="1258" y="1"/>
                    <a:pt x="953" y="1"/>
                  </a:cubicBezTo>
                  <a:close/>
                </a:path>
              </a:pathLst>
            </a:custGeom>
            <a:solidFill>
              <a:schemeClr val="accent2">
                <a:lumMod val="60000"/>
                <a:lumOff val="40000"/>
              </a:schemeClr>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68" name="Google Shape;827;p48"/>
            <p:cNvSpPr/>
            <p:nvPr/>
          </p:nvSpPr>
          <p:spPr>
            <a:xfrm>
              <a:off x="2746925" y="4490925"/>
              <a:ext cx="173875" cy="316950"/>
            </a:xfrm>
            <a:custGeom>
              <a:avLst/>
              <a:gdLst/>
              <a:ahLst/>
              <a:cxnLst/>
              <a:rect l="l" t="t" r="r" b="b"/>
              <a:pathLst>
                <a:path w="6955" h="12678" extrusionOk="0">
                  <a:moveTo>
                    <a:pt x="837" y="0"/>
                  </a:moveTo>
                  <a:cubicBezTo>
                    <a:pt x="375" y="0"/>
                    <a:pt x="0" y="375"/>
                    <a:pt x="0" y="837"/>
                  </a:cubicBezTo>
                  <a:cubicBezTo>
                    <a:pt x="0" y="5981"/>
                    <a:pt x="1028" y="9533"/>
                    <a:pt x="3056" y="11398"/>
                  </a:cubicBezTo>
                  <a:cubicBezTo>
                    <a:pt x="4321" y="12562"/>
                    <a:pt x="5563" y="12677"/>
                    <a:pt x="6002" y="12677"/>
                  </a:cubicBezTo>
                  <a:cubicBezTo>
                    <a:pt x="6077" y="12677"/>
                    <a:pt x="6128" y="12674"/>
                    <a:pt x="6152" y="12671"/>
                  </a:cubicBezTo>
                  <a:cubicBezTo>
                    <a:pt x="6614" y="12633"/>
                    <a:pt x="6955" y="12228"/>
                    <a:pt x="6917" y="11769"/>
                  </a:cubicBezTo>
                  <a:cubicBezTo>
                    <a:pt x="6882" y="11329"/>
                    <a:pt x="6515" y="11000"/>
                    <a:pt x="6082" y="11000"/>
                  </a:cubicBezTo>
                  <a:cubicBezTo>
                    <a:pt x="6059" y="11000"/>
                    <a:pt x="6036" y="11001"/>
                    <a:pt x="6013" y="11003"/>
                  </a:cubicBezTo>
                  <a:cubicBezTo>
                    <a:pt x="6012" y="11003"/>
                    <a:pt x="6004" y="11004"/>
                    <a:pt x="5989" y="11004"/>
                  </a:cubicBezTo>
                  <a:cubicBezTo>
                    <a:pt x="5844" y="11004"/>
                    <a:pt x="5045" y="10955"/>
                    <a:pt x="4189" y="10169"/>
                  </a:cubicBezTo>
                  <a:cubicBezTo>
                    <a:pt x="3039" y="9112"/>
                    <a:pt x="1671" y="6635"/>
                    <a:pt x="1671" y="837"/>
                  </a:cubicBezTo>
                  <a:cubicBezTo>
                    <a:pt x="1671" y="375"/>
                    <a:pt x="1297" y="0"/>
                    <a:pt x="837" y="0"/>
                  </a:cubicBezTo>
                  <a:close/>
                </a:path>
              </a:pathLst>
            </a:custGeom>
            <a:solidFill>
              <a:schemeClr val="accent2">
                <a:lumMod val="60000"/>
                <a:lumOff val="40000"/>
              </a:schemeClr>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69" name="Google Shape;828;p48"/>
            <p:cNvSpPr/>
            <p:nvPr/>
          </p:nvSpPr>
          <p:spPr>
            <a:xfrm>
              <a:off x="2957950" y="4664175"/>
              <a:ext cx="46550" cy="96825"/>
            </a:xfrm>
            <a:custGeom>
              <a:avLst/>
              <a:gdLst/>
              <a:ahLst/>
              <a:cxnLst/>
              <a:rect l="l" t="t" r="r" b="b"/>
              <a:pathLst>
                <a:path w="1862" h="3873" extrusionOk="0">
                  <a:moveTo>
                    <a:pt x="933" y="1"/>
                  </a:moveTo>
                  <a:cubicBezTo>
                    <a:pt x="419" y="1"/>
                    <a:pt x="1" y="419"/>
                    <a:pt x="1" y="933"/>
                  </a:cubicBezTo>
                  <a:lnTo>
                    <a:pt x="1" y="2941"/>
                  </a:lnTo>
                  <a:cubicBezTo>
                    <a:pt x="1" y="3454"/>
                    <a:pt x="419" y="3872"/>
                    <a:pt x="933" y="3872"/>
                  </a:cubicBezTo>
                  <a:cubicBezTo>
                    <a:pt x="1444" y="3872"/>
                    <a:pt x="1862" y="3454"/>
                    <a:pt x="1862" y="2941"/>
                  </a:cubicBezTo>
                  <a:lnTo>
                    <a:pt x="1862" y="933"/>
                  </a:lnTo>
                  <a:cubicBezTo>
                    <a:pt x="1862" y="419"/>
                    <a:pt x="1444" y="1"/>
                    <a:pt x="933" y="1"/>
                  </a:cubicBezTo>
                  <a:close/>
                </a:path>
              </a:pathLst>
            </a:custGeom>
            <a:solidFill>
              <a:srgbClr val="B6646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70" name="Google Shape;829;p48"/>
            <p:cNvSpPr/>
            <p:nvPr/>
          </p:nvSpPr>
          <p:spPr>
            <a:xfrm>
              <a:off x="2957950" y="4673200"/>
              <a:ext cx="46550" cy="43575"/>
            </a:xfrm>
            <a:custGeom>
              <a:avLst/>
              <a:gdLst/>
              <a:ahLst/>
              <a:cxnLst/>
              <a:rect l="l" t="t" r="r" b="b"/>
              <a:pathLst>
                <a:path w="1862" h="1743" extrusionOk="0">
                  <a:moveTo>
                    <a:pt x="1" y="0"/>
                  </a:moveTo>
                  <a:lnTo>
                    <a:pt x="1" y="1548"/>
                  </a:lnTo>
                  <a:cubicBezTo>
                    <a:pt x="1" y="1548"/>
                    <a:pt x="462" y="1742"/>
                    <a:pt x="1013" y="1742"/>
                  </a:cubicBezTo>
                  <a:cubicBezTo>
                    <a:pt x="1289" y="1742"/>
                    <a:pt x="1587" y="1694"/>
                    <a:pt x="1862" y="1548"/>
                  </a:cubicBezTo>
                  <a:lnTo>
                    <a:pt x="1862" y="0"/>
                  </a:ln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71" name="Google Shape;830;p48"/>
            <p:cNvSpPr/>
            <p:nvPr/>
          </p:nvSpPr>
          <p:spPr>
            <a:xfrm>
              <a:off x="2872725" y="4613400"/>
              <a:ext cx="52250" cy="48925"/>
            </a:xfrm>
            <a:custGeom>
              <a:avLst/>
              <a:gdLst/>
              <a:ahLst/>
              <a:cxnLst/>
              <a:rect l="l" t="t" r="r" b="b"/>
              <a:pathLst>
                <a:path w="2090" h="1957" extrusionOk="0">
                  <a:moveTo>
                    <a:pt x="1042" y="1"/>
                  </a:moveTo>
                  <a:cubicBezTo>
                    <a:pt x="563" y="1"/>
                    <a:pt x="147" y="354"/>
                    <a:pt x="79" y="841"/>
                  </a:cubicBezTo>
                  <a:cubicBezTo>
                    <a:pt x="1" y="1375"/>
                    <a:pt x="375" y="1872"/>
                    <a:pt x="909" y="1947"/>
                  </a:cubicBezTo>
                  <a:cubicBezTo>
                    <a:pt x="955" y="1953"/>
                    <a:pt x="1001" y="1957"/>
                    <a:pt x="1046" y="1957"/>
                  </a:cubicBezTo>
                  <a:cubicBezTo>
                    <a:pt x="1528" y="1957"/>
                    <a:pt x="1946" y="1605"/>
                    <a:pt x="2015" y="1117"/>
                  </a:cubicBezTo>
                  <a:cubicBezTo>
                    <a:pt x="2089" y="579"/>
                    <a:pt x="1719" y="85"/>
                    <a:pt x="1185" y="11"/>
                  </a:cubicBezTo>
                  <a:cubicBezTo>
                    <a:pt x="1137" y="4"/>
                    <a:pt x="1089" y="1"/>
                    <a:pt x="1042" y="1"/>
                  </a:cubicBezTo>
                  <a:close/>
                </a:path>
              </a:pathLst>
            </a:custGeom>
            <a:solidFill>
              <a:srgbClr val="B6646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72" name="Google Shape;831;p48"/>
            <p:cNvSpPr/>
            <p:nvPr/>
          </p:nvSpPr>
          <p:spPr>
            <a:xfrm>
              <a:off x="3035600" y="4612900"/>
              <a:ext cx="52250" cy="49000"/>
            </a:xfrm>
            <a:custGeom>
              <a:avLst/>
              <a:gdLst/>
              <a:ahLst/>
              <a:cxnLst/>
              <a:rect l="l" t="t" r="r" b="b"/>
              <a:pathLst>
                <a:path w="2090" h="1960" extrusionOk="0">
                  <a:moveTo>
                    <a:pt x="1047" y="1"/>
                  </a:moveTo>
                  <a:cubicBezTo>
                    <a:pt x="566" y="1"/>
                    <a:pt x="148" y="355"/>
                    <a:pt x="76" y="844"/>
                  </a:cubicBezTo>
                  <a:cubicBezTo>
                    <a:pt x="1" y="1378"/>
                    <a:pt x="375" y="1875"/>
                    <a:pt x="910" y="1950"/>
                  </a:cubicBezTo>
                  <a:cubicBezTo>
                    <a:pt x="956" y="1956"/>
                    <a:pt x="1001" y="1959"/>
                    <a:pt x="1046" y="1959"/>
                  </a:cubicBezTo>
                  <a:cubicBezTo>
                    <a:pt x="1526" y="1959"/>
                    <a:pt x="1947" y="1607"/>
                    <a:pt x="2015" y="1116"/>
                  </a:cubicBezTo>
                  <a:cubicBezTo>
                    <a:pt x="2090" y="582"/>
                    <a:pt x="1719" y="89"/>
                    <a:pt x="1185" y="11"/>
                  </a:cubicBezTo>
                  <a:cubicBezTo>
                    <a:pt x="1139" y="4"/>
                    <a:pt x="1093" y="1"/>
                    <a:pt x="1047" y="1"/>
                  </a:cubicBezTo>
                  <a:close/>
                </a:path>
              </a:pathLst>
            </a:custGeom>
            <a:solidFill>
              <a:srgbClr val="B6646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73" name="Google Shape;832;p48"/>
            <p:cNvSpPr/>
            <p:nvPr/>
          </p:nvSpPr>
          <p:spPr>
            <a:xfrm>
              <a:off x="2890250" y="4457300"/>
              <a:ext cx="177375" cy="238400"/>
            </a:xfrm>
            <a:custGeom>
              <a:avLst/>
              <a:gdLst/>
              <a:ahLst/>
              <a:cxnLst/>
              <a:rect l="l" t="t" r="r" b="b"/>
              <a:pathLst>
                <a:path w="7095" h="9536" extrusionOk="0">
                  <a:moveTo>
                    <a:pt x="3521" y="0"/>
                  </a:moveTo>
                  <a:cubicBezTo>
                    <a:pt x="3494" y="0"/>
                    <a:pt x="3467" y="0"/>
                    <a:pt x="3440" y="1"/>
                  </a:cubicBezTo>
                  <a:cubicBezTo>
                    <a:pt x="1528" y="46"/>
                    <a:pt x="0" y="1645"/>
                    <a:pt x="41" y="3557"/>
                  </a:cubicBezTo>
                  <a:lnTo>
                    <a:pt x="102" y="6139"/>
                  </a:lnTo>
                  <a:cubicBezTo>
                    <a:pt x="143" y="8024"/>
                    <a:pt x="1700" y="9535"/>
                    <a:pt x="3572" y="9535"/>
                  </a:cubicBezTo>
                  <a:cubicBezTo>
                    <a:pt x="3600" y="9535"/>
                    <a:pt x="3627" y="9535"/>
                    <a:pt x="3654" y="9534"/>
                  </a:cubicBezTo>
                  <a:cubicBezTo>
                    <a:pt x="5567" y="9493"/>
                    <a:pt x="7094" y="7891"/>
                    <a:pt x="7054" y="5982"/>
                  </a:cubicBezTo>
                  <a:lnTo>
                    <a:pt x="6992" y="3397"/>
                  </a:lnTo>
                  <a:cubicBezTo>
                    <a:pt x="6952" y="1515"/>
                    <a:pt x="5393" y="0"/>
                    <a:pt x="3521" y="0"/>
                  </a:cubicBezTo>
                  <a:close/>
                </a:path>
              </a:pathLst>
            </a:custGeom>
            <a:solidFill>
              <a:srgbClr val="B6646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74" name="Google Shape;833;p48"/>
            <p:cNvSpPr/>
            <p:nvPr/>
          </p:nvSpPr>
          <p:spPr>
            <a:xfrm>
              <a:off x="3057550" y="4631600"/>
              <a:ext cx="15675" cy="21925"/>
            </a:xfrm>
            <a:custGeom>
              <a:avLst/>
              <a:gdLst/>
              <a:ahLst/>
              <a:cxnLst/>
              <a:rect l="l" t="t" r="r" b="b"/>
              <a:pathLst>
                <a:path w="627" h="877" extrusionOk="0">
                  <a:moveTo>
                    <a:pt x="616" y="0"/>
                  </a:moveTo>
                  <a:cubicBezTo>
                    <a:pt x="615" y="0"/>
                    <a:pt x="614" y="0"/>
                    <a:pt x="613" y="1"/>
                  </a:cubicBezTo>
                  <a:cubicBezTo>
                    <a:pt x="236" y="69"/>
                    <a:pt x="1" y="470"/>
                    <a:pt x="68" y="838"/>
                  </a:cubicBezTo>
                  <a:cubicBezTo>
                    <a:pt x="73" y="865"/>
                    <a:pt x="91" y="877"/>
                    <a:pt x="112" y="877"/>
                  </a:cubicBezTo>
                  <a:cubicBezTo>
                    <a:pt x="139" y="877"/>
                    <a:pt x="170" y="855"/>
                    <a:pt x="175" y="824"/>
                  </a:cubicBezTo>
                  <a:cubicBezTo>
                    <a:pt x="215" y="494"/>
                    <a:pt x="371" y="229"/>
                    <a:pt x="620" y="15"/>
                  </a:cubicBezTo>
                  <a:cubicBezTo>
                    <a:pt x="626" y="8"/>
                    <a:pt x="621" y="0"/>
                    <a:pt x="616"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75" name="Google Shape;834;p48"/>
            <p:cNvSpPr/>
            <p:nvPr/>
          </p:nvSpPr>
          <p:spPr>
            <a:xfrm>
              <a:off x="2931325" y="4591525"/>
              <a:ext cx="18500" cy="19025"/>
            </a:xfrm>
            <a:custGeom>
              <a:avLst/>
              <a:gdLst/>
              <a:ahLst/>
              <a:cxnLst/>
              <a:rect l="l" t="t" r="r" b="b"/>
              <a:pathLst>
                <a:path w="740" h="761" extrusionOk="0">
                  <a:moveTo>
                    <a:pt x="363" y="1"/>
                  </a:moveTo>
                  <a:cubicBezTo>
                    <a:pt x="359" y="1"/>
                    <a:pt x="355" y="1"/>
                    <a:pt x="351" y="1"/>
                  </a:cubicBezTo>
                  <a:cubicBezTo>
                    <a:pt x="154" y="11"/>
                    <a:pt x="1" y="189"/>
                    <a:pt x="11" y="399"/>
                  </a:cubicBezTo>
                  <a:cubicBezTo>
                    <a:pt x="18" y="601"/>
                    <a:pt x="178" y="761"/>
                    <a:pt x="369" y="761"/>
                  </a:cubicBezTo>
                  <a:cubicBezTo>
                    <a:pt x="374" y="761"/>
                    <a:pt x="380" y="761"/>
                    <a:pt x="386" y="760"/>
                  </a:cubicBezTo>
                  <a:cubicBezTo>
                    <a:pt x="586" y="753"/>
                    <a:pt x="739" y="577"/>
                    <a:pt x="729" y="365"/>
                  </a:cubicBezTo>
                  <a:cubicBezTo>
                    <a:pt x="719" y="159"/>
                    <a:pt x="559" y="1"/>
                    <a:pt x="363" y="1"/>
                  </a:cubicBezTo>
                  <a:close/>
                </a:path>
              </a:pathLst>
            </a:custGeom>
            <a:solidFill>
              <a:schemeClr val="bg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76" name="Google Shape;835;p48"/>
            <p:cNvSpPr/>
            <p:nvPr/>
          </p:nvSpPr>
          <p:spPr>
            <a:xfrm>
              <a:off x="3003725" y="4591275"/>
              <a:ext cx="18475" cy="19025"/>
            </a:xfrm>
            <a:custGeom>
              <a:avLst/>
              <a:gdLst/>
              <a:ahLst/>
              <a:cxnLst/>
              <a:rect l="l" t="t" r="r" b="b"/>
              <a:pathLst>
                <a:path w="739" h="761" extrusionOk="0">
                  <a:moveTo>
                    <a:pt x="366" y="1"/>
                  </a:moveTo>
                  <a:cubicBezTo>
                    <a:pt x="362" y="1"/>
                    <a:pt x="358" y="1"/>
                    <a:pt x="354" y="1"/>
                  </a:cubicBezTo>
                  <a:cubicBezTo>
                    <a:pt x="153" y="11"/>
                    <a:pt x="0" y="188"/>
                    <a:pt x="10" y="399"/>
                  </a:cubicBezTo>
                  <a:cubicBezTo>
                    <a:pt x="21" y="601"/>
                    <a:pt x="180" y="760"/>
                    <a:pt x="370" y="760"/>
                  </a:cubicBezTo>
                  <a:cubicBezTo>
                    <a:pt x="376" y="760"/>
                    <a:pt x="382" y="760"/>
                    <a:pt x="388" y="760"/>
                  </a:cubicBezTo>
                  <a:cubicBezTo>
                    <a:pt x="585" y="753"/>
                    <a:pt x="739" y="576"/>
                    <a:pt x="731" y="365"/>
                  </a:cubicBezTo>
                  <a:cubicBezTo>
                    <a:pt x="722" y="158"/>
                    <a:pt x="558" y="1"/>
                    <a:pt x="366" y="1"/>
                  </a:cubicBezTo>
                  <a:close/>
                </a:path>
              </a:pathLst>
            </a:custGeom>
            <a:solidFill>
              <a:schemeClr val="bg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77" name="Google Shape;836;p48"/>
            <p:cNvSpPr/>
            <p:nvPr/>
          </p:nvSpPr>
          <p:spPr>
            <a:xfrm>
              <a:off x="2963725" y="4625525"/>
              <a:ext cx="28950" cy="13850"/>
            </a:xfrm>
            <a:custGeom>
              <a:avLst/>
              <a:gdLst/>
              <a:ahLst/>
              <a:cxnLst/>
              <a:rect l="l" t="t" r="r" b="b"/>
              <a:pathLst>
                <a:path w="1158" h="554" extrusionOk="0">
                  <a:moveTo>
                    <a:pt x="70" y="0"/>
                  </a:moveTo>
                  <a:cubicBezTo>
                    <a:pt x="62" y="0"/>
                    <a:pt x="53" y="2"/>
                    <a:pt x="45" y="5"/>
                  </a:cubicBezTo>
                  <a:cubicBezTo>
                    <a:pt x="15" y="19"/>
                    <a:pt x="1" y="53"/>
                    <a:pt x="15" y="84"/>
                  </a:cubicBezTo>
                  <a:cubicBezTo>
                    <a:pt x="151" y="414"/>
                    <a:pt x="376" y="553"/>
                    <a:pt x="549" y="553"/>
                  </a:cubicBezTo>
                  <a:cubicBezTo>
                    <a:pt x="569" y="553"/>
                    <a:pt x="586" y="553"/>
                    <a:pt x="607" y="550"/>
                  </a:cubicBezTo>
                  <a:cubicBezTo>
                    <a:pt x="624" y="547"/>
                    <a:pt x="641" y="543"/>
                    <a:pt x="661" y="539"/>
                  </a:cubicBezTo>
                  <a:cubicBezTo>
                    <a:pt x="804" y="516"/>
                    <a:pt x="971" y="489"/>
                    <a:pt x="1144" y="121"/>
                  </a:cubicBezTo>
                  <a:cubicBezTo>
                    <a:pt x="1158" y="90"/>
                    <a:pt x="1147" y="57"/>
                    <a:pt x="1117" y="40"/>
                  </a:cubicBezTo>
                  <a:cubicBezTo>
                    <a:pt x="1109" y="36"/>
                    <a:pt x="1100" y="34"/>
                    <a:pt x="1092" y="34"/>
                  </a:cubicBezTo>
                  <a:cubicBezTo>
                    <a:pt x="1068" y="34"/>
                    <a:pt x="1046" y="48"/>
                    <a:pt x="1035" y="70"/>
                  </a:cubicBezTo>
                  <a:cubicBezTo>
                    <a:pt x="886" y="380"/>
                    <a:pt x="767" y="396"/>
                    <a:pt x="641" y="417"/>
                  </a:cubicBezTo>
                  <a:cubicBezTo>
                    <a:pt x="621" y="421"/>
                    <a:pt x="600" y="424"/>
                    <a:pt x="583" y="427"/>
                  </a:cubicBezTo>
                  <a:cubicBezTo>
                    <a:pt x="572" y="430"/>
                    <a:pt x="560" y="431"/>
                    <a:pt x="546" y="431"/>
                  </a:cubicBezTo>
                  <a:cubicBezTo>
                    <a:pt x="431" y="431"/>
                    <a:pt x="249" y="332"/>
                    <a:pt x="127" y="36"/>
                  </a:cubicBezTo>
                  <a:cubicBezTo>
                    <a:pt x="117" y="13"/>
                    <a:pt x="94" y="0"/>
                    <a:pt x="70" y="0"/>
                  </a:cubicBezTo>
                  <a:close/>
                </a:path>
              </a:pathLst>
            </a:custGeom>
            <a:solidFill>
              <a:schemeClr val="bg1"/>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78" name="Google Shape;837;p48"/>
            <p:cNvSpPr/>
            <p:nvPr/>
          </p:nvSpPr>
          <p:spPr>
            <a:xfrm>
              <a:off x="3000550" y="4563975"/>
              <a:ext cx="25825" cy="7875"/>
            </a:xfrm>
            <a:custGeom>
              <a:avLst/>
              <a:gdLst/>
              <a:ahLst/>
              <a:cxnLst/>
              <a:rect l="l" t="t" r="r" b="b"/>
              <a:pathLst>
                <a:path w="1033" h="315" extrusionOk="0">
                  <a:moveTo>
                    <a:pt x="501" y="0"/>
                  </a:moveTo>
                  <a:cubicBezTo>
                    <a:pt x="243" y="0"/>
                    <a:pt x="49" y="161"/>
                    <a:pt x="38" y="168"/>
                  </a:cubicBezTo>
                  <a:cubicBezTo>
                    <a:pt x="5" y="195"/>
                    <a:pt x="1" y="245"/>
                    <a:pt x="29" y="283"/>
                  </a:cubicBezTo>
                  <a:cubicBezTo>
                    <a:pt x="46" y="302"/>
                    <a:pt x="70" y="313"/>
                    <a:pt x="93" y="313"/>
                  </a:cubicBezTo>
                  <a:cubicBezTo>
                    <a:pt x="111" y="313"/>
                    <a:pt x="129" y="307"/>
                    <a:pt x="144" y="294"/>
                  </a:cubicBezTo>
                  <a:cubicBezTo>
                    <a:pt x="148" y="294"/>
                    <a:pt x="304" y="168"/>
                    <a:pt x="501" y="164"/>
                  </a:cubicBezTo>
                  <a:cubicBezTo>
                    <a:pt x="706" y="164"/>
                    <a:pt x="889" y="297"/>
                    <a:pt x="893" y="300"/>
                  </a:cubicBezTo>
                  <a:cubicBezTo>
                    <a:pt x="906" y="311"/>
                    <a:pt x="924" y="314"/>
                    <a:pt x="940" y="314"/>
                  </a:cubicBezTo>
                  <a:cubicBezTo>
                    <a:pt x="964" y="314"/>
                    <a:pt x="991" y="303"/>
                    <a:pt x="1009" y="280"/>
                  </a:cubicBezTo>
                  <a:cubicBezTo>
                    <a:pt x="1032" y="242"/>
                    <a:pt x="1026" y="192"/>
                    <a:pt x="988" y="164"/>
                  </a:cubicBezTo>
                  <a:cubicBezTo>
                    <a:pt x="981" y="157"/>
                    <a:pt x="760" y="0"/>
                    <a:pt x="505"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79" name="Google Shape;838;p48"/>
            <p:cNvSpPr/>
            <p:nvPr/>
          </p:nvSpPr>
          <p:spPr>
            <a:xfrm>
              <a:off x="2926150" y="4566100"/>
              <a:ext cx="25800" cy="9625"/>
            </a:xfrm>
            <a:custGeom>
              <a:avLst/>
              <a:gdLst/>
              <a:ahLst/>
              <a:cxnLst/>
              <a:rect l="l" t="t" r="r" b="b"/>
              <a:pathLst>
                <a:path w="1032" h="385" extrusionOk="0">
                  <a:moveTo>
                    <a:pt x="521" y="0"/>
                  </a:moveTo>
                  <a:cubicBezTo>
                    <a:pt x="509" y="0"/>
                    <a:pt x="498" y="0"/>
                    <a:pt x="486" y="1"/>
                  </a:cubicBezTo>
                  <a:cubicBezTo>
                    <a:pt x="221" y="22"/>
                    <a:pt x="37" y="242"/>
                    <a:pt x="31" y="253"/>
                  </a:cubicBezTo>
                  <a:cubicBezTo>
                    <a:pt x="1" y="287"/>
                    <a:pt x="7" y="338"/>
                    <a:pt x="41" y="369"/>
                  </a:cubicBezTo>
                  <a:cubicBezTo>
                    <a:pt x="58" y="382"/>
                    <a:pt x="75" y="385"/>
                    <a:pt x="95" y="385"/>
                  </a:cubicBezTo>
                  <a:cubicBezTo>
                    <a:pt x="119" y="385"/>
                    <a:pt x="143" y="375"/>
                    <a:pt x="157" y="358"/>
                  </a:cubicBezTo>
                  <a:cubicBezTo>
                    <a:pt x="160" y="355"/>
                    <a:pt x="307" y="181"/>
                    <a:pt x="500" y="168"/>
                  </a:cubicBezTo>
                  <a:cubicBezTo>
                    <a:pt x="510" y="167"/>
                    <a:pt x="520" y="167"/>
                    <a:pt x="530" y="167"/>
                  </a:cubicBezTo>
                  <a:cubicBezTo>
                    <a:pt x="710" y="167"/>
                    <a:pt x="885" y="308"/>
                    <a:pt x="888" y="311"/>
                  </a:cubicBezTo>
                  <a:cubicBezTo>
                    <a:pt x="903" y="322"/>
                    <a:pt x="921" y="328"/>
                    <a:pt x="939" y="328"/>
                  </a:cubicBezTo>
                  <a:cubicBezTo>
                    <a:pt x="963" y="328"/>
                    <a:pt x="987" y="318"/>
                    <a:pt x="1004" y="297"/>
                  </a:cubicBezTo>
                  <a:cubicBezTo>
                    <a:pt x="1031" y="263"/>
                    <a:pt x="1028" y="212"/>
                    <a:pt x="993" y="181"/>
                  </a:cubicBezTo>
                  <a:cubicBezTo>
                    <a:pt x="984" y="175"/>
                    <a:pt x="771" y="0"/>
                    <a:pt x="521" y="0"/>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80" name="Google Shape;839;p48"/>
            <p:cNvSpPr/>
            <p:nvPr/>
          </p:nvSpPr>
          <p:spPr>
            <a:xfrm>
              <a:off x="2967575" y="4568550"/>
              <a:ext cx="10150" cy="48125"/>
            </a:xfrm>
            <a:custGeom>
              <a:avLst/>
              <a:gdLst/>
              <a:ahLst/>
              <a:cxnLst/>
              <a:rect l="l" t="t" r="r" b="b"/>
              <a:pathLst>
                <a:path w="406" h="1925" extrusionOk="0">
                  <a:moveTo>
                    <a:pt x="280" y="1"/>
                  </a:moveTo>
                  <a:cubicBezTo>
                    <a:pt x="238" y="1"/>
                    <a:pt x="201" y="31"/>
                    <a:pt x="197" y="73"/>
                  </a:cubicBezTo>
                  <a:cubicBezTo>
                    <a:pt x="184" y="233"/>
                    <a:pt x="164" y="396"/>
                    <a:pt x="143" y="556"/>
                  </a:cubicBezTo>
                  <a:cubicBezTo>
                    <a:pt x="68" y="1100"/>
                    <a:pt x="0" y="1618"/>
                    <a:pt x="255" y="1900"/>
                  </a:cubicBezTo>
                  <a:cubicBezTo>
                    <a:pt x="269" y="1917"/>
                    <a:pt x="293" y="1924"/>
                    <a:pt x="313" y="1924"/>
                  </a:cubicBezTo>
                  <a:cubicBezTo>
                    <a:pt x="334" y="1924"/>
                    <a:pt x="354" y="1917"/>
                    <a:pt x="368" y="1904"/>
                  </a:cubicBezTo>
                  <a:cubicBezTo>
                    <a:pt x="401" y="1873"/>
                    <a:pt x="405" y="1825"/>
                    <a:pt x="374" y="1791"/>
                  </a:cubicBezTo>
                  <a:cubicBezTo>
                    <a:pt x="170" y="1567"/>
                    <a:pt x="235" y="1087"/>
                    <a:pt x="299" y="577"/>
                  </a:cubicBezTo>
                  <a:cubicBezTo>
                    <a:pt x="324" y="417"/>
                    <a:pt x="344" y="250"/>
                    <a:pt x="357" y="87"/>
                  </a:cubicBezTo>
                  <a:cubicBezTo>
                    <a:pt x="360" y="46"/>
                    <a:pt x="330" y="5"/>
                    <a:pt x="286" y="1"/>
                  </a:cubicBezTo>
                  <a:cubicBezTo>
                    <a:pt x="284" y="1"/>
                    <a:pt x="282" y="1"/>
                    <a:pt x="280" y="1"/>
                  </a:cubicBezTo>
                  <a:close/>
                </a:path>
              </a:pathLst>
            </a:custGeom>
            <a:solidFill>
              <a:schemeClr val="accent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81" name="Google Shape;840;p48"/>
            <p:cNvSpPr/>
            <p:nvPr/>
          </p:nvSpPr>
          <p:spPr>
            <a:xfrm>
              <a:off x="2874175" y="4424625"/>
              <a:ext cx="198200" cy="192375"/>
            </a:xfrm>
            <a:custGeom>
              <a:avLst/>
              <a:gdLst/>
              <a:ahLst/>
              <a:cxnLst/>
              <a:rect l="l" t="t" r="r" b="b"/>
              <a:pathLst>
                <a:path w="7928" h="7695" extrusionOk="0">
                  <a:moveTo>
                    <a:pt x="3193" y="0"/>
                  </a:moveTo>
                  <a:cubicBezTo>
                    <a:pt x="2931" y="0"/>
                    <a:pt x="2684" y="191"/>
                    <a:pt x="2508" y="400"/>
                  </a:cubicBezTo>
                  <a:cubicBezTo>
                    <a:pt x="2304" y="645"/>
                    <a:pt x="2133" y="965"/>
                    <a:pt x="2215" y="1278"/>
                  </a:cubicBezTo>
                  <a:lnTo>
                    <a:pt x="2130" y="1298"/>
                  </a:lnTo>
                  <a:cubicBezTo>
                    <a:pt x="1998" y="1108"/>
                    <a:pt x="1858" y="907"/>
                    <a:pt x="1654" y="791"/>
                  </a:cubicBezTo>
                  <a:cubicBezTo>
                    <a:pt x="1560" y="735"/>
                    <a:pt x="1448" y="704"/>
                    <a:pt x="1338" y="704"/>
                  </a:cubicBezTo>
                  <a:cubicBezTo>
                    <a:pt x="1213" y="704"/>
                    <a:pt x="1091" y="745"/>
                    <a:pt x="1004" y="835"/>
                  </a:cubicBezTo>
                  <a:cubicBezTo>
                    <a:pt x="926" y="917"/>
                    <a:pt x="885" y="1026"/>
                    <a:pt x="865" y="1138"/>
                  </a:cubicBezTo>
                  <a:cubicBezTo>
                    <a:pt x="797" y="1519"/>
                    <a:pt x="953" y="1934"/>
                    <a:pt x="1256" y="2173"/>
                  </a:cubicBezTo>
                  <a:lnTo>
                    <a:pt x="1266" y="2285"/>
                  </a:lnTo>
                  <a:cubicBezTo>
                    <a:pt x="1052" y="2162"/>
                    <a:pt x="807" y="2088"/>
                    <a:pt x="562" y="2063"/>
                  </a:cubicBezTo>
                  <a:cubicBezTo>
                    <a:pt x="539" y="2062"/>
                    <a:pt x="515" y="2061"/>
                    <a:pt x="492" y="2061"/>
                  </a:cubicBezTo>
                  <a:cubicBezTo>
                    <a:pt x="372" y="2061"/>
                    <a:pt x="249" y="2086"/>
                    <a:pt x="181" y="2179"/>
                  </a:cubicBezTo>
                  <a:cubicBezTo>
                    <a:pt x="130" y="2251"/>
                    <a:pt x="14" y="2561"/>
                    <a:pt x="10" y="2649"/>
                  </a:cubicBezTo>
                  <a:cubicBezTo>
                    <a:pt x="1" y="2897"/>
                    <a:pt x="48" y="2972"/>
                    <a:pt x="112" y="3211"/>
                  </a:cubicBezTo>
                  <a:cubicBezTo>
                    <a:pt x="177" y="3451"/>
                    <a:pt x="375" y="3639"/>
                    <a:pt x="582" y="3775"/>
                  </a:cubicBezTo>
                  <a:lnTo>
                    <a:pt x="569" y="3843"/>
                  </a:lnTo>
                  <a:cubicBezTo>
                    <a:pt x="497" y="5075"/>
                    <a:pt x="541" y="6309"/>
                    <a:pt x="701" y="7534"/>
                  </a:cubicBezTo>
                  <a:lnTo>
                    <a:pt x="841" y="7694"/>
                  </a:lnTo>
                  <a:cubicBezTo>
                    <a:pt x="861" y="7473"/>
                    <a:pt x="797" y="7096"/>
                    <a:pt x="817" y="6878"/>
                  </a:cubicBezTo>
                  <a:cubicBezTo>
                    <a:pt x="902" y="5937"/>
                    <a:pt x="990" y="4983"/>
                    <a:pt x="1342" y="4110"/>
                  </a:cubicBezTo>
                  <a:lnTo>
                    <a:pt x="1342" y="4110"/>
                  </a:lnTo>
                  <a:cubicBezTo>
                    <a:pt x="1571" y="4389"/>
                    <a:pt x="1937" y="4519"/>
                    <a:pt x="2302" y="4519"/>
                  </a:cubicBezTo>
                  <a:cubicBezTo>
                    <a:pt x="2404" y="4519"/>
                    <a:pt x="2505" y="4509"/>
                    <a:pt x="2603" y="4489"/>
                  </a:cubicBezTo>
                  <a:cubicBezTo>
                    <a:pt x="3066" y="4398"/>
                    <a:pt x="3468" y="4125"/>
                    <a:pt x="3831" y="3826"/>
                  </a:cubicBezTo>
                  <a:lnTo>
                    <a:pt x="3879" y="3785"/>
                  </a:lnTo>
                  <a:cubicBezTo>
                    <a:pt x="3967" y="3972"/>
                    <a:pt x="4151" y="4105"/>
                    <a:pt x="4346" y="4180"/>
                  </a:cubicBezTo>
                  <a:cubicBezTo>
                    <a:pt x="4542" y="4252"/>
                    <a:pt x="4754" y="4272"/>
                    <a:pt x="4964" y="4288"/>
                  </a:cubicBezTo>
                  <a:cubicBezTo>
                    <a:pt x="5076" y="4296"/>
                    <a:pt x="5191" y="4303"/>
                    <a:pt x="5305" y="4303"/>
                  </a:cubicBezTo>
                  <a:cubicBezTo>
                    <a:pt x="5584" y="4303"/>
                    <a:pt x="5861" y="4264"/>
                    <a:pt x="6090" y="4112"/>
                  </a:cubicBezTo>
                  <a:lnTo>
                    <a:pt x="6145" y="4255"/>
                  </a:lnTo>
                  <a:cubicBezTo>
                    <a:pt x="6927" y="5207"/>
                    <a:pt x="7373" y="6490"/>
                    <a:pt x="7639" y="7694"/>
                  </a:cubicBezTo>
                  <a:lnTo>
                    <a:pt x="7782" y="7364"/>
                  </a:lnTo>
                  <a:cubicBezTo>
                    <a:pt x="7928" y="6460"/>
                    <a:pt x="7914" y="5370"/>
                    <a:pt x="7901" y="4452"/>
                  </a:cubicBezTo>
                  <a:cubicBezTo>
                    <a:pt x="7890" y="3823"/>
                    <a:pt x="7812" y="3125"/>
                    <a:pt x="7336" y="2721"/>
                  </a:cubicBezTo>
                  <a:lnTo>
                    <a:pt x="7319" y="2547"/>
                  </a:lnTo>
                  <a:cubicBezTo>
                    <a:pt x="7278" y="2223"/>
                    <a:pt x="7111" y="1920"/>
                    <a:pt x="6860" y="1713"/>
                  </a:cubicBezTo>
                  <a:cubicBezTo>
                    <a:pt x="6637" y="1530"/>
                    <a:pt x="6345" y="1426"/>
                    <a:pt x="6054" y="1426"/>
                  </a:cubicBezTo>
                  <a:cubicBezTo>
                    <a:pt x="6021" y="1426"/>
                    <a:pt x="5987" y="1428"/>
                    <a:pt x="5954" y="1430"/>
                  </a:cubicBezTo>
                  <a:lnTo>
                    <a:pt x="5958" y="1390"/>
                  </a:lnTo>
                  <a:cubicBezTo>
                    <a:pt x="5900" y="995"/>
                    <a:pt x="5556" y="659"/>
                    <a:pt x="5162" y="611"/>
                  </a:cubicBezTo>
                  <a:cubicBezTo>
                    <a:pt x="5127" y="606"/>
                    <a:pt x="5091" y="604"/>
                    <a:pt x="5056" y="604"/>
                  </a:cubicBezTo>
                  <a:cubicBezTo>
                    <a:pt x="4692" y="604"/>
                    <a:pt x="4335" y="835"/>
                    <a:pt x="4199" y="1172"/>
                  </a:cubicBezTo>
                  <a:lnTo>
                    <a:pt x="4168" y="1118"/>
                  </a:lnTo>
                  <a:cubicBezTo>
                    <a:pt x="4087" y="958"/>
                    <a:pt x="4005" y="802"/>
                    <a:pt x="3920" y="642"/>
                  </a:cubicBezTo>
                  <a:cubicBezTo>
                    <a:pt x="3780" y="373"/>
                    <a:pt x="3603" y="73"/>
                    <a:pt x="3304" y="12"/>
                  </a:cubicBezTo>
                  <a:cubicBezTo>
                    <a:pt x="3267" y="4"/>
                    <a:pt x="3230" y="0"/>
                    <a:pt x="3193" y="0"/>
                  </a:cubicBezTo>
                  <a:close/>
                </a:path>
              </a:pathLst>
            </a:custGeom>
            <a:solidFill>
              <a:srgbClr val="002060"/>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82" name="Google Shape;841;p48"/>
            <p:cNvSpPr/>
            <p:nvPr/>
          </p:nvSpPr>
          <p:spPr>
            <a:xfrm>
              <a:off x="2736175" y="4448250"/>
              <a:ext cx="67225" cy="83175"/>
            </a:xfrm>
            <a:custGeom>
              <a:avLst/>
              <a:gdLst/>
              <a:ahLst/>
              <a:cxnLst/>
              <a:rect l="l" t="t" r="r" b="b"/>
              <a:pathLst>
                <a:path w="2689" h="3327" extrusionOk="0">
                  <a:moveTo>
                    <a:pt x="1112" y="1"/>
                  </a:moveTo>
                  <a:cubicBezTo>
                    <a:pt x="1029" y="1"/>
                    <a:pt x="938" y="64"/>
                    <a:pt x="945" y="156"/>
                  </a:cubicBezTo>
                  <a:cubicBezTo>
                    <a:pt x="961" y="506"/>
                    <a:pt x="951" y="864"/>
                    <a:pt x="928" y="1220"/>
                  </a:cubicBezTo>
                  <a:cubicBezTo>
                    <a:pt x="733" y="819"/>
                    <a:pt x="455" y="459"/>
                    <a:pt x="216" y="265"/>
                  </a:cubicBezTo>
                  <a:cubicBezTo>
                    <a:pt x="193" y="246"/>
                    <a:pt x="164" y="238"/>
                    <a:pt x="136" y="238"/>
                  </a:cubicBezTo>
                  <a:cubicBezTo>
                    <a:pt x="66" y="238"/>
                    <a:pt x="0" y="291"/>
                    <a:pt x="29" y="374"/>
                  </a:cubicBezTo>
                  <a:cubicBezTo>
                    <a:pt x="158" y="775"/>
                    <a:pt x="315" y="1156"/>
                    <a:pt x="383" y="1571"/>
                  </a:cubicBezTo>
                  <a:cubicBezTo>
                    <a:pt x="434" y="1891"/>
                    <a:pt x="386" y="2228"/>
                    <a:pt x="516" y="2514"/>
                  </a:cubicBezTo>
                  <a:cubicBezTo>
                    <a:pt x="577" y="2853"/>
                    <a:pt x="808" y="3164"/>
                    <a:pt x="1162" y="3262"/>
                  </a:cubicBezTo>
                  <a:cubicBezTo>
                    <a:pt x="1203" y="3272"/>
                    <a:pt x="1244" y="3279"/>
                    <a:pt x="1284" y="3282"/>
                  </a:cubicBezTo>
                  <a:cubicBezTo>
                    <a:pt x="1346" y="3310"/>
                    <a:pt x="1411" y="3327"/>
                    <a:pt x="1475" y="3327"/>
                  </a:cubicBezTo>
                  <a:cubicBezTo>
                    <a:pt x="1550" y="3327"/>
                    <a:pt x="1624" y="3305"/>
                    <a:pt x="1689" y="3255"/>
                  </a:cubicBezTo>
                  <a:cubicBezTo>
                    <a:pt x="1716" y="3235"/>
                    <a:pt x="1751" y="3208"/>
                    <a:pt x="1782" y="3180"/>
                  </a:cubicBezTo>
                  <a:cubicBezTo>
                    <a:pt x="1880" y="3129"/>
                    <a:pt x="1969" y="3058"/>
                    <a:pt x="2043" y="2976"/>
                  </a:cubicBezTo>
                  <a:cubicBezTo>
                    <a:pt x="2129" y="2919"/>
                    <a:pt x="2217" y="2864"/>
                    <a:pt x="2295" y="2800"/>
                  </a:cubicBezTo>
                  <a:cubicBezTo>
                    <a:pt x="2526" y="2605"/>
                    <a:pt x="2659" y="2384"/>
                    <a:pt x="2676" y="2082"/>
                  </a:cubicBezTo>
                  <a:cubicBezTo>
                    <a:pt x="2688" y="1855"/>
                    <a:pt x="2508" y="1736"/>
                    <a:pt x="2322" y="1736"/>
                  </a:cubicBezTo>
                  <a:cubicBezTo>
                    <a:pt x="2253" y="1736"/>
                    <a:pt x="2183" y="1752"/>
                    <a:pt x="2121" y="1785"/>
                  </a:cubicBezTo>
                  <a:cubicBezTo>
                    <a:pt x="2162" y="1289"/>
                    <a:pt x="2091" y="785"/>
                    <a:pt x="1914" y="298"/>
                  </a:cubicBezTo>
                  <a:cubicBezTo>
                    <a:pt x="1893" y="241"/>
                    <a:pt x="1847" y="215"/>
                    <a:pt x="1802" y="215"/>
                  </a:cubicBezTo>
                  <a:cubicBezTo>
                    <a:pt x="1746" y="215"/>
                    <a:pt x="1690" y="256"/>
                    <a:pt x="1683" y="330"/>
                  </a:cubicBezTo>
                  <a:cubicBezTo>
                    <a:pt x="1655" y="564"/>
                    <a:pt x="1622" y="796"/>
                    <a:pt x="1577" y="1027"/>
                  </a:cubicBezTo>
                  <a:cubicBezTo>
                    <a:pt x="1509" y="694"/>
                    <a:pt x="1377" y="394"/>
                    <a:pt x="1234" y="77"/>
                  </a:cubicBezTo>
                  <a:cubicBezTo>
                    <a:pt x="1211" y="24"/>
                    <a:pt x="1163" y="1"/>
                    <a:pt x="1112" y="1"/>
                  </a:cubicBezTo>
                  <a:close/>
                </a:path>
              </a:pathLst>
            </a:custGeom>
            <a:solidFill>
              <a:srgbClr val="B6646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sp>
          <p:nvSpPr>
            <p:cNvPr id="283" name="Google Shape;842;p48"/>
            <p:cNvSpPr/>
            <p:nvPr/>
          </p:nvSpPr>
          <p:spPr>
            <a:xfrm>
              <a:off x="3126084" y="5023706"/>
              <a:ext cx="49250" cy="48750"/>
            </a:xfrm>
            <a:custGeom>
              <a:avLst/>
              <a:gdLst/>
              <a:ahLst/>
              <a:cxnLst/>
              <a:rect l="l" t="t" r="r" b="b"/>
              <a:pathLst>
                <a:path w="1970" h="1950" extrusionOk="0">
                  <a:moveTo>
                    <a:pt x="953" y="1"/>
                  </a:moveTo>
                  <a:cubicBezTo>
                    <a:pt x="785" y="1"/>
                    <a:pt x="592" y="63"/>
                    <a:pt x="445" y="166"/>
                  </a:cubicBezTo>
                  <a:cubicBezTo>
                    <a:pt x="330" y="166"/>
                    <a:pt x="245" y="248"/>
                    <a:pt x="197" y="360"/>
                  </a:cubicBezTo>
                  <a:cubicBezTo>
                    <a:pt x="136" y="510"/>
                    <a:pt x="112" y="683"/>
                    <a:pt x="75" y="847"/>
                  </a:cubicBezTo>
                  <a:cubicBezTo>
                    <a:pt x="37" y="1007"/>
                    <a:pt x="0" y="1153"/>
                    <a:pt x="17" y="1323"/>
                  </a:cubicBezTo>
                  <a:cubicBezTo>
                    <a:pt x="26" y="1426"/>
                    <a:pt x="129" y="1524"/>
                    <a:pt x="230" y="1524"/>
                  </a:cubicBezTo>
                  <a:cubicBezTo>
                    <a:pt x="273" y="1524"/>
                    <a:pt x="316" y="1506"/>
                    <a:pt x="351" y="1462"/>
                  </a:cubicBezTo>
                  <a:cubicBezTo>
                    <a:pt x="432" y="1364"/>
                    <a:pt x="497" y="1241"/>
                    <a:pt x="552" y="1112"/>
                  </a:cubicBezTo>
                  <a:cubicBezTo>
                    <a:pt x="555" y="1119"/>
                    <a:pt x="555" y="1126"/>
                    <a:pt x="555" y="1132"/>
                  </a:cubicBezTo>
                  <a:cubicBezTo>
                    <a:pt x="572" y="1330"/>
                    <a:pt x="527" y="1520"/>
                    <a:pt x="497" y="1715"/>
                  </a:cubicBezTo>
                  <a:cubicBezTo>
                    <a:pt x="480" y="1823"/>
                    <a:pt x="581" y="1950"/>
                    <a:pt x="684" y="1950"/>
                  </a:cubicBezTo>
                  <a:cubicBezTo>
                    <a:pt x="724" y="1950"/>
                    <a:pt x="763" y="1932"/>
                    <a:pt x="797" y="1888"/>
                  </a:cubicBezTo>
                  <a:cubicBezTo>
                    <a:pt x="871" y="1792"/>
                    <a:pt x="932" y="1670"/>
                    <a:pt x="973" y="1537"/>
                  </a:cubicBezTo>
                  <a:lnTo>
                    <a:pt x="973" y="1537"/>
                  </a:lnTo>
                  <a:cubicBezTo>
                    <a:pt x="970" y="1568"/>
                    <a:pt x="966" y="1599"/>
                    <a:pt x="956" y="1629"/>
                  </a:cubicBezTo>
                  <a:cubicBezTo>
                    <a:pt x="939" y="1690"/>
                    <a:pt x="956" y="1779"/>
                    <a:pt x="1007" y="1820"/>
                  </a:cubicBezTo>
                  <a:cubicBezTo>
                    <a:pt x="1017" y="1830"/>
                    <a:pt x="1031" y="1840"/>
                    <a:pt x="1042" y="1847"/>
                  </a:cubicBezTo>
                  <a:cubicBezTo>
                    <a:pt x="1045" y="1847"/>
                    <a:pt x="1045" y="1850"/>
                    <a:pt x="1048" y="1850"/>
                  </a:cubicBezTo>
                  <a:cubicBezTo>
                    <a:pt x="1076" y="1870"/>
                    <a:pt x="1107" y="1879"/>
                    <a:pt x="1138" y="1879"/>
                  </a:cubicBezTo>
                  <a:cubicBezTo>
                    <a:pt x="1207" y="1879"/>
                    <a:pt x="1277" y="1836"/>
                    <a:pt x="1317" y="1779"/>
                  </a:cubicBezTo>
                  <a:cubicBezTo>
                    <a:pt x="1402" y="1657"/>
                    <a:pt x="1439" y="1514"/>
                    <a:pt x="1442" y="1360"/>
                  </a:cubicBezTo>
                  <a:cubicBezTo>
                    <a:pt x="1446" y="1371"/>
                    <a:pt x="1446" y="1381"/>
                    <a:pt x="1450" y="1391"/>
                  </a:cubicBezTo>
                  <a:cubicBezTo>
                    <a:pt x="1464" y="1495"/>
                    <a:pt x="1486" y="1826"/>
                    <a:pt x="1649" y="1826"/>
                  </a:cubicBezTo>
                  <a:cubicBezTo>
                    <a:pt x="1668" y="1826"/>
                    <a:pt x="1689" y="1822"/>
                    <a:pt x="1711" y="1813"/>
                  </a:cubicBezTo>
                  <a:cubicBezTo>
                    <a:pt x="1970" y="1701"/>
                    <a:pt x="1865" y="1241"/>
                    <a:pt x="1821" y="1027"/>
                  </a:cubicBezTo>
                  <a:cubicBezTo>
                    <a:pt x="1800" y="939"/>
                    <a:pt x="1776" y="843"/>
                    <a:pt x="1745" y="755"/>
                  </a:cubicBezTo>
                  <a:cubicBezTo>
                    <a:pt x="1708" y="424"/>
                    <a:pt x="1384" y="77"/>
                    <a:pt x="1075" y="13"/>
                  </a:cubicBezTo>
                  <a:cubicBezTo>
                    <a:pt x="1037" y="5"/>
                    <a:pt x="996" y="1"/>
                    <a:pt x="953" y="1"/>
                  </a:cubicBezTo>
                  <a:close/>
                </a:path>
              </a:pathLst>
            </a:custGeom>
            <a:solidFill>
              <a:srgbClr val="B66464"/>
            </a:solidFill>
            <a:ln>
              <a:noFill/>
            </a:ln>
          </p:spPr>
          <p:txBody>
            <a:bodyPr spcFirstLastPara="1" wrap="square" lIns="121900" tIns="121900" rIns="121900" bIns="121900" anchor="ctr" anchorCtr="0">
              <a:noAutofit/>
            </a:bodyPr>
            <a:lstStyle/>
            <a:p>
              <a:pPr defTabSz="914377"/>
              <a:endParaRPr>
                <a:solidFill>
                  <a:prstClr val="black"/>
                </a:solidFill>
                <a:latin typeface="Calibri"/>
              </a:endParaRPr>
            </a:p>
          </p:txBody>
        </p:sp>
      </p:grpSp>
    </p:spTree>
    <p:extLst>
      <p:ext uri="{BB962C8B-B14F-4D97-AF65-F5344CB8AC3E}">
        <p14:creationId xmlns:p14="http://schemas.microsoft.com/office/powerpoint/2010/main" val="3791368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strVal val="#ppt_w+.3"/>
                                          </p:val>
                                        </p:tav>
                                        <p:tav tm="100000">
                                          <p:val>
                                            <p:strVal val="#ppt_w"/>
                                          </p:val>
                                        </p:tav>
                                      </p:tavLst>
                                    </p:anim>
                                    <p:anim calcmode="lin" valueType="num">
                                      <p:cBhvr>
                                        <p:cTn id="8" dur="1000" fill="hold"/>
                                        <p:tgtEl>
                                          <p:spTgt spid="20"/>
                                        </p:tgtEl>
                                        <p:attrNameLst>
                                          <p:attrName>ppt_h</p:attrName>
                                        </p:attrNameLst>
                                      </p:cBhvr>
                                      <p:tavLst>
                                        <p:tav tm="0">
                                          <p:val>
                                            <p:strVal val="#ppt_h"/>
                                          </p:val>
                                        </p:tav>
                                        <p:tav tm="100000">
                                          <p:val>
                                            <p:strVal val="#ppt_h"/>
                                          </p:val>
                                        </p:tav>
                                      </p:tavLst>
                                    </p:anim>
                                    <p:animEffect transition="in" filter="fade">
                                      <p:cBhvr>
                                        <p:cTn id="9" dur="10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0"/>
                                        </p:tgtEl>
                                        <p:attrNameLst>
                                          <p:attrName>style.visibility</p:attrName>
                                        </p:attrNameLst>
                                      </p:cBhvr>
                                      <p:to>
                                        <p:strVal val="visible"/>
                                      </p:to>
                                    </p:set>
                                    <p:anim calcmode="lin" valueType="num">
                                      <p:cBhvr additive="base">
                                        <p:cTn id="14" dur="500" fill="hold"/>
                                        <p:tgtEl>
                                          <p:spTgt spid="100"/>
                                        </p:tgtEl>
                                        <p:attrNameLst>
                                          <p:attrName>ppt_x</p:attrName>
                                        </p:attrNameLst>
                                      </p:cBhvr>
                                      <p:tavLst>
                                        <p:tav tm="0">
                                          <p:val>
                                            <p:strVal val="#ppt_x"/>
                                          </p:val>
                                        </p:tav>
                                        <p:tav tm="100000">
                                          <p:val>
                                            <p:strVal val="#ppt_x"/>
                                          </p:val>
                                        </p:tav>
                                      </p:tavLst>
                                    </p:anim>
                                    <p:anim calcmode="lin" valueType="num">
                                      <p:cBhvr additive="base">
                                        <p:cTn id="15"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97"/>
                                        </p:tgtEl>
                                        <p:attrNameLst>
                                          <p:attrName>style.visibility</p:attrName>
                                        </p:attrNameLst>
                                      </p:cBhvr>
                                      <p:to>
                                        <p:strVal val="visible"/>
                                      </p:to>
                                    </p:set>
                                    <p:anim calcmode="lin" valueType="num">
                                      <p:cBhvr>
                                        <p:cTn id="20" dur="1000" fill="hold"/>
                                        <p:tgtEl>
                                          <p:spTgt spid="97"/>
                                        </p:tgtEl>
                                        <p:attrNameLst>
                                          <p:attrName>ppt_w</p:attrName>
                                        </p:attrNameLst>
                                      </p:cBhvr>
                                      <p:tavLst>
                                        <p:tav tm="0">
                                          <p:val>
                                            <p:fltVal val="0"/>
                                          </p:val>
                                        </p:tav>
                                        <p:tav tm="100000">
                                          <p:val>
                                            <p:strVal val="#ppt_w"/>
                                          </p:val>
                                        </p:tav>
                                      </p:tavLst>
                                    </p:anim>
                                    <p:anim calcmode="lin" valueType="num">
                                      <p:cBhvr>
                                        <p:cTn id="21" dur="1000" fill="hold"/>
                                        <p:tgtEl>
                                          <p:spTgt spid="97"/>
                                        </p:tgtEl>
                                        <p:attrNameLst>
                                          <p:attrName>ppt_h</p:attrName>
                                        </p:attrNameLst>
                                      </p:cBhvr>
                                      <p:tavLst>
                                        <p:tav tm="0">
                                          <p:val>
                                            <p:fltVal val="0"/>
                                          </p:val>
                                        </p:tav>
                                        <p:tav tm="100000">
                                          <p:val>
                                            <p:strVal val="#ppt_h"/>
                                          </p:val>
                                        </p:tav>
                                      </p:tavLst>
                                    </p:anim>
                                    <p:anim calcmode="lin" valueType="num">
                                      <p:cBhvr>
                                        <p:cTn id="22" dur="1000" fill="hold"/>
                                        <p:tgtEl>
                                          <p:spTgt spid="97"/>
                                        </p:tgtEl>
                                        <p:attrNameLst>
                                          <p:attrName>style.rotation</p:attrName>
                                        </p:attrNameLst>
                                      </p:cBhvr>
                                      <p:tavLst>
                                        <p:tav tm="0">
                                          <p:val>
                                            <p:fltVal val="90"/>
                                          </p:val>
                                        </p:tav>
                                        <p:tav tm="100000">
                                          <p:val>
                                            <p:fltVal val="0"/>
                                          </p:val>
                                        </p:tav>
                                      </p:tavLst>
                                    </p:anim>
                                    <p:animEffect transition="in" filter="fade">
                                      <p:cBhvr>
                                        <p:cTn id="23" dur="10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56 anh sang">
            <a:extLst>
              <a:ext uri="{FF2B5EF4-FFF2-40B4-BE49-F238E27FC236}">
                <a16:creationId xmlns:a16="http://schemas.microsoft.com/office/drawing/2014/main" id="{413961CA-E7EB-40DF-A2FF-F89799060A02}"/>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438966" y="618386"/>
            <a:ext cx="10094867" cy="5621227"/>
          </a:xfrm>
          <a:prstGeom prst="rect">
            <a:avLst/>
          </a:prstGeom>
        </p:spPr>
      </p:pic>
      <p:pic>
        <p:nvPicPr>
          <p:cNvPr id="4" name="Video-dong-ho-dem-nguoc-30-giay-www_tiengdong_com" descr="56 anh sang">
            <a:hlinkClick r:id="" action="ppaction://media"/>
            <a:extLst>
              <a:ext uri="{FF2B5EF4-FFF2-40B4-BE49-F238E27FC236}">
                <a16:creationId xmlns:a16="http://schemas.microsoft.com/office/drawing/2014/main" id="{7BF0FCD3-9F0E-4735-836D-AE5626766F4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373895" y="0"/>
            <a:ext cx="1818105" cy="1022684"/>
          </a:xfrm>
          <a:prstGeom prst="rect">
            <a:avLst/>
          </a:prstGeom>
        </p:spPr>
      </p:pic>
    </p:spTree>
    <p:extLst>
      <p:ext uri="{BB962C8B-B14F-4D97-AF65-F5344CB8AC3E}">
        <p14:creationId xmlns:p14="http://schemas.microsoft.com/office/powerpoint/2010/main" val="3908733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8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56 anh sang">
            <a:extLst>
              <a:ext uri="{FF2B5EF4-FFF2-40B4-BE49-F238E27FC236}">
                <a16:creationId xmlns:a16="http://schemas.microsoft.com/office/drawing/2014/main" id="{F992C734-CBBC-45D2-A401-2025F7E3C5CC}"/>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l="8206" t="9546" r="82101" b="66196"/>
          <a:stretch/>
        </p:blipFill>
        <p:spPr>
          <a:xfrm>
            <a:off x="497305" y="1138990"/>
            <a:ext cx="978569" cy="1363579"/>
          </a:xfrm>
          <a:prstGeom prst="rect">
            <a:avLst/>
          </a:prstGeom>
        </p:spPr>
      </p:pic>
      <p:cxnSp>
        <p:nvCxnSpPr>
          <p:cNvPr id="4" name="Straight Connector 3" descr="56 anh sang">
            <a:extLst>
              <a:ext uri="{FF2B5EF4-FFF2-40B4-BE49-F238E27FC236}">
                <a16:creationId xmlns:a16="http://schemas.microsoft.com/office/drawing/2014/main" id="{A8984F36-C2EE-4B3F-91F8-BB95E7D579E9}"/>
              </a:ext>
            </a:extLst>
          </p:cNvPr>
          <p:cNvCxnSpPr>
            <a:stCxn id="2" idx="3"/>
          </p:cNvCxnSpPr>
          <p:nvPr/>
        </p:nvCxnSpPr>
        <p:spPr>
          <a:xfrm flipV="1">
            <a:off x="1475874" y="1820779"/>
            <a:ext cx="850232" cy="1"/>
          </a:xfrm>
          <a:prstGeom prst="line">
            <a:avLst/>
          </a:prstGeom>
          <a:ln w="57150"/>
        </p:spPr>
        <p:style>
          <a:lnRef idx="3">
            <a:schemeClr val="dk1"/>
          </a:lnRef>
          <a:fillRef idx="0">
            <a:schemeClr val="dk1"/>
          </a:fillRef>
          <a:effectRef idx="2">
            <a:schemeClr val="dk1"/>
          </a:effectRef>
          <a:fontRef idx="minor">
            <a:schemeClr val="tx1"/>
          </a:fontRef>
        </p:style>
      </p:cxnSp>
      <p:sp>
        <p:nvSpPr>
          <p:cNvPr id="5" name="Rectangle 4" descr="56 anh sang">
            <a:extLst>
              <a:ext uri="{FF2B5EF4-FFF2-40B4-BE49-F238E27FC236}">
                <a16:creationId xmlns:a16="http://schemas.microsoft.com/office/drawing/2014/main" id="{0878313C-EC81-4BE2-A213-B4B6C4196DCB}"/>
              </a:ext>
            </a:extLst>
          </p:cNvPr>
          <p:cNvSpPr/>
          <p:nvPr/>
        </p:nvSpPr>
        <p:spPr>
          <a:xfrm>
            <a:off x="2326106" y="1331497"/>
            <a:ext cx="1812758" cy="978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descr="56 anh sang">
            <a:extLst>
              <a:ext uri="{FF2B5EF4-FFF2-40B4-BE49-F238E27FC236}">
                <a16:creationId xmlns:a16="http://schemas.microsoft.com/office/drawing/2014/main" id="{2586B836-53E6-473C-9040-275738AF29FA}"/>
              </a:ext>
            </a:extLst>
          </p:cNvPr>
          <p:cNvCxnSpPr/>
          <p:nvPr/>
        </p:nvCxnSpPr>
        <p:spPr>
          <a:xfrm flipV="1">
            <a:off x="4138864" y="1820777"/>
            <a:ext cx="850232" cy="1"/>
          </a:xfrm>
          <a:prstGeom prst="line">
            <a:avLst/>
          </a:prstGeom>
          <a:ln w="57150"/>
        </p:spPr>
        <p:style>
          <a:lnRef idx="3">
            <a:schemeClr val="dk1"/>
          </a:lnRef>
          <a:fillRef idx="0">
            <a:schemeClr val="dk1"/>
          </a:fillRef>
          <a:effectRef idx="2">
            <a:schemeClr val="dk1"/>
          </a:effectRef>
          <a:fontRef idx="minor">
            <a:schemeClr val="tx1"/>
          </a:fontRef>
        </p:style>
      </p:cxnSp>
      <p:cxnSp>
        <p:nvCxnSpPr>
          <p:cNvPr id="7" name="Straight Connector 6" descr="56 anh sang">
            <a:extLst>
              <a:ext uri="{FF2B5EF4-FFF2-40B4-BE49-F238E27FC236}">
                <a16:creationId xmlns:a16="http://schemas.microsoft.com/office/drawing/2014/main" id="{971FD232-84EF-42D7-879B-C36EAD8CC9B9}"/>
              </a:ext>
            </a:extLst>
          </p:cNvPr>
          <p:cNvCxnSpPr/>
          <p:nvPr/>
        </p:nvCxnSpPr>
        <p:spPr>
          <a:xfrm flipV="1">
            <a:off x="6801854" y="1820775"/>
            <a:ext cx="850232" cy="1"/>
          </a:xfrm>
          <a:prstGeom prst="line">
            <a:avLst/>
          </a:prstGeom>
          <a:ln w="57150"/>
        </p:spPr>
        <p:style>
          <a:lnRef idx="3">
            <a:schemeClr val="dk1"/>
          </a:lnRef>
          <a:fillRef idx="0">
            <a:schemeClr val="dk1"/>
          </a:fillRef>
          <a:effectRef idx="2">
            <a:schemeClr val="dk1"/>
          </a:effectRef>
          <a:fontRef idx="minor">
            <a:schemeClr val="tx1"/>
          </a:fontRef>
        </p:style>
      </p:cxnSp>
      <p:sp>
        <p:nvSpPr>
          <p:cNvPr id="8" name="Rectangle 7" descr="56 anh sang">
            <a:extLst>
              <a:ext uri="{FF2B5EF4-FFF2-40B4-BE49-F238E27FC236}">
                <a16:creationId xmlns:a16="http://schemas.microsoft.com/office/drawing/2014/main" id="{0FC20755-5EB9-4B0D-8304-F39E9F4E3D48}"/>
              </a:ext>
            </a:extLst>
          </p:cNvPr>
          <p:cNvSpPr/>
          <p:nvPr/>
        </p:nvSpPr>
        <p:spPr>
          <a:xfrm>
            <a:off x="4989096" y="1331494"/>
            <a:ext cx="1812758" cy="978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descr="56 anh sang">
            <a:extLst>
              <a:ext uri="{FF2B5EF4-FFF2-40B4-BE49-F238E27FC236}">
                <a16:creationId xmlns:a16="http://schemas.microsoft.com/office/drawing/2014/main" id="{F264E72F-C708-4F1F-B0BB-CB7AC2B224A2}"/>
              </a:ext>
            </a:extLst>
          </p:cNvPr>
          <p:cNvSpPr/>
          <p:nvPr/>
        </p:nvSpPr>
        <p:spPr>
          <a:xfrm>
            <a:off x="7595939" y="1331494"/>
            <a:ext cx="1812758" cy="978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descr="56 anh sang">
            <a:extLst>
              <a:ext uri="{FF2B5EF4-FFF2-40B4-BE49-F238E27FC236}">
                <a16:creationId xmlns:a16="http://schemas.microsoft.com/office/drawing/2014/main" id="{D7AF3F87-A2E8-4CB3-966C-655C91B6CD1A}"/>
              </a:ext>
            </a:extLst>
          </p:cNvPr>
          <p:cNvSpPr txBox="1"/>
          <p:nvPr/>
        </p:nvSpPr>
        <p:spPr>
          <a:xfrm>
            <a:off x="7693260" y="455751"/>
            <a:ext cx="1618116" cy="502766"/>
          </a:xfrm>
          <a:prstGeom prst="rect">
            <a:avLst/>
          </a:prstGeom>
          <a:noFill/>
          <a:ln w="12700">
            <a:solidFill>
              <a:srgbClr val="1250C5"/>
            </a:solidFill>
            <a:prstDash val="dashDot"/>
          </a:ln>
        </p:spPr>
        <p:txBody>
          <a:bodyPr wrap="square" rtlCol="0">
            <a:spAutoFit/>
          </a:bodyPr>
          <a:lstStyle/>
          <a:p>
            <a:pPr algn="ctr" defTabSz="914377"/>
            <a:r>
              <a:rPr lang="en-US" sz="2667" b="1" dirty="0" err="1">
                <a:solidFill>
                  <a:srgbClr val="C00000"/>
                </a:solidFill>
                <a:latin typeface="#9Slide03 Arima Madurai" panose="00000500000000000000" pitchFamily="2" charset="0"/>
                <a:cs typeface="#9Slide03 Arima Madurai" panose="00000500000000000000" pitchFamily="2" charset="0"/>
              </a:rPr>
              <a:t>Bộ</a:t>
            </a:r>
            <a:r>
              <a:rPr lang="en-US" sz="2667" b="1" dirty="0">
                <a:solidFill>
                  <a:srgbClr val="C00000"/>
                </a:solidFill>
                <a:latin typeface="#9Slide03 Arima Madurai" panose="00000500000000000000" pitchFamily="2" charset="0"/>
                <a:cs typeface="#9Slide03 Arima Madurai" panose="00000500000000000000" pitchFamily="2" charset="0"/>
              </a:rPr>
              <a:t> </a:t>
            </a:r>
            <a:r>
              <a:rPr lang="en-US" sz="2667" b="1" dirty="0" err="1">
                <a:solidFill>
                  <a:srgbClr val="C00000"/>
                </a:solidFill>
                <a:latin typeface="#9Slide03 Arima Madurai" panose="00000500000000000000" pitchFamily="2" charset="0"/>
                <a:cs typeface="#9Slide03 Arima Madurai" panose="00000500000000000000" pitchFamily="2" charset="0"/>
              </a:rPr>
              <a:t>phát</a:t>
            </a:r>
            <a:endParaRPr lang="en-US" sz="2667" b="1" dirty="0">
              <a:solidFill>
                <a:srgbClr val="C00000"/>
              </a:solidFill>
              <a:latin typeface="#9Slide03 Arima Madurai" panose="00000500000000000000" pitchFamily="2" charset="0"/>
              <a:cs typeface="#9Slide03 Arima Madurai" panose="00000500000000000000" pitchFamily="2" charset="0"/>
            </a:endParaRPr>
          </a:p>
        </p:txBody>
      </p:sp>
      <p:cxnSp>
        <p:nvCxnSpPr>
          <p:cNvPr id="11" name="Straight Connector 10" descr="56 anh sang">
            <a:extLst>
              <a:ext uri="{FF2B5EF4-FFF2-40B4-BE49-F238E27FC236}">
                <a16:creationId xmlns:a16="http://schemas.microsoft.com/office/drawing/2014/main" id="{DF1E0085-75E6-4A94-ACB0-1ED60A88354C}"/>
              </a:ext>
            </a:extLst>
          </p:cNvPr>
          <p:cNvCxnSpPr/>
          <p:nvPr/>
        </p:nvCxnSpPr>
        <p:spPr>
          <a:xfrm flipV="1">
            <a:off x="9408697" y="1820774"/>
            <a:ext cx="850232" cy="1"/>
          </a:xfrm>
          <a:prstGeom prst="line">
            <a:avLst/>
          </a:prstGeom>
          <a:ln w="57150"/>
        </p:spPr>
        <p:style>
          <a:lnRef idx="3">
            <a:schemeClr val="dk1"/>
          </a:lnRef>
          <a:fillRef idx="0">
            <a:schemeClr val="dk1"/>
          </a:fillRef>
          <a:effectRef idx="2">
            <a:schemeClr val="dk1"/>
          </a:effectRef>
          <a:fontRef idx="minor">
            <a:schemeClr val="tx1"/>
          </a:fontRef>
        </p:style>
      </p:cxnSp>
      <p:sp>
        <p:nvSpPr>
          <p:cNvPr id="12" name="Isosceles Triangle 11" descr="56 anh sang">
            <a:extLst>
              <a:ext uri="{FF2B5EF4-FFF2-40B4-BE49-F238E27FC236}">
                <a16:creationId xmlns:a16="http://schemas.microsoft.com/office/drawing/2014/main" id="{2DF2C362-321C-4E35-824F-334071204625}"/>
              </a:ext>
            </a:extLst>
          </p:cNvPr>
          <p:cNvSpPr/>
          <p:nvPr/>
        </p:nvSpPr>
        <p:spPr>
          <a:xfrm rot="5400000">
            <a:off x="10158676" y="1331495"/>
            <a:ext cx="1147008" cy="978549"/>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4" name="Straight Connector 13" descr="56 anh sang">
            <a:extLst>
              <a:ext uri="{FF2B5EF4-FFF2-40B4-BE49-F238E27FC236}">
                <a16:creationId xmlns:a16="http://schemas.microsoft.com/office/drawing/2014/main" id="{C562A27B-A300-4B0F-8F3D-9423D0E60C00}"/>
              </a:ext>
            </a:extLst>
          </p:cNvPr>
          <p:cNvCxnSpPr/>
          <p:nvPr/>
        </p:nvCxnSpPr>
        <p:spPr>
          <a:xfrm flipV="1">
            <a:off x="11221455" y="1820768"/>
            <a:ext cx="850232" cy="1"/>
          </a:xfrm>
          <a:prstGeom prst="line">
            <a:avLst/>
          </a:prstGeom>
          <a:ln w="57150"/>
        </p:spPr>
        <p:style>
          <a:lnRef idx="3">
            <a:schemeClr val="dk1"/>
          </a:lnRef>
          <a:fillRef idx="0">
            <a:schemeClr val="dk1"/>
          </a:fillRef>
          <a:effectRef idx="2">
            <a:schemeClr val="dk1"/>
          </a:effectRef>
          <a:fontRef idx="minor">
            <a:schemeClr val="tx1"/>
          </a:fontRef>
        </p:style>
      </p:cxnSp>
      <p:cxnSp>
        <p:nvCxnSpPr>
          <p:cNvPr id="15" name="Straight Connector 14" descr="56 anh sang">
            <a:extLst>
              <a:ext uri="{FF2B5EF4-FFF2-40B4-BE49-F238E27FC236}">
                <a16:creationId xmlns:a16="http://schemas.microsoft.com/office/drawing/2014/main" id="{3A49CFBA-A0E8-47E8-96DE-F2B7C3F4B8B7}"/>
              </a:ext>
            </a:extLst>
          </p:cNvPr>
          <p:cNvCxnSpPr>
            <a:cxnSpLocks/>
          </p:cNvCxnSpPr>
          <p:nvPr/>
        </p:nvCxnSpPr>
        <p:spPr>
          <a:xfrm>
            <a:off x="12071687" y="742503"/>
            <a:ext cx="0" cy="1078265"/>
          </a:xfrm>
          <a:prstGeom prst="line">
            <a:avLst/>
          </a:prstGeom>
          <a:ln w="57150"/>
        </p:spPr>
        <p:style>
          <a:lnRef idx="3">
            <a:schemeClr val="dk1"/>
          </a:lnRef>
          <a:fillRef idx="0">
            <a:schemeClr val="dk1"/>
          </a:fillRef>
          <a:effectRef idx="2">
            <a:schemeClr val="dk1"/>
          </a:effectRef>
          <a:fontRef idx="minor">
            <a:schemeClr val="tx1"/>
          </a:fontRef>
        </p:style>
      </p:cxnSp>
      <p:sp>
        <p:nvSpPr>
          <p:cNvPr id="17" name="TextBox 16" descr="56 anh sang">
            <a:extLst>
              <a:ext uri="{FF2B5EF4-FFF2-40B4-BE49-F238E27FC236}">
                <a16:creationId xmlns:a16="http://schemas.microsoft.com/office/drawing/2014/main" id="{BD08C055-AB22-4B46-9596-B2C2D5243ABA}"/>
              </a:ext>
            </a:extLst>
          </p:cNvPr>
          <p:cNvSpPr txBox="1"/>
          <p:nvPr/>
        </p:nvSpPr>
        <p:spPr>
          <a:xfrm>
            <a:off x="10258929" y="122878"/>
            <a:ext cx="1933071" cy="502766"/>
          </a:xfrm>
          <a:prstGeom prst="rect">
            <a:avLst/>
          </a:prstGeom>
          <a:noFill/>
          <a:ln w="12700">
            <a:solidFill>
              <a:srgbClr val="1250C5"/>
            </a:solidFill>
            <a:prstDash val="dashDot"/>
          </a:ln>
        </p:spPr>
        <p:txBody>
          <a:bodyPr wrap="square" rtlCol="0">
            <a:spAutoFit/>
          </a:bodyPr>
          <a:lstStyle/>
          <a:p>
            <a:pPr algn="ctr" defTabSz="914377"/>
            <a:r>
              <a:rPr lang="en-US" sz="2667" b="1" dirty="0" err="1">
                <a:solidFill>
                  <a:srgbClr val="C00000"/>
                </a:solidFill>
                <a:latin typeface="#9Slide03 Arima Madurai" panose="00000500000000000000" pitchFamily="2" charset="0"/>
                <a:cs typeface="#9Slide03 Arima Madurai" panose="00000500000000000000" pitchFamily="2" charset="0"/>
              </a:rPr>
              <a:t>Anten</a:t>
            </a:r>
            <a:r>
              <a:rPr lang="en-US" sz="2667" b="1" dirty="0">
                <a:solidFill>
                  <a:srgbClr val="C00000"/>
                </a:solidFill>
                <a:latin typeface="#9Slide03 Arima Madurai" panose="00000500000000000000" pitchFamily="2" charset="0"/>
                <a:cs typeface="#9Slide03 Arima Madurai" panose="00000500000000000000" pitchFamily="2" charset="0"/>
              </a:rPr>
              <a:t> </a:t>
            </a:r>
            <a:r>
              <a:rPr lang="en-US" sz="2667" b="1" dirty="0" err="1">
                <a:solidFill>
                  <a:srgbClr val="C00000"/>
                </a:solidFill>
                <a:latin typeface="#9Slide03 Arima Madurai" panose="00000500000000000000" pitchFamily="2" charset="0"/>
                <a:cs typeface="#9Slide03 Arima Madurai" panose="00000500000000000000" pitchFamily="2" charset="0"/>
              </a:rPr>
              <a:t>phát</a:t>
            </a:r>
            <a:endParaRPr lang="en-US" sz="2667" b="1" dirty="0">
              <a:solidFill>
                <a:srgbClr val="C00000"/>
              </a:solidFill>
              <a:latin typeface="#9Slide03 Arima Madurai" panose="00000500000000000000" pitchFamily="2" charset="0"/>
              <a:cs typeface="#9Slide03 Arima Madurai" panose="00000500000000000000" pitchFamily="2" charset="0"/>
            </a:endParaRPr>
          </a:p>
        </p:txBody>
      </p:sp>
      <p:sp>
        <p:nvSpPr>
          <p:cNvPr id="18" name="Arrow: Down 17" descr="56 anh sang">
            <a:extLst>
              <a:ext uri="{FF2B5EF4-FFF2-40B4-BE49-F238E27FC236}">
                <a16:creationId xmlns:a16="http://schemas.microsoft.com/office/drawing/2014/main" id="{B8FEEDD1-8AA1-4EC3-B973-4F582365B1C8}"/>
              </a:ext>
            </a:extLst>
          </p:cNvPr>
          <p:cNvSpPr/>
          <p:nvPr/>
        </p:nvSpPr>
        <p:spPr>
          <a:xfrm>
            <a:off x="11944427" y="1036713"/>
            <a:ext cx="232605" cy="372986"/>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TextBox 18" descr="56 anh sang">
            <a:extLst>
              <a:ext uri="{FF2B5EF4-FFF2-40B4-BE49-F238E27FC236}">
                <a16:creationId xmlns:a16="http://schemas.microsoft.com/office/drawing/2014/main" id="{AC8828F5-5493-4F99-B235-B0CE2E6A7770}"/>
              </a:ext>
            </a:extLst>
          </p:cNvPr>
          <p:cNvSpPr txBox="1"/>
          <p:nvPr/>
        </p:nvSpPr>
        <p:spPr>
          <a:xfrm>
            <a:off x="9713500" y="2578888"/>
            <a:ext cx="1933071" cy="502766"/>
          </a:xfrm>
          <a:prstGeom prst="rect">
            <a:avLst/>
          </a:prstGeom>
          <a:noFill/>
          <a:ln w="12700">
            <a:solidFill>
              <a:srgbClr val="1250C5"/>
            </a:solidFill>
            <a:prstDash val="dashDot"/>
          </a:ln>
        </p:spPr>
        <p:txBody>
          <a:bodyPr wrap="square" rtlCol="0">
            <a:spAutoFit/>
          </a:bodyPr>
          <a:lstStyle/>
          <a:p>
            <a:pPr algn="ctr" defTabSz="914377"/>
            <a:r>
              <a:rPr lang="en-US" sz="2667" b="1" dirty="0" err="1">
                <a:solidFill>
                  <a:srgbClr val="C00000"/>
                </a:solidFill>
                <a:latin typeface="#9Slide03 Arima Madurai" panose="00000500000000000000" pitchFamily="2" charset="0"/>
                <a:cs typeface="#9Slide03 Arima Madurai" panose="00000500000000000000" pitchFamily="2" charset="0"/>
              </a:rPr>
              <a:t>Khuếch</a:t>
            </a:r>
            <a:r>
              <a:rPr lang="en-US" sz="2667" b="1" dirty="0">
                <a:solidFill>
                  <a:srgbClr val="C00000"/>
                </a:solidFill>
                <a:latin typeface="#9Slide03 Arima Madurai" panose="00000500000000000000" pitchFamily="2" charset="0"/>
                <a:cs typeface="#9Slide03 Arima Madurai" panose="00000500000000000000" pitchFamily="2" charset="0"/>
              </a:rPr>
              <a:t> </a:t>
            </a:r>
            <a:r>
              <a:rPr lang="en-US" sz="2667" b="1" dirty="0" err="1">
                <a:solidFill>
                  <a:srgbClr val="C00000"/>
                </a:solidFill>
                <a:latin typeface="#9Slide03 Arima Madurai" panose="00000500000000000000" pitchFamily="2" charset="0"/>
                <a:cs typeface="#9Slide03 Arima Madurai" panose="00000500000000000000" pitchFamily="2" charset="0"/>
              </a:rPr>
              <a:t>đại</a:t>
            </a:r>
            <a:endParaRPr lang="en-US" sz="2667" b="1" dirty="0">
              <a:solidFill>
                <a:srgbClr val="C00000"/>
              </a:solidFill>
              <a:latin typeface="#9Slide03 Arima Madurai" panose="00000500000000000000" pitchFamily="2" charset="0"/>
              <a:cs typeface="#9Slide03 Arima Madurai" panose="00000500000000000000" pitchFamily="2" charset="0"/>
            </a:endParaRPr>
          </a:p>
        </p:txBody>
      </p:sp>
      <p:sp>
        <p:nvSpPr>
          <p:cNvPr id="20" name="TextBox 19" descr="56 anh sang">
            <a:extLst>
              <a:ext uri="{FF2B5EF4-FFF2-40B4-BE49-F238E27FC236}">
                <a16:creationId xmlns:a16="http://schemas.microsoft.com/office/drawing/2014/main" id="{B9A76ADB-834A-46DC-81A2-21E5D2ECE351}"/>
              </a:ext>
            </a:extLst>
          </p:cNvPr>
          <p:cNvSpPr txBox="1"/>
          <p:nvPr/>
        </p:nvSpPr>
        <p:spPr>
          <a:xfrm>
            <a:off x="0" y="3429001"/>
            <a:ext cx="1933071" cy="502766"/>
          </a:xfrm>
          <a:prstGeom prst="rect">
            <a:avLst/>
          </a:prstGeom>
          <a:noFill/>
          <a:ln w="12700">
            <a:solidFill>
              <a:srgbClr val="1250C5"/>
            </a:solidFill>
            <a:prstDash val="dashDot"/>
          </a:ln>
        </p:spPr>
        <p:txBody>
          <a:bodyPr wrap="square" rtlCol="0">
            <a:spAutoFit/>
          </a:bodyPr>
          <a:lstStyle/>
          <a:p>
            <a:pPr algn="ctr" defTabSz="914377"/>
            <a:r>
              <a:rPr lang="en-US" sz="2667" b="1" dirty="0" err="1">
                <a:solidFill>
                  <a:srgbClr val="C00000"/>
                </a:solidFill>
                <a:latin typeface="#9Slide03 Arima Madurai" panose="00000500000000000000" pitchFamily="2" charset="0"/>
                <a:cs typeface="#9Slide03 Arima Madurai" panose="00000500000000000000" pitchFamily="2" charset="0"/>
              </a:rPr>
              <a:t>Anten</a:t>
            </a:r>
            <a:r>
              <a:rPr lang="en-US" sz="2667" b="1" dirty="0">
                <a:solidFill>
                  <a:srgbClr val="C00000"/>
                </a:solidFill>
                <a:latin typeface="#9Slide03 Arima Madurai" panose="00000500000000000000" pitchFamily="2" charset="0"/>
                <a:cs typeface="#9Slide03 Arima Madurai" panose="00000500000000000000" pitchFamily="2" charset="0"/>
              </a:rPr>
              <a:t> </a:t>
            </a:r>
            <a:r>
              <a:rPr lang="en-US" sz="2667" b="1" dirty="0" err="1">
                <a:solidFill>
                  <a:srgbClr val="C00000"/>
                </a:solidFill>
                <a:latin typeface="#9Slide03 Arima Madurai" panose="00000500000000000000" pitchFamily="2" charset="0"/>
                <a:cs typeface="#9Slide03 Arima Madurai" panose="00000500000000000000" pitchFamily="2" charset="0"/>
              </a:rPr>
              <a:t>thu</a:t>
            </a:r>
            <a:endParaRPr lang="en-US" sz="2667" b="1" dirty="0">
              <a:solidFill>
                <a:srgbClr val="C00000"/>
              </a:solidFill>
              <a:latin typeface="#9Slide03 Arima Madurai" panose="00000500000000000000" pitchFamily="2" charset="0"/>
              <a:cs typeface="#9Slide03 Arima Madurai" panose="00000500000000000000" pitchFamily="2" charset="0"/>
            </a:endParaRPr>
          </a:p>
        </p:txBody>
      </p:sp>
      <p:cxnSp>
        <p:nvCxnSpPr>
          <p:cNvPr id="21" name="Straight Connector 20" descr="56 anh sang">
            <a:extLst>
              <a:ext uri="{FF2B5EF4-FFF2-40B4-BE49-F238E27FC236}">
                <a16:creationId xmlns:a16="http://schemas.microsoft.com/office/drawing/2014/main" id="{DBE45843-72B6-4336-A98F-BF7AA9C8B510}"/>
              </a:ext>
            </a:extLst>
          </p:cNvPr>
          <p:cNvCxnSpPr>
            <a:cxnSpLocks/>
          </p:cNvCxnSpPr>
          <p:nvPr/>
        </p:nvCxnSpPr>
        <p:spPr>
          <a:xfrm>
            <a:off x="994611" y="3931767"/>
            <a:ext cx="0" cy="1078265"/>
          </a:xfrm>
          <a:prstGeom prst="line">
            <a:avLst/>
          </a:prstGeom>
          <a:ln w="57150"/>
        </p:spPr>
        <p:style>
          <a:lnRef idx="3">
            <a:schemeClr val="dk1"/>
          </a:lnRef>
          <a:fillRef idx="0">
            <a:schemeClr val="dk1"/>
          </a:fillRef>
          <a:effectRef idx="2">
            <a:schemeClr val="dk1"/>
          </a:effectRef>
          <a:fontRef idx="minor">
            <a:schemeClr val="tx1"/>
          </a:fontRef>
        </p:style>
      </p:cxnSp>
      <p:sp>
        <p:nvSpPr>
          <p:cNvPr id="22" name="Arrow: Down 21" descr="56 anh sang">
            <a:extLst>
              <a:ext uri="{FF2B5EF4-FFF2-40B4-BE49-F238E27FC236}">
                <a16:creationId xmlns:a16="http://schemas.microsoft.com/office/drawing/2014/main" id="{EC574BFC-E337-4FF5-B994-CD72A8AF0F6B}"/>
              </a:ext>
            </a:extLst>
          </p:cNvPr>
          <p:cNvSpPr/>
          <p:nvPr/>
        </p:nvSpPr>
        <p:spPr>
          <a:xfrm>
            <a:off x="867351" y="4225977"/>
            <a:ext cx="232605" cy="372986"/>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3" name="Straight Connector 22" descr="56 anh sang">
            <a:extLst>
              <a:ext uri="{FF2B5EF4-FFF2-40B4-BE49-F238E27FC236}">
                <a16:creationId xmlns:a16="http://schemas.microsoft.com/office/drawing/2014/main" id="{B4A71666-9196-4BAF-B03C-27F7A4F65966}"/>
              </a:ext>
            </a:extLst>
          </p:cNvPr>
          <p:cNvCxnSpPr/>
          <p:nvPr/>
        </p:nvCxnSpPr>
        <p:spPr>
          <a:xfrm flipV="1">
            <a:off x="983653" y="5010031"/>
            <a:ext cx="850232" cy="1"/>
          </a:xfrm>
          <a:prstGeom prst="line">
            <a:avLst/>
          </a:prstGeom>
          <a:ln w="57150"/>
        </p:spPr>
        <p:style>
          <a:lnRef idx="3">
            <a:schemeClr val="dk1"/>
          </a:lnRef>
          <a:fillRef idx="0">
            <a:schemeClr val="dk1"/>
          </a:fillRef>
          <a:effectRef idx="2">
            <a:schemeClr val="dk1"/>
          </a:effectRef>
          <a:fontRef idx="minor">
            <a:schemeClr val="tx1"/>
          </a:fontRef>
        </p:style>
      </p:cxnSp>
      <p:sp>
        <p:nvSpPr>
          <p:cNvPr id="24" name="Rectangle 23" descr="56 anh sang">
            <a:extLst>
              <a:ext uri="{FF2B5EF4-FFF2-40B4-BE49-F238E27FC236}">
                <a16:creationId xmlns:a16="http://schemas.microsoft.com/office/drawing/2014/main" id="{E7477659-69B4-401B-BF36-184D25BD7BC9}"/>
              </a:ext>
            </a:extLst>
          </p:cNvPr>
          <p:cNvSpPr/>
          <p:nvPr/>
        </p:nvSpPr>
        <p:spPr>
          <a:xfrm>
            <a:off x="1833885" y="4505610"/>
            <a:ext cx="1812758" cy="978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descr="56 anh sang">
            <a:extLst>
              <a:ext uri="{FF2B5EF4-FFF2-40B4-BE49-F238E27FC236}">
                <a16:creationId xmlns:a16="http://schemas.microsoft.com/office/drawing/2014/main" id="{938272AC-E511-4849-8131-EC8B50962FAD}"/>
              </a:ext>
            </a:extLst>
          </p:cNvPr>
          <p:cNvSpPr/>
          <p:nvPr/>
        </p:nvSpPr>
        <p:spPr>
          <a:xfrm>
            <a:off x="7159865" y="4470899"/>
            <a:ext cx="1812758" cy="978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descr="56 anh sang">
            <a:extLst>
              <a:ext uri="{FF2B5EF4-FFF2-40B4-BE49-F238E27FC236}">
                <a16:creationId xmlns:a16="http://schemas.microsoft.com/office/drawing/2014/main" id="{C05A0A17-6E3B-4C1B-93C9-D2FABEF21934}"/>
              </a:ext>
            </a:extLst>
          </p:cNvPr>
          <p:cNvSpPr/>
          <p:nvPr/>
        </p:nvSpPr>
        <p:spPr>
          <a:xfrm>
            <a:off x="4496875" y="4486942"/>
            <a:ext cx="1812758" cy="978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descr="56 anh sang">
            <a:extLst>
              <a:ext uri="{FF2B5EF4-FFF2-40B4-BE49-F238E27FC236}">
                <a16:creationId xmlns:a16="http://schemas.microsoft.com/office/drawing/2014/main" id="{C2A61463-7A30-4DA7-84ED-B095DA5FC6F6}"/>
              </a:ext>
            </a:extLst>
          </p:cNvPr>
          <p:cNvCxnSpPr/>
          <p:nvPr/>
        </p:nvCxnSpPr>
        <p:spPr>
          <a:xfrm flipV="1">
            <a:off x="3646643" y="4943870"/>
            <a:ext cx="850232" cy="1"/>
          </a:xfrm>
          <a:prstGeom prst="line">
            <a:avLst/>
          </a:prstGeom>
          <a:ln w="57150"/>
        </p:spPr>
        <p:style>
          <a:lnRef idx="3">
            <a:schemeClr val="dk1"/>
          </a:lnRef>
          <a:fillRef idx="0">
            <a:schemeClr val="dk1"/>
          </a:fillRef>
          <a:effectRef idx="2">
            <a:schemeClr val="dk1"/>
          </a:effectRef>
          <a:fontRef idx="minor">
            <a:schemeClr val="tx1"/>
          </a:fontRef>
        </p:style>
      </p:cxnSp>
      <p:cxnSp>
        <p:nvCxnSpPr>
          <p:cNvPr id="28" name="Straight Connector 27" descr="56 anh sang">
            <a:extLst>
              <a:ext uri="{FF2B5EF4-FFF2-40B4-BE49-F238E27FC236}">
                <a16:creationId xmlns:a16="http://schemas.microsoft.com/office/drawing/2014/main" id="{DE2E5505-8DE1-4778-9769-187713A339EF}"/>
              </a:ext>
            </a:extLst>
          </p:cNvPr>
          <p:cNvCxnSpPr/>
          <p:nvPr/>
        </p:nvCxnSpPr>
        <p:spPr>
          <a:xfrm flipV="1">
            <a:off x="6309633" y="4960180"/>
            <a:ext cx="850232" cy="1"/>
          </a:xfrm>
          <a:prstGeom prst="line">
            <a:avLst/>
          </a:prstGeom>
          <a:ln w="57150"/>
        </p:spPr>
        <p:style>
          <a:lnRef idx="3">
            <a:schemeClr val="dk1"/>
          </a:lnRef>
          <a:fillRef idx="0">
            <a:schemeClr val="dk1"/>
          </a:fillRef>
          <a:effectRef idx="2">
            <a:schemeClr val="dk1"/>
          </a:effectRef>
          <a:fontRef idx="minor">
            <a:schemeClr val="tx1"/>
          </a:fontRef>
        </p:style>
      </p:cxnSp>
      <p:cxnSp>
        <p:nvCxnSpPr>
          <p:cNvPr id="29" name="Straight Connector 28" descr="56 anh sang">
            <a:extLst>
              <a:ext uri="{FF2B5EF4-FFF2-40B4-BE49-F238E27FC236}">
                <a16:creationId xmlns:a16="http://schemas.microsoft.com/office/drawing/2014/main" id="{000F8C23-7148-4393-BF56-0109CA1C3FA0}"/>
              </a:ext>
            </a:extLst>
          </p:cNvPr>
          <p:cNvCxnSpPr/>
          <p:nvPr/>
        </p:nvCxnSpPr>
        <p:spPr>
          <a:xfrm flipV="1">
            <a:off x="8962445" y="4945868"/>
            <a:ext cx="850232" cy="1"/>
          </a:xfrm>
          <a:prstGeom prst="line">
            <a:avLst/>
          </a:prstGeom>
          <a:ln w="57150"/>
        </p:spPr>
        <p:style>
          <a:lnRef idx="3">
            <a:schemeClr val="dk1"/>
          </a:lnRef>
          <a:fillRef idx="0">
            <a:schemeClr val="dk1"/>
          </a:fillRef>
          <a:effectRef idx="2">
            <a:schemeClr val="dk1"/>
          </a:effectRef>
          <a:fontRef idx="minor">
            <a:schemeClr val="tx1"/>
          </a:fontRef>
        </p:style>
      </p:cxnSp>
      <p:sp>
        <p:nvSpPr>
          <p:cNvPr id="30" name="Isosceles Triangle 29" descr="56 anh sang">
            <a:extLst>
              <a:ext uri="{FF2B5EF4-FFF2-40B4-BE49-F238E27FC236}">
                <a16:creationId xmlns:a16="http://schemas.microsoft.com/office/drawing/2014/main" id="{99E11F62-5834-49F2-889A-33B3F1D2B28B}"/>
              </a:ext>
            </a:extLst>
          </p:cNvPr>
          <p:cNvSpPr/>
          <p:nvPr/>
        </p:nvSpPr>
        <p:spPr>
          <a:xfrm rot="5400000">
            <a:off x="9712424" y="4498971"/>
            <a:ext cx="1147008" cy="978549"/>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32" name="Straight Connector 31" descr="56 anh sang">
            <a:extLst>
              <a:ext uri="{FF2B5EF4-FFF2-40B4-BE49-F238E27FC236}">
                <a16:creationId xmlns:a16="http://schemas.microsoft.com/office/drawing/2014/main" id="{1C76E1A8-8BAB-48F9-BB00-BCD7188D06E2}"/>
              </a:ext>
            </a:extLst>
          </p:cNvPr>
          <p:cNvCxnSpPr>
            <a:cxnSpLocks/>
          </p:cNvCxnSpPr>
          <p:nvPr/>
        </p:nvCxnSpPr>
        <p:spPr>
          <a:xfrm flipV="1">
            <a:off x="10796339" y="4976223"/>
            <a:ext cx="545429" cy="1"/>
          </a:xfrm>
          <a:prstGeom prst="line">
            <a:avLst/>
          </a:prstGeom>
          <a:ln w="57150"/>
        </p:spPr>
        <p:style>
          <a:lnRef idx="3">
            <a:schemeClr val="dk1"/>
          </a:lnRef>
          <a:fillRef idx="0">
            <a:schemeClr val="dk1"/>
          </a:fillRef>
          <a:effectRef idx="2">
            <a:schemeClr val="dk1"/>
          </a:effectRef>
          <a:fontRef idx="minor">
            <a:schemeClr val="tx1"/>
          </a:fontRef>
        </p:style>
      </p:cxnSp>
      <p:sp>
        <p:nvSpPr>
          <p:cNvPr id="34" name="TextBox 33" descr="56 anh sang">
            <a:extLst>
              <a:ext uri="{FF2B5EF4-FFF2-40B4-BE49-F238E27FC236}">
                <a16:creationId xmlns:a16="http://schemas.microsoft.com/office/drawing/2014/main" id="{A372A10B-2FBB-4BDE-AFE7-9819594339A9}"/>
              </a:ext>
            </a:extLst>
          </p:cNvPr>
          <p:cNvSpPr txBox="1"/>
          <p:nvPr/>
        </p:nvSpPr>
        <p:spPr>
          <a:xfrm>
            <a:off x="5768213" y="3608640"/>
            <a:ext cx="1933071" cy="502766"/>
          </a:xfrm>
          <a:prstGeom prst="rect">
            <a:avLst/>
          </a:prstGeom>
          <a:noFill/>
          <a:ln w="12700">
            <a:solidFill>
              <a:srgbClr val="1250C5"/>
            </a:solidFill>
            <a:prstDash val="dashDot"/>
          </a:ln>
        </p:spPr>
        <p:txBody>
          <a:bodyPr wrap="square" rtlCol="0">
            <a:spAutoFit/>
          </a:bodyPr>
          <a:lstStyle/>
          <a:p>
            <a:pPr algn="ctr" defTabSz="914377"/>
            <a:r>
              <a:rPr lang="en-US" sz="2667" b="1" dirty="0" err="1">
                <a:solidFill>
                  <a:srgbClr val="C00000"/>
                </a:solidFill>
                <a:latin typeface="#9Slide03 Arima Madurai" panose="00000500000000000000" pitchFamily="2" charset="0"/>
                <a:cs typeface="#9Slide03 Arima Madurai" panose="00000500000000000000" pitchFamily="2" charset="0"/>
              </a:rPr>
              <a:t>Bộ</a:t>
            </a:r>
            <a:r>
              <a:rPr lang="en-US" sz="2667" b="1" dirty="0">
                <a:solidFill>
                  <a:srgbClr val="C00000"/>
                </a:solidFill>
                <a:latin typeface="#9Slide03 Arima Madurai" panose="00000500000000000000" pitchFamily="2" charset="0"/>
                <a:cs typeface="#9Slide03 Arima Madurai" panose="00000500000000000000" pitchFamily="2" charset="0"/>
              </a:rPr>
              <a:t> </a:t>
            </a:r>
            <a:r>
              <a:rPr lang="en-US" sz="2667" b="1" dirty="0" err="1">
                <a:solidFill>
                  <a:srgbClr val="C00000"/>
                </a:solidFill>
                <a:latin typeface="#9Slide03 Arima Madurai" panose="00000500000000000000" pitchFamily="2" charset="0"/>
                <a:cs typeface="#9Slide03 Arima Madurai" panose="00000500000000000000" pitchFamily="2" charset="0"/>
              </a:rPr>
              <a:t>thu</a:t>
            </a:r>
            <a:endParaRPr lang="en-US" sz="2667" b="1" dirty="0">
              <a:solidFill>
                <a:srgbClr val="C00000"/>
              </a:solidFill>
              <a:latin typeface="#9Slide03 Arima Madurai" panose="00000500000000000000" pitchFamily="2" charset="0"/>
              <a:cs typeface="#9Slide03 Arima Madurai" panose="00000500000000000000" pitchFamily="2" charset="0"/>
            </a:endParaRPr>
          </a:p>
        </p:txBody>
      </p:sp>
      <p:sp>
        <p:nvSpPr>
          <p:cNvPr id="35" name="TextBox 34" descr="56 anh sang">
            <a:extLst>
              <a:ext uri="{FF2B5EF4-FFF2-40B4-BE49-F238E27FC236}">
                <a16:creationId xmlns:a16="http://schemas.microsoft.com/office/drawing/2014/main" id="{BBDFE5B5-1CA9-4BA1-A16C-6ECC061AF956}"/>
              </a:ext>
            </a:extLst>
          </p:cNvPr>
          <p:cNvSpPr txBox="1"/>
          <p:nvPr/>
        </p:nvSpPr>
        <p:spPr>
          <a:xfrm>
            <a:off x="9135982" y="5729206"/>
            <a:ext cx="1933071" cy="502766"/>
          </a:xfrm>
          <a:prstGeom prst="rect">
            <a:avLst/>
          </a:prstGeom>
          <a:noFill/>
          <a:ln w="12700">
            <a:solidFill>
              <a:srgbClr val="1250C5"/>
            </a:solidFill>
            <a:prstDash val="dashDot"/>
          </a:ln>
        </p:spPr>
        <p:txBody>
          <a:bodyPr wrap="square" rtlCol="0">
            <a:spAutoFit/>
          </a:bodyPr>
          <a:lstStyle/>
          <a:p>
            <a:pPr algn="ctr" defTabSz="914377"/>
            <a:r>
              <a:rPr lang="en-US" sz="2667" b="1" dirty="0" err="1">
                <a:solidFill>
                  <a:srgbClr val="C00000"/>
                </a:solidFill>
                <a:latin typeface="#9Slide03 Arima Madurai" panose="00000500000000000000" pitchFamily="2" charset="0"/>
                <a:cs typeface="#9Slide03 Arima Madurai" panose="00000500000000000000" pitchFamily="2" charset="0"/>
              </a:rPr>
              <a:t>Khuếch</a:t>
            </a:r>
            <a:r>
              <a:rPr lang="en-US" sz="2667" b="1" dirty="0">
                <a:solidFill>
                  <a:srgbClr val="C00000"/>
                </a:solidFill>
                <a:latin typeface="#9Slide03 Arima Madurai" panose="00000500000000000000" pitchFamily="2" charset="0"/>
                <a:cs typeface="#9Slide03 Arima Madurai" panose="00000500000000000000" pitchFamily="2" charset="0"/>
              </a:rPr>
              <a:t> </a:t>
            </a:r>
            <a:r>
              <a:rPr lang="en-US" sz="2667" b="1" dirty="0" err="1">
                <a:solidFill>
                  <a:srgbClr val="C00000"/>
                </a:solidFill>
                <a:latin typeface="#9Slide03 Arima Madurai" panose="00000500000000000000" pitchFamily="2" charset="0"/>
                <a:cs typeface="#9Slide03 Arima Madurai" panose="00000500000000000000" pitchFamily="2" charset="0"/>
              </a:rPr>
              <a:t>đại</a:t>
            </a:r>
            <a:endParaRPr lang="en-US" sz="2667" b="1" dirty="0">
              <a:solidFill>
                <a:srgbClr val="C00000"/>
              </a:solidFill>
              <a:latin typeface="#9Slide03 Arima Madurai" panose="00000500000000000000" pitchFamily="2" charset="0"/>
              <a:cs typeface="#9Slide03 Arima Madurai" panose="00000500000000000000" pitchFamily="2" charset="0"/>
            </a:endParaRPr>
          </a:p>
        </p:txBody>
      </p:sp>
      <p:sp>
        <p:nvSpPr>
          <p:cNvPr id="36" name="Rectangle 35" descr="56 anh sang">
            <a:extLst>
              <a:ext uri="{FF2B5EF4-FFF2-40B4-BE49-F238E27FC236}">
                <a16:creationId xmlns:a16="http://schemas.microsoft.com/office/drawing/2014/main" id="{6EBF3C13-9EA5-4F2C-8035-DD10359E114D}"/>
              </a:ext>
            </a:extLst>
          </p:cNvPr>
          <p:cNvSpPr/>
          <p:nvPr/>
        </p:nvSpPr>
        <p:spPr>
          <a:xfrm>
            <a:off x="11197389" y="4486942"/>
            <a:ext cx="955577" cy="978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2 PHÚT" descr="56 anh sang">
            <a:hlinkClick r:id="" action="ppaction://media"/>
            <a:extLst>
              <a:ext uri="{FF2B5EF4-FFF2-40B4-BE49-F238E27FC236}">
                <a16:creationId xmlns:a16="http://schemas.microsoft.com/office/drawing/2014/main" id="{AE1BD213-6CD1-419F-BD58-0835947929D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160" y="-3905"/>
            <a:ext cx="1843045" cy="1036713"/>
          </a:xfrm>
          <a:prstGeom prst="rect">
            <a:avLst/>
          </a:prstGeom>
        </p:spPr>
      </p:pic>
    </p:spTree>
    <p:extLst>
      <p:ext uri="{BB962C8B-B14F-4D97-AF65-F5344CB8AC3E}">
        <p14:creationId xmlns:p14="http://schemas.microsoft.com/office/powerpoint/2010/main" val="400656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1000"/>
                                        <p:tgtEl>
                                          <p:spTgt spid="34"/>
                                        </p:tgtEl>
                                      </p:cBhvr>
                                    </p:animEffect>
                                    <p:anim calcmode="lin" valueType="num">
                                      <p:cBhvr>
                                        <p:cTn id="36" dur="1000" fill="hold"/>
                                        <p:tgtEl>
                                          <p:spTgt spid="34"/>
                                        </p:tgtEl>
                                        <p:attrNameLst>
                                          <p:attrName>ppt_x</p:attrName>
                                        </p:attrNameLst>
                                      </p:cBhvr>
                                      <p:tavLst>
                                        <p:tav tm="0">
                                          <p:val>
                                            <p:strVal val="#ppt_x"/>
                                          </p:val>
                                        </p:tav>
                                        <p:tav tm="100000">
                                          <p:val>
                                            <p:strVal val="#ppt_x"/>
                                          </p:val>
                                        </p:tav>
                                      </p:tavLst>
                                    </p:anim>
                                    <p:anim calcmode="lin" valueType="num">
                                      <p:cBhvr>
                                        <p:cTn id="37"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1000"/>
                                        <p:tgtEl>
                                          <p:spTgt spid="35"/>
                                        </p:tgtEl>
                                      </p:cBhvr>
                                    </p:animEffect>
                                    <p:anim calcmode="lin" valueType="num">
                                      <p:cBhvr>
                                        <p:cTn id="43" dur="1000" fill="hold"/>
                                        <p:tgtEl>
                                          <p:spTgt spid="35"/>
                                        </p:tgtEl>
                                        <p:attrNameLst>
                                          <p:attrName>ppt_x</p:attrName>
                                        </p:attrNameLst>
                                      </p:cBhvr>
                                      <p:tavLst>
                                        <p:tav tm="0">
                                          <p:val>
                                            <p:strVal val="#ppt_x"/>
                                          </p:val>
                                        </p:tav>
                                        <p:tav tm="100000">
                                          <p:val>
                                            <p:strVal val="#ppt_x"/>
                                          </p:val>
                                        </p:tav>
                                      </p:tavLst>
                                    </p:anim>
                                    <p:anim calcmode="lin" valueType="num">
                                      <p:cBhvr>
                                        <p:cTn id="4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 presetClass="mediacall" presetSubtype="0" fill="hold" nodeType="clickEffect">
                                  <p:stCondLst>
                                    <p:cond delay="0"/>
                                  </p:stCondLst>
                                  <p:childTnLst>
                                    <p:cmd type="call" cmd="playFrom(0.0)">
                                      <p:cBhvr>
                                        <p:cTn id="48" dur="122579"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9" fill="hold" display="0">
                  <p:stCondLst>
                    <p:cond delay="indefinite"/>
                  </p:stCondLst>
                </p:cTn>
                <p:tgtEl>
                  <p:spTgt spid="37"/>
                </p:tgtEl>
              </p:cMediaNode>
            </p:video>
            <p:seq concurrent="1" nextAc="seek">
              <p:cTn id="50" restart="whenNotActive" fill="hold" evtFilter="cancelBubble" nodeType="interactiveSeq">
                <p:stCondLst>
                  <p:cond evt="onClick" delay="0">
                    <p:tgtEl>
                      <p:spTgt spid="37"/>
                    </p:tgtEl>
                  </p:cond>
                </p:stCondLst>
                <p:endSync evt="end" delay="0">
                  <p:rtn val="all"/>
                </p:endSync>
                <p:childTnLst>
                  <p:par>
                    <p:cTn id="51" fill="hold">
                      <p:stCondLst>
                        <p:cond delay="0"/>
                      </p:stCondLst>
                      <p:childTnLst>
                        <p:par>
                          <p:cTn id="52" fill="hold">
                            <p:stCondLst>
                              <p:cond delay="0"/>
                            </p:stCondLst>
                            <p:childTnLst>
                              <p:par>
                                <p:cTn id="53" presetID="2" presetClass="mediacall" presetSubtype="0" fill="hold" nodeType="clickEffect">
                                  <p:stCondLst>
                                    <p:cond delay="0"/>
                                  </p:stCondLst>
                                  <p:childTnLst>
                                    <p:cmd type="call" cmd="togglePause">
                                      <p:cBhvr>
                                        <p:cTn id="54" dur="1" fill="hold"/>
                                        <p:tgtEl>
                                          <p:spTgt spid="37"/>
                                        </p:tgtEl>
                                      </p:cBhvr>
                                    </p:cmd>
                                  </p:childTnLst>
                                </p:cTn>
                              </p:par>
                            </p:childTnLst>
                          </p:cTn>
                        </p:par>
                      </p:childTnLst>
                    </p:cTn>
                  </p:par>
                </p:childTnLst>
              </p:cTn>
              <p:nextCondLst>
                <p:cond evt="onClick" delay="0">
                  <p:tgtEl>
                    <p:spTgt spid="37"/>
                  </p:tgtEl>
                </p:cond>
              </p:nextCondLst>
            </p:seq>
          </p:childTnLst>
        </p:cTn>
      </p:par>
    </p:tnLst>
    <p:bldLst>
      <p:bldP spid="10" grpId="0" animBg="1"/>
      <p:bldP spid="17" grpId="0" animBg="1"/>
      <p:bldP spid="19" grpId="0" animBg="1"/>
      <p:bldP spid="20" grpId="0" animBg="1"/>
      <p:bldP spid="34" grpId="0" animBg="1"/>
      <p:bldP spid="35"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56 anh sang">
            <a:extLst>
              <a:ext uri="{FF2B5EF4-FFF2-40B4-BE49-F238E27FC236}">
                <a16:creationId xmlns:a16="http://schemas.microsoft.com/office/drawing/2014/main" id="{79A6D799-8DB2-41EC-B289-4DCF50958A3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207834" y="222088"/>
            <a:ext cx="7776331" cy="4330173"/>
          </a:xfrm>
          <a:prstGeom prst="rect">
            <a:avLst/>
          </a:prstGeom>
        </p:spPr>
      </p:pic>
      <p:sp>
        <p:nvSpPr>
          <p:cNvPr id="4" name="TextBox 3" descr="56 anh sang">
            <a:extLst>
              <a:ext uri="{FF2B5EF4-FFF2-40B4-BE49-F238E27FC236}">
                <a16:creationId xmlns:a16="http://schemas.microsoft.com/office/drawing/2014/main" id="{22B66B15-8E00-4773-80E2-09EE57C7CF39}"/>
              </a:ext>
            </a:extLst>
          </p:cNvPr>
          <p:cNvSpPr txBox="1"/>
          <p:nvPr/>
        </p:nvSpPr>
        <p:spPr>
          <a:xfrm>
            <a:off x="1196855" y="4820030"/>
            <a:ext cx="9563674" cy="1815882"/>
          </a:xfrm>
          <a:prstGeom prst="rect">
            <a:avLst/>
          </a:prstGeom>
          <a:noFill/>
        </p:spPr>
        <p:txBody>
          <a:bodyPr wrap="square">
            <a:spAutoFit/>
          </a:bodyPr>
          <a:lstStyle/>
          <a:p>
            <a:pPr algn="just"/>
            <a:r>
              <a:rPr lang="en-US" sz="2800" b="1" i="0" dirty="0" err="1">
                <a:solidFill>
                  <a:srgbClr val="333333"/>
                </a:solidFill>
                <a:effectLst/>
                <a:latin typeface="Arial" panose="020B0604020202020204" pitchFamily="34" charset="0"/>
                <a:cs typeface="Arial" panose="020B0604020202020204" pitchFamily="34" charset="0"/>
              </a:rPr>
              <a:t>Bộ</a:t>
            </a:r>
            <a:r>
              <a:rPr lang="en-US" sz="2800" b="1" i="0" dirty="0">
                <a:solidFill>
                  <a:srgbClr val="333333"/>
                </a:solidFill>
                <a:effectLst/>
                <a:latin typeface="Arial" panose="020B0604020202020204" pitchFamily="34" charset="0"/>
                <a:cs typeface="Arial" panose="020B0604020202020204" pitchFamily="34" charset="0"/>
              </a:rPr>
              <a:t> </a:t>
            </a:r>
            <a:r>
              <a:rPr lang="en-US" sz="2800" b="1" i="0" dirty="0" err="1">
                <a:solidFill>
                  <a:srgbClr val="333333"/>
                </a:solidFill>
                <a:effectLst/>
                <a:latin typeface="Arial" panose="020B0604020202020204" pitchFamily="34" charset="0"/>
                <a:cs typeface="Arial" panose="020B0604020202020204" pitchFamily="34" charset="0"/>
              </a:rPr>
              <a:t>biến</a:t>
            </a:r>
            <a:r>
              <a:rPr lang="en-US" sz="2800" b="1" i="0" dirty="0">
                <a:solidFill>
                  <a:srgbClr val="333333"/>
                </a:solidFill>
                <a:effectLst/>
                <a:latin typeface="Arial" panose="020B0604020202020204" pitchFamily="34" charset="0"/>
                <a:cs typeface="Arial" panose="020B0604020202020204" pitchFamily="34" charset="0"/>
              </a:rPr>
              <a:t> </a:t>
            </a:r>
            <a:r>
              <a:rPr lang="en-US" sz="2800" b="1" i="0" dirty="0" err="1">
                <a:solidFill>
                  <a:srgbClr val="333333"/>
                </a:solidFill>
                <a:effectLst/>
                <a:latin typeface="Arial" panose="020B0604020202020204" pitchFamily="34" charset="0"/>
                <a:cs typeface="Arial" panose="020B0604020202020204" pitchFamily="34" charset="0"/>
              </a:rPr>
              <a:t>điệu</a:t>
            </a:r>
            <a:r>
              <a:rPr lang="en-US" sz="2800" b="1"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Trộn</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dao</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động</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điện</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từ</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cao</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tần</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với</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dao</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động</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điện</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từ</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âm</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tần</a:t>
            </a:r>
            <a:r>
              <a:rPr lang="en-US" sz="2800" b="0" i="0" dirty="0">
                <a:solidFill>
                  <a:srgbClr val="333333"/>
                </a:solidFill>
                <a:effectLst/>
                <a:latin typeface="Arial" panose="020B0604020202020204" pitchFamily="34" charset="0"/>
                <a:cs typeface="Arial" panose="020B0604020202020204" pitchFamily="34" charset="0"/>
              </a:rPr>
              <a:t>.</a:t>
            </a:r>
          </a:p>
          <a:p>
            <a:pPr algn="just"/>
            <a:r>
              <a:rPr lang="en-US" sz="2800" b="1" i="0" dirty="0" err="1">
                <a:solidFill>
                  <a:srgbClr val="333333"/>
                </a:solidFill>
                <a:effectLst/>
                <a:latin typeface="Arial" panose="020B0604020202020204" pitchFamily="34" charset="0"/>
                <a:cs typeface="Arial" panose="020B0604020202020204" pitchFamily="34" charset="0"/>
              </a:rPr>
              <a:t>Bộ</a:t>
            </a:r>
            <a:r>
              <a:rPr lang="en-US" sz="2800" b="1" i="0" dirty="0">
                <a:solidFill>
                  <a:srgbClr val="333333"/>
                </a:solidFill>
                <a:effectLst/>
                <a:latin typeface="Arial" panose="020B0604020202020204" pitchFamily="34" charset="0"/>
                <a:cs typeface="Arial" panose="020B0604020202020204" pitchFamily="34" charset="0"/>
              </a:rPr>
              <a:t> </a:t>
            </a:r>
            <a:r>
              <a:rPr lang="en-US" sz="2800" b="1" i="0" dirty="0" err="1">
                <a:solidFill>
                  <a:srgbClr val="333333"/>
                </a:solidFill>
                <a:effectLst/>
                <a:latin typeface="Arial" panose="020B0604020202020204" pitchFamily="34" charset="0"/>
                <a:cs typeface="Arial" panose="020B0604020202020204" pitchFamily="34" charset="0"/>
              </a:rPr>
              <a:t>tách</a:t>
            </a:r>
            <a:r>
              <a:rPr lang="en-US" sz="2800" b="1" i="0" dirty="0">
                <a:solidFill>
                  <a:srgbClr val="333333"/>
                </a:solidFill>
                <a:effectLst/>
                <a:latin typeface="Arial" panose="020B0604020202020204" pitchFamily="34" charset="0"/>
                <a:cs typeface="Arial" panose="020B0604020202020204" pitchFamily="34" charset="0"/>
              </a:rPr>
              <a:t> </a:t>
            </a:r>
            <a:r>
              <a:rPr lang="en-US" sz="2800" b="1" i="0" dirty="0" err="1">
                <a:solidFill>
                  <a:srgbClr val="333333"/>
                </a:solidFill>
                <a:effectLst/>
                <a:latin typeface="Arial" panose="020B0604020202020204" pitchFamily="34" charset="0"/>
                <a:cs typeface="Arial" panose="020B0604020202020204" pitchFamily="34" charset="0"/>
              </a:rPr>
              <a:t>sóng</a:t>
            </a:r>
            <a:r>
              <a:rPr lang="en-US" sz="2800" b="1"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Tách</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dao</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động</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điện</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từ</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âm</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tần</a:t>
            </a:r>
            <a:r>
              <a:rPr lang="en-US" sz="2800" b="0" i="0" dirty="0">
                <a:solidFill>
                  <a:srgbClr val="333333"/>
                </a:solidFill>
                <a:effectLst/>
                <a:latin typeface="Arial" panose="020B0604020202020204" pitchFamily="34" charset="0"/>
                <a:cs typeface="Arial" panose="020B0604020202020204" pitchFamily="34" charset="0"/>
              </a:rPr>
              <a:t> ra </a:t>
            </a:r>
            <a:r>
              <a:rPr lang="en-US" sz="2800" b="0" i="0" dirty="0" err="1">
                <a:solidFill>
                  <a:srgbClr val="333333"/>
                </a:solidFill>
                <a:effectLst/>
                <a:latin typeface="Arial" panose="020B0604020202020204" pitchFamily="34" charset="0"/>
                <a:cs typeface="Arial" panose="020B0604020202020204" pitchFamily="34" charset="0"/>
              </a:rPr>
              <a:t>khỏi</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dao</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động</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điện</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từ</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cao</a:t>
            </a:r>
            <a:r>
              <a:rPr lang="en-US" sz="2800" b="0" i="0" dirty="0">
                <a:solidFill>
                  <a:srgbClr val="333333"/>
                </a:solidFill>
                <a:effectLst/>
                <a:latin typeface="Arial" panose="020B0604020202020204" pitchFamily="34" charset="0"/>
                <a:cs typeface="Arial" panose="020B0604020202020204" pitchFamily="34" charset="0"/>
              </a:rPr>
              <a:t> </a:t>
            </a:r>
            <a:r>
              <a:rPr lang="en-US" sz="2800" b="0" i="0" dirty="0" err="1">
                <a:solidFill>
                  <a:srgbClr val="333333"/>
                </a:solidFill>
                <a:effectLst/>
                <a:latin typeface="Arial" panose="020B0604020202020204" pitchFamily="34" charset="0"/>
                <a:cs typeface="Arial" panose="020B0604020202020204" pitchFamily="34" charset="0"/>
              </a:rPr>
              <a:t>tần</a:t>
            </a:r>
            <a:r>
              <a:rPr lang="en-US" sz="2800" b="0" i="0" dirty="0">
                <a:solidFill>
                  <a:srgbClr val="333333"/>
                </a:solidFill>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42203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descr="56 anh sang"/>
          <p:cNvSpPr>
            <a:spLocks noGrp="1"/>
          </p:cNvSpPr>
          <p:nvPr>
            <p:ph type="sldNum" idx="4294967295"/>
          </p:nvPr>
        </p:nvSpPr>
        <p:spPr>
          <a:xfrm>
            <a:off x="10823979" y="557417"/>
            <a:ext cx="731600" cy="524800"/>
          </a:xfrm>
        </p:spPr>
        <p:txBody>
          <a:bodyPr/>
          <a:lstStyle/>
          <a:p>
            <a:fld id="{00000000-1234-1234-1234-123412341234}" type="slidenum">
              <a:rPr lang="en-GB" smtClean="0">
                <a:solidFill>
                  <a:srgbClr val="A6BCC9"/>
                </a:solidFill>
                <a:latin typeface="Arial" panose="020B0604020202020204" pitchFamily="34" charset="0"/>
                <a:cs typeface="Arial" panose="020B0604020202020204" pitchFamily="34" charset="0"/>
              </a:rPr>
              <a:t>87</a:t>
            </a:fld>
            <a:endParaRPr lang="en-GB">
              <a:solidFill>
                <a:srgbClr val="A6BCC9"/>
              </a:solidFill>
              <a:latin typeface="Arial" panose="020B0604020202020204" pitchFamily="34" charset="0"/>
              <a:cs typeface="Arial" panose="020B0604020202020204" pitchFamily="34" charset="0"/>
            </a:endParaRPr>
          </a:p>
        </p:txBody>
      </p:sp>
      <p:sp>
        <p:nvSpPr>
          <p:cNvPr id="3" name="TextBox 2" descr="56 anh sang"/>
          <p:cNvSpPr txBox="1"/>
          <p:nvPr/>
        </p:nvSpPr>
        <p:spPr>
          <a:xfrm>
            <a:off x="1232899" y="155022"/>
            <a:ext cx="9960758" cy="1241878"/>
          </a:xfrm>
          <a:prstGeom prst="rect">
            <a:avLst/>
          </a:prstGeom>
          <a:noFill/>
        </p:spPr>
        <p:txBody>
          <a:bodyPr wrap="square" rtlCol="0">
            <a:spAutoFit/>
          </a:bodyPr>
          <a:lstStyle/>
          <a:p>
            <a:pPr algn="ctr"/>
            <a:r>
              <a:rPr lang="en-US" sz="3735" b="1" dirty="0" err="1">
                <a:solidFill>
                  <a:srgbClr val="FF0000"/>
                </a:solidFill>
                <a:latin typeface="Arial" panose="020B0604020202020204" pitchFamily="34" charset="0"/>
                <a:cs typeface="Arial" panose="020B0604020202020204" pitchFamily="34" charset="0"/>
              </a:rPr>
              <a:t>Nguyên</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lí</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hệ</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thống</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truyền</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dẫn</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sử</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dụng</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bộ</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chuyển</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đổi</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tương</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tự</a:t>
            </a:r>
            <a:r>
              <a:rPr lang="en-US" sz="3735" b="1" dirty="0">
                <a:solidFill>
                  <a:srgbClr val="FF0000"/>
                </a:solidFill>
                <a:latin typeface="Arial" panose="020B0604020202020204" pitchFamily="34" charset="0"/>
                <a:cs typeface="Arial" panose="020B0604020202020204" pitchFamily="34" charset="0"/>
              </a:rPr>
              <a:t> - </a:t>
            </a:r>
            <a:r>
              <a:rPr lang="en-US" sz="3735" b="1" dirty="0" err="1">
                <a:solidFill>
                  <a:srgbClr val="FF0000"/>
                </a:solidFill>
                <a:latin typeface="Arial" panose="020B0604020202020204" pitchFamily="34" charset="0"/>
                <a:cs typeface="Arial" panose="020B0604020202020204" pitchFamily="34" charset="0"/>
              </a:rPr>
              <a:t>số</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và</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số</a:t>
            </a:r>
            <a:r>
              <a:rPr lang="en-US" sz="3735" b="1" dirty="0">
                <a:solidFill>
                  <a:srgbClr val="FF0000"/>
                </a:solidFill>
                <a:latin typeface="Arial" panose="020B0604020202020204" pitchFamily="34" charset="0"/>
                <a:cs typeface="Arial" panose="020B0604020202020204" pitchFamily="34" charset="0"/>
              </a:rPr>
              <a:t> - </a:t>
            </a:r>
            <a:r>
              <a:rPr lang="en-US" sz="3735" b="1" dirty="0" err="1">
                <a:solidFill>
                  <a:srgbClr val="FF0000"/>
                </a:solidFill>
                <a:latin typeface="Arial" panose="020B0604020202020204" pitchFamily="34" charset="0"/>
                <a:cs typeface="Arial" panose="020B0604020202020204" pitchFamily="34" charset="0"/>
              </a:rPr>
              <a:t>tương</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tự</a:t>
            </a:r>
            <a:endParaRPr lang="en-US" sz="3735" b="1" dirty="0">
              <a:solidFill>
                <a:srgbClr val="FF0000"/>
              </a:solidFill>
              <a:latin typeface="Arial" panose="020B0604020202020204" pitchFamily="34" charset="0"/>
              <a:cs typeface="Arial" panose="020B0604020202020204" pitchFamily="34" charset="0"/>
            </a:endParaRPr>
          </a:p>
        </p:txBody>
      </p:sp>
      <p:cxnSp>
        <p:nvCxnSpPr>
          <p:cNvPr id="5" name="Straight Connector 4" descr="56 anh sang"/>
          <p:cNvCxnSpPr/>
          <p:nvPr/>
        </p:nvCxnSpPr>
        <p:spPr>
          <a:xfrm flipV="1">
            <a:off x="1232899" y="3575408"/>
            <a:ext cx="9753600" cy="82193"/>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15" name="Group 14" descr="56 anh sang"/>
          <p:cNvGrpSpPr/>
          <p:nvPr/>
        </p:nvGrpSpPr>
        <p:grpSpPr>
          <a:xfrm>
            <a:off x="1029881" y="1773943"/>
            <a:ext cx="1549623" cy="1946556"/>
            <a:chOff x="772410" y="1330457"/>
            <a:chExt cx="1162217" cy="1459917"/>
          </a:xfrm>
        </p:grpSpPr>
        <p:sp>
          <p:nvSpPr>
            <p:cNvPr id="6" name="Oval Callout 5"/>
            <p:cNvSpPr/>
            <p:nvPr/>
          </p:nvSpPr>
          <p:spPr>
            <a:xfrm rot="20421738">
              <a:off x="772410" y="1330457"/>
              <a:ext cx="1162217" cy="1190425"/>
            </a:xfrm>
            <a:prstGeom prst="wedgeEllipseCallout">
              <a:avLst/>
            </a:prstGeom>
            <a:solidFill>
              <a:srgbClr val="FF9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9755"/>
                </a:solidFill>
                <a:latin typeface="Arial" panose="020B0604020202020204" pitchFamily="34" charset="0"/>
                <a:cs typeface="Arial" panose="020B0604020202020204" pitchFamily="34" charset="0"/>
              </a:endParaRPr>
            </a:p>
          </p:txBody>
        </p:sp>
        <p:sp>
          <p:nvSpPr>
            <p:cNvPr id="10" name="TextBox 9"/>
            <p:cNvSpPr txBox="1"/>
            <p:nvPr/>
          </p:nvSpPr>
          <p:spPr>
            <a:xfrm>
              <a:off x="1091527" y="1602503"/>
              <a:ext cx="523982" cy="623248"/>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1</a:t>
              </a:r>
            </a:p>
          </p:txBody>
        </p:sp>
        <p:sp>
          <p:nvSpPr>
            <p:cNvPr id="14" name="Oval 13"/>
            <p:cNvSpPr/>
            <p:nvPr/>
          </p:nvSpPr>
          <p:spPr>
            <a:xfrm>
              <a:off x="1319354" y="2696026"/>
              <a:ext cx="105412" cy="94348"/>
            </a:xfrm>
            <a:prstGeom prst="ellipse">
              <a:avLst/>
            </a:prstGeom>
            <a:solidFill>
              <a:srgbClr val="FF9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latin typeface="Arial" panose="020B0604020202020204" pitchFamily="34" charset="0"/>
                <a:cs typeface="Arial" panose="020B0604020202020204" pitchFamily="34" charset="0"/>
              </a:endParaRPr>
            </a:p>
          </p:txBody>
        </p:sp>
      </p:grpSp>
      <p:sp>
        <p:nvSpPr>
          <p:cNvPr id="16" name="TextBox 15" descr="56 anh sang"/>
          <p:cNvSpPr txBox="1"/>
          <p:nvPr/>
        </p:nvSpPr>
        <p:spPr>
          <a:xfrm>
            <a:off x="16000" y="3906147"/>
            <a:ext cx="3507499" cy="1569660"/>
          </a:xfrm>
          <a:prstGeom prst="rect">
            <a:avLst/>
          </a:prstGeom>
          <a:noFill/>
        </p:spPr>
        <p:txBody>
          <a:bodyPr wrap="square" rtlCol="0">
            <a:spAutoFit/>
          </a:bodyPr>
          <a:lstStyle/>
          <a:p>
            <a:pPr algn="ctr"/>
            <a:r>
              <a:rPr lang="en-US" sz="3200" dirty="0">
                <a:solidFill>
                  <a:srgbClr val="002060"/>
                </a:solidFill>
                <a:latin typeface="Arial" panose="020B0604020202020204" pitchFamily="34" charset="0"/>
                <a:cs typeface="Arial" panose="020B0604020202020204" pitchFamily="34" charset="0"/>
              </a:rPr>
              <a:t>Thu </a:t>
            </a:r>
            <a:r>
              <a:rPr lang="en-US" sz="3200" dirty="0" err="1">
                <a:solidFill>
                  <a:srgbClr val="002060"/>
                </a:solidFill>
                <a:latin typeface="Arial" panose="020B0604020202020204" pitchFamily="34" charset="0"/>
                <a:cs typeface="Arial" panose="020B0604020202020204" pitchFamily="34" charset="0"/>
              </a:rPr>
              <a:t>nhận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giọng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nói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từ</a:t>
            </a:r>
            <a:r>
              <a:rPr lang="en-US" sz="3200" dirty="0">
                <a:solidFill>
                  <a:srgbClr val="002060"/>
                </a:solidFill>
                <a:latin typeface="Arial" panose="020B0604020202020204" pitchFamily="34" charset="0"/>
                <a:cs typeface="Arial" panose="020B0604020202020204" pitchFamily="34" charset="0"/>
              </a:rPr>
              <a:t> micro </a:t>
            </a:r>
          </a:p>
          <a:p>
            <a:pPr algn="ctr"/>
            <a:r>
              <a:rPr lang="en-US" sz="3200" dirty="0">
                <a:solidFill>
                  <a:srgbClr val="002060"/>
                </a:solidFill>
                <a:latin typeface="Arial" panose="020B0604020202020204" pitchFamily="34" charset="0"/>
                <a:cs typeface="Arial" panose="020B0604020202020204" pitchFamily="34" charset="0"/>
              </a:rPr>
              <a:t>(</a:t>
            </a:r>
            <a:r>
              <a:rPr lang="en-US" sz="3200" dirty="0" err="1">
                <a:solidFill>
                  <a:srgbClr val="002060"/>
                </a:solidFill>
                <a:latin typeface="Arial" panose="020B0604020202020204" pitchFamily="34" charset="0"/>
                <a:cs typeface="Arial" panose="020B0604020202020204" pitchFamily="34" charset="0"/>
              </a:rPr>
              <a:t>tín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hiệu</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tương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tự</a:t>
            </a:r>
            <a:r>
              <a:rPr lang="en-US" sz="3200" dirty="0">
                <a:solidFill>
                  <a:srgbClr val="002060"/>
                </a:solidFill>
                <a:latin typeface="Arial" panose="020B0604020202020204" pitchFamily="34" charset="0"/>
                <a:cs typeface="Arial" panose="020B0604020202020204" pitchFamily="34" charset="0"/>
              </a:rPr>
              <a:t>)</a:t>
            </a:r>
          </a:p>
        </p:txBody>
      </p:sp>
      <p:sp>
        <p:nvSpPr>
          <p:cNvPr id="17" name="TextBox 16" descr="56 anh sang"/>
          <p:cNvSpPr txBox="1"/>
          <p:nvPr/>
        </p:nvSpPr>
        <p:spPr>
          <a:xfrm>
            <a:off x="2965609" y="2387577"/>
            <a:ext cx="2972252" cy="584775"/>
          </a:xfrm>
          <a:prstGeom prst="rect">
            <a:avLst/>
          </a:prstGeom>
          <a:noFill/>
        </p:spPr>
        <p:txBody>
          <a:bodyPr wrap="square" rtlCol="0">
            <a:spAutoFit/>
          </a:bodyPr>
          <a:lstStyle/>
          <a:p>
            <a:pPr algn="ctr"/>
            <a:r>
              <a:rPr lang="en-US" sz="3200" dirty="0" err="1">
                <a:solidFill>
                  <a:srgbClr val="002060"/>
                </a:solidFill>
                <a:latin typeface="Arial" panose="020B0604020202020204" pitchFamily="34" charset="0"/>
                <a:cs typeface="Arial" panose="020B0604020202020204" pitchFamily="34" charset="0"/>
              </a:rPr>
              <a:t>Khuếch</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đại</a:t>
            </a:r>
            <a:endParaRPr lang="en-US" sz="3200" dirty="0">
              <a:solidFill>
                <a:srgbClr val="002060"/>
              </a:solidFill>
              <a:latin typeface="Arial" panose="020B0604020202020204" pitchFamily="34" charset="0"/>
              <a:cs typeface="Arial" panose="020B0604020202020204" pitchFamily="34" charset="0"/>
            </a:endParaRPr>
          </a:p>
        </p:txBody>
      </p:sp>
      <p:sp>
        <p:nvSpPr>
          <p:cNvPr id="18" name="TextBox 17" descr="56 anh sang"/>
          <p:cNvSpPr txBox="1"/>
          <p:nvPr/>
        </p:nvSpPr>
        <p:spPr>
          <a:xfrm>
            <a:off x="5379971" y="4080231"/>
            <a:ext cx="3993535" cy="584775"/>
          </a:xfrm>
          <a:prstGeom prst="rect">
            <a:avLst/>
          </a:prstGeom>
          <a:noFill/>
        </p:spPr>
        <p:txBody>
          <a:bodyPr wrap="square" rtlCol="0">
            <a:spAutoFit/>
          </a:bodyPr>
          <a:lstStyle/>
          <a:p>
            <a:pPr algn="ctr"/>
            <a:r>
              <a:rPr lang="en-US" sz="3200" dirty="0" err="1">
                <a:solidFill>
                  <a:srgbClr val="002060"/>
                </a:solidFill>
                <a:latin typeface="Arial" panose="020B0604020202020204" pitchFamily="34" charset="0"/>
                <a:cs typeface="Arial" panose="020B0604020202020204" pitchFamily="34" charset="0"/>
              </a:rPr>
              <a:t>Tín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hiệu</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số</a:t>
            </a:r>
            <a:endParaRPr lang="en-US" sz="3200" dirty="0">
              <a:solidFill>
                <a:srgbClr val="002060"/>
              </a:solidFill>
              <a:latin typeface="Arial" panose="020B0604020202020204" pitchFamily="34" charset="0"/>
              <a:cs typeface="Arial" panose="020B0604020202020204" pitchFamily="34" charset="0"/>
            </a:endParaRPr>
          </a:p>
        </p:txBody>
      </p:sp>
      <p:sp>
        <p:nvSpPr>
          <p:cNvPr id="19" name="TextBox 18" descr="56 anh sang"/>
          <p:cNvSpPr txBox="1"/>
          <p:nvPr/>
        </p:nvSpPr>
        <p:spPr>
          <a:xfrm>
            <a:off x="8459136" y="1896646"/>
            <a:ext cx="3401312" cy="1077218"/>
          </a:xfrm>
          <a:prstGeom prst="rect">
            <a:avLst/>
          </a:prstGeom>
          <a:noFill/>
        </p:spPr>
        <p:txBody>
          <a:bodyPr wrap="square" rtlCol="0">
            <a:spAutoFit/>
          </a:bodyPr>
          <a:lstStyle/>
          <a:p>
            <a:pPr algn="ctr"/>
            <a:r>
              <a:rPr lang="en-US" sz="3200" dirty="0" err="1">
                <a:solidFill>
                  <a:srgbClr val="002060"/>
                </a:solidFill>
                <a:latin typeface="Arial" panose="020B0604020202020204" pitchFamily="34" charset="0"/>
                <a:cs typeface="Arial" panose="020B0604020202020204" pitchFamily="34" charset="0"/>
              </a:rPr>
              <a:t>Chuyển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thành</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tín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hiệu</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tương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tự</a:t>
            </a:r>
            <a:endParaRPr lang="en-US" sz="3200" dirty="0">
              <a:solidFill>
                <a:srgbClr val="002060"/>
              </a:solidFill>
              <a:latin typeface="Arial" panose="020B0604020202020204" pitchFamily="34" charset="0"/>
              <a:cs typeface="Arial" panose="020B0604020202020204" pitchFamily="34" charset="0"/>
            </a:endParaRPr>
          </a:p>
        </p:txBody>
      </p:sp>
      <p:grpSp>
        <p:nvGrpSpPr>
          <p:cNvPr id="27" name="Group 26" descr="56 anh sang"/>
          <p:cNvGrpSpPr/>
          <p:nvPr/>
        </p:nvGrpSpPr>
        <p:grpSpPr>
          <a:xfrm>
            <a:off x="3676925" y="3512509"/>
            <a:ext cx="1549623" cy="1958625"/>
            <a:chOff x="2757693" y="2634381"/>
            <a:chExt cx="1162217" cy="1468969"/>
          </a:xfrm>
        </p:grpSpPr>
        <p:grpSp>
          <p:nvGrpSpPr>
            <p:cNvPr id="20" name="Group 19"/>
            <p:cNvGrpSpPr/>
            <p:nvPr/>
          </p:nvGrpSpPr>
          <p:grpSpPr>
            <a:xfrm>
              <a:off x="2757693" y="2912925"/>
              <a:ext cx="1162217" cy="1190425"/>
              <a:chOff x="2936831" y="2920226"/>
              <a:chExt cx="1162217" cy="1190425"/>
            </a:xfrm>
          </p:grpSpPr>
          <p:sp>
            <p:nvSpPr>
              <p:cNvPr id="8" name="Oval Callout 7"/>
              <p:cNvSpPr/>
              <p:nvPr/>
            </p:nvSpPr>
            <p:spPr>
              <a:xfrm rot="9776117">
                <a:off x="2936831" y="2920226"/>
                <a:ext cx="1162217" cy="1190425"/>
              </a:xfrm>
              <a:prstGeom prst="wedgeEllipseCallou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latin typeface="Arial" panose="020B0604020202020204" pitchFamily="34" charset="0"/>
                  <a:cs typeface="Arial" panose="020B0604020202020204" pitchFamily="34" charset="0"/>
                </a:endParaRPr>
              </a:p>
            </p:txBody>
          </p:sp>
          <p:sp>
            <p:nvSpPr>
              <p:cNvPr id="11" name="TextBox 10"/>
              <p:cNvSpPr txBox="1"/>
              <p:nvPr/>
            </p:nvSpPr>
            <p:spPr>
              <a:xfrm>
                <a:off x="3255948" y="3192272"/>
                <a:ext cx="523982" cy="623248"/>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2</a:t>
                </a:r>
              </a:p>
            </p:txBody>
          </p:sp>
        </p:grpSp>
        <p:sp>
          <p:nvSpPr>
            <p:cNvPr id="23" name="Oval 22"/>
            <p:cNvSpPr/>
            <p:nvPr/>
          </p:nvSpPr>
          <p:spPr>
            <a:xfrm>
              <a:off x="3286095" y="2634381"/>
              <a:ext cx="108402" cy="10881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latin typeface="Arial" panose="020B0604020202020204" pitchFamily="34" charset="0"/>
                <a:cs typeface="Arial" panose="020B0604020202020204" pitchFamily="34" charset="0"/>
              </a:endParaRPr>
            </a:p>
          </p:txBody>
        </p:sp>
      </p:grpSp>
      <p:grpSp>
        <p:nvGrpSpPr>
          <p:cNvPr id="28" name="Group 27" descr="56 anh sang"/>
          <p:cNvGrpSpPr/>
          <p:nvPr/>
        </p:nvGrpSpPr>
        <p:grpSpPr>
          <a:xfrm>
            <a:off x="6429557" y="1678545"/>
            <a:ext cx="1549623" cy="1975004"/>
            <a:chOff x="4822167" y="1258908"/>
            <a:chExt cx="1162217" cy="1481253"/>
          </a:xfrm>
        </p:grpSpPr>
        <p:grpSp>
          <p:nvGrpSpPr>
            <p:cNvPr id="21" name="Group 20"/>
            <p:cNvGrpSpPr/>
            <p:nvPr/>
          </p:nvGrpSpPr>
          <p:grpSpPr>
            <a:xfrm>
              <a:off x="4822167" y="1258908"/>
              <a:ext cx="1162217" cy="1190425"/>
              <a:chOff x="4942005" y="1361277"/>
              <a:chExt cx="1162217" cy="1190425"/>
            </a:xfrm>
          </p:grpSpPr>
          <p:sp>
            <p:nvSpPr>
              <p:cNvPr id="7" name="Oval Callout 6"/>
              <p:cNvSpPr/>
              <p:nvPr/>
            </p:nvSpPr>
            <p:spPr>
              <a:xfrm rot="20421738">
                <a:off x="4942005" y="1361277"/>
                <a:ext cx="1162217" cy="1190425"/>
              </a:xfrm>
              <a:prstGeom prst="wedgeEllipseCallout">
                <a:avLst/>
              </a:prstGeom>
              <a:solidFill>
                <a:srgbClr val="FFC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latin typeface="Arial" panose="020B0604020202020204" pitchFamily="34" charset="0"/>
                  <a:cs typeface="Arial" panose="020B0604020202020204" pitchFamily="34" charset="0"/>
                </a:endParaRPr>
              </a:p>
            </p:txBody>
          </p:sp>
          <p:sp>
            <p:nvSpPr>
              <p:cNvPr id="12" name="TextBox 11"/>
              <p:cNvSpPr txBox="1"/>
              <p:nvPr/>
            </p:nvSpPr>
            <p:spPr>
              <a:xfrm>
                <a:off x="5261122" y="1617913"/>
                <a:ext cx="523982" cy="623248"/>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3</a:t>
                </a:r>
              </a:p>
            </p:txBody>
          </p:sp>
        </p:grpSp>
        <p:sp>
          <p:nvSpPr>
            <p:cNvPr id="25" name="Oval 24"/>
            <p:cNvSpPr/>
            <p:nvPr/>
          </p:nvSpPr>
          <p:spPr>
            <a:xfrm>
              <a:off x="5349075" y="2631342"/>
              <a:ext cx="108402" cy="108819"/>
            </a:xfrm>
            <a:prstGeom prst="ellipse">
              <a:avLst/>
            </a:prstGeom>
            <a:solidFill>
              <a:srgbClr val="FFC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latin typeface="Arial" panose="020B0604020202020204" pitchFamily="34" charset="0"/>
                <a:cs typeface="Arial" panose="020B0604020202020204" pitchFamily="34" charset="0"/>
              </a:endParaRPr>
            </a:p>
          </p:txBody>
        </p:sp>
      </p:grpSp>
      <p:grpSp>
        <p:nvGrpSpPr>
          <p:cNvPr id="29" name="Group 28" descr="56 anh sang"/>
          <p:cNvGrpSpPr/>
          <p:nvPr/>
        </p:nvGrpSpPr>
        <p:grpSpPr>
          <a:xfrm>
            <a:off x="9436877" y="3495520"/>
            <a:ext cx="1549623" cy="1975611"/>
            <a:chOff x="7077657" y="2621640"/>
            <a:chExt cx="1162217" cy="1481708"/>
          </a:xfrm>
        </p:grpSpPr>
        <p:grpSp>
          <p:nvGrpSpPr>
            <p:cNvPr id="22" name="Group 21"/>
            <p:cNvGrpSpPr/>
            <p:nvPr/>
          </p:nvGrpSpPr>
          <p:grpSpPr>
            <a:xfrm>
              <a:off x="7077657" y="2912923"/>
              <a:ext cx="1162217" cy="1190425"/>
              <a:chOff x="7247073" y="2873395"/>
              <a:chExt cx="1162217" cy="1190425"/>
            </a:xfrm>
          </p:grpSpPr>
          <p:sp>
            <p:nvSpPr>
              <p:cNvPr id="9" name="Oval Callout 8"/>
              <p:cNvSpPr/>
              <p:nvPr/>
            </p:nvSpPr>
            <p:spPr>
              <a:xfrm rot="9776117">
                <a:off x="7247073" y="2873395"/>
                <a:ext cx="1162217" cy="1190425"/>
              </a:xfrm>
              <a:prstGeom prst="wedgeEllipseCallout">
                <a:avLst/>
              </a:prstGeom>
              <a:solidFill>
                <a:srgbClr val="FC40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latin typeface="Arial" panose="020B0604020202020204" pitchFamily="34" charset="0"/>
                  <a:cs typeface="Arial" panose="020B0604020202020204" pitchFamily="34" charset="0"/>
                </a:endParaRPr>
              </a:p>
            </p:txBody>
          </p:sp>
          <p:sp>
            <p:nvSpPr>
              <p:cNvPr id="13" name="TextBox 12"/>
              <p:cNvSpPr txBox="1"/>
              <p:nvPr/>
            </p:nvSpPr>
            <p:spPr>
              <a:xfrm>
                <a:off x="7594002" y="3145441"/>
                <a:ext cx="523982" cy="623247"/>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4</a:t>
                </a:r>
              </a:p>
            </p:txBody>
          </p:sp>
        </p:grpSp>
        <p:sp>
          <p:nvSpPr>
            <p:cNvPr id="26" name="Oval 25"/>
            <p:cNvSpPr/>
            <p:nvPr/>
          </p:nvSpPr>
          <p:spPr>
            <a:xfrm>
              <a:off x="7632376" y="2621640"/>
              <a:ext cx="108402" cy="108819"/>
            </a:xfrm>
            <a:prstGeom prst="ellipse">
              <a:avLst/>
            </a:prstGeom>
            <a:solidFill>
              <a:srgbClr val="FC40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03802836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250" fill="hold"/>
                                        <p:tgtEl>
                                          <p:spTgt spid="15"/>
                                        </p:tgtEl>
                                        <p:attrNameLst>
                                          <p:attrName>ppt_x</p:attrName>
                                        </p:attrNameLst>
                                      </p:cBhvr>
                                      <p:tavLst>
                                        <p:tav tm="0">
                                          <p:val>
                                            <p:strVal val="0-#ppt_w/2"/>
                                          </p:val>
                                        </p:tav>
                                        <p:tav tm="100000">
                                          <p:val>
                                            <p:strVal val="#ppt_x"/>
                                          </p:val>
                                        </p:tav>
                                      </p:tavLst>
                                    </p:anim>
                                    <p:anim calcmode="lin" valueType="num">
                                      <p:cBhvr additive="base">
                                        <p:cTn id="8" dur="1250" fill="hold"/>
                                        <p:tgtEl>
                                          <p:spTgt spid="15"/>
                                        </p:tgtEl>
                                        <p:attrNameLst>
                                          <p:attrName>ppt_y</p:attrName>
                                        </p:attrNameLst>
                                      </p:cBhvr>
                                      <p:tavLst>
                                        <p:tav tm="0">
                                          <p:val>
                                            <p:strVal val="0-#ppt_h/2"/>
                                          </p:val>
                                        </p:tav>
                                        <p:tav tm="100000">
                                          <p:val>
                                            <p:strVal val="#ppt_y"/>
                                          </p:val>
                                        </p:tav>
                                      </p:tavLst>
                                    </p:anim>
                                  </p:childTnLst>
                                </p:cTn>
                              </p:par>
                              <p:par>
                                <p:cTn id="9" presetID="22" presetClass="entr" presetSubtype="8" fill="hold" grpId="0" nodeType="withEffect">
                                  <p:stCondLst>
                                    <p:cond delay="75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2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1000"/>
                                        <p:tgtEl>
                                          <p:spTgt spid="27"/>
                                        </p:tgtEl>
                                      </p:cBhvr>
                                    </p:animEffect>
                                    <p:anim calcmode="lin" valueType="num">
                                      <p:cBhvr>
                                        <p:cTn id="17" dur="1000" fill="hold"/>
                                        <p:tgtEl>
                                          <p:spTgt spid="27"/>
                                        </p:tgtEl>
                                        <p:attrNameLst>
                                          <p:attrName>ppt_x</p:attrName>
                                        </p:attrNameLst>
                                      </p:cBhvr>
                                      <p:tavLst>
                                        <p:tav tm="0">
                                          <p:val>
                                            <p:strVal val="#ppt_x"/>
                                          </p:val>
                                        </p:tav>
                                        <p:tav tm="100000">
                                          <p:val>
                                            <p:strVal val="#ppt_x"/>
                                          </p:val>
                                        </p:tav>
                                      </p:tavLst>
                                    </p:anim>
                                    <p:anim calcmode="lin" valueType="num">
                                      <p:cBhvr>
                                        <p:cTn id="18" dur="1000" fill="hold"/>
                                        <p:tgtEl>
                                          <p:spTgt spid="27"/>
                                        </p:tgtEl>
                                        <p:attrNameLst>
                                          <p:attrName>ppt_y</p:attrName>
                                        </p:attrNameLst>
                                      </p:cBhvr>
                                      <p:tavLst>
                                        <p:tav tm="0">
                                          <p:val>
                                            <p:strVal val="#ppt_y+.1"/>
                                          </p:val>
                                        </p:tav>
                                        <p:tav tm="100000">
                                          <p:val>
                                            <p:strVal val="#ppt_y"/>
                                          </p:val>
                                        </p:tav>
                                      </p:tavLst>
                                    </p:anim>
                                  </p:childTnLst>
                                </p:cTn>
                              </p:par>
                              <p:par>
                                <p:cTn id="19" presetID="6" presetClass="entr" presetSubtype="16" fill="hold" grpId="0" nodeType="withEffect">
                                  <p:stCondLst>
                                    <p:cond delay="750"/>
                                  </p:stCondLst>
                                  <p:childTnLst>
                                    <p:set>
                                      <p:cBhvr>
                                        <p:cTn id="20" dur="1" fill="hold">
                                          <p:stCondLst>
                                            <p:cond delay="0"/>
                                          </p:stCondLst>
                                        </p:cTn>
                                        <p:tgtEl>
                                          <p:spTgt spid="17"/>
                                        </p:tgtEl>
                                        <p:attrNameLst>
                                          <p:attrName>style.visibility</p:attrName>
                                        </p:attrNameLst>
                                      </p:cBhvr>
                                      <p:to>
                                        <p:strVal val="visible"/>
                                      </p:to>
                                    </p:set>
                                    <p:animEffect transition="in" filter="circle(in)">
                                      <p:cBhvr>
                                        <p:cTn id="21" dur="20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nodeType="clickEffect">
                                  <p:stCondLst>
                                    <p:cond delay="0"/>
                                  </p:stCondLst>
                                  <p:childTnLst>
                                    <p:set>
                                      <p:cBhvr>
                                        <p:cTn id="25" dur="1" fill="hold">
                                          <p:stCondLst>
                                            <p:cond delay="0"/>
                                          </p:stCondLst>
                                        </p:cTn>
                                        <p:tgtEl>
                                          <p:spTgt spid="28"/>
                                        </p:tgtEl>
                                        <p:attrNameLst>
                                          <p:attrName>style.visibility</p:attrName>
                                        </p:attrNameLst>
                                      </p:cBhvr>
                                      <p:to>
                                        <p:strVal val="visible"/>
                                      </p:to>
                                    </p:set>
                                    <p:anim calcmode="lin" valueType="num">
                                      <p:cBhvr additive="base">
                                        <p:cTn id="26" dur="1000" fill="hold"/>
                                        <p:tgtEl>
                                          <p:spTgt spid="28"/>
                                        </p:tgtEl>
                                        <p:attrNameLst>
                                          <p:attrName>ppt_x</p:attrName>
                                        </p:attrNameLst>
                                      </p:cBhvr>
                                      <p:tavLst>
                                        <p:tav tm="0">
                                          <p:val>
                                            <p:strVal val="#ppt_x"/>
                                          </p:val>
                                        </p:tav>
                                        <p:tav tm="100000">
                                          <p:val>
                                            <p:strVal val="#ppt_x"/>
                                          </p:val>
                                        </p:tav>
                                      </p:tavLst>
                                    </p:anim>
                                    <p:anim calcmode="lin" valueType="num">
                                      <p:cBhvr additive="base">
                                        <p:cTn id="27" dur="1000" fill="hold"/>
                                        <p:tgtEl>
                                          <p:spTgt spid="28"/>
                                        </p:tgtEl>
                                        <p:attrNameLst>
                                          <p:attrName>ppt_y</p:attrName>
                                        </p:attrNameLst>
                                      </p:cBhvr>
                                      <p:tavLst>
                                        <p:tav tm="0">
                                          <p:val>
                                            <p:strVal val="0-#ppt_h/2"/>
                                          </p:val>
                                        </p:tav>
                                        <p:tav tm="100000">
                                          <p:val>
                                            <p:strVal val="#ppt_y"/>
                                          </p:val>
                                        </p:tav>
                                      </p:tavLst>
                                    </p:anim>
                                  </p:childTnLst>
                                </p:cTn>
                              </p:par>
                              <p:par>
                                <p:cTn id="28" presetID="2" presetClass="entr" presetSubtype="6" fill="hold" grpId="0" nodeType="withEffect">
                                  <p:stCondLst>
                                    <p:cond delay="50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1000" fill="hold"/>
                                        <p:tgtEl>
                                          <p:spTgt spid="18"/>
                                        </p:tgtEl>
                                        <p:attrNameLst>
                                          <p:attrName>ppt_x</p:attrName>
                                        </p:attrNameLst>
                                      </p:cBhvr>
                                      <p:tavLst>
                                        <p:tav tm="0">
                                          <p:val>
                                            <p:strVal val="1+#ppt_w/2"/>
                                          </p:val>
                                        </p:tav>
                                        <p:tav tm="100000">
                                          <p:val>
                                            <p:strVal val="#ppt_x"/>
                                          </p:val>
                                        </p:tav>
                                      </p:tavLst>
                                    </p:anim>
                                    <p:anim calcmode="lin" valueType="num">
                                      <p:cBhvr additive="base">
                                        <p:cTn id="31"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6"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 calcmode="lin" valueType="num">
                                      <p:cBhvr additive="base">
                                        <p:cTn id="36" dur="1000" fill="hold"/>
                                        <p:tgtEl>
                                          <p:spTgt spid="29"/>
                                        </p:tgtEl>
                                        <p:attrNameLst>
                                          <p:attrName>ppt_x</p:attrName>
                                        </p:attrNameLst>
                                      </p:cBhvr>
                                      <p:tavLst>
                                        <p:tav tm="0">
                                          <p:val>
                                            <p:strVal val="1+#ppt_w/2"/>
                                          </p:val>
                                        </p:tav>
                                        <p:tav tm="100000">
                                          <p:val>
                                            <p:strVal val="#ppt_x"/>
                                          </p:val>
                                        </p:tav>
                                      </p:tavLst>
                                    </p:anim>
                                    <p:anim calcmode="lin" valueType="num">
                                      <p:cBhvr additive="base">
                                        <p:cTn id="37" dur="1000" fill="hold"/>
                                        <p:tgtEl>
                                          <p:spTgt spid="29"/>
                                        </p:tgtEl>
                                        <p:attrNameLst>
                                          <p:attrName>ppt_y</p:attrName>
                                        </p:attrNameLst>
                                      </p:cBhvr>
                                      <p:tavLst>
                                        <p:tav tm="0">
                                          <p:val>
                                            <p:strVal val="1+#ppt_h/2"/>
                                          </p:val>
                                        </p:tav>
                                        <p:tav tm="100000">
                                          <p:val>
                                            <p:strVal val="#ppt_y"/>
                                          </p:val>
                                        </p:tav>
                                      </p:tavLst>
                                    </p:anim>
                                  </p:childTnLst>
                                </p:cTn>
                              </p:par>
                              <p:par>
                                <p:cTn id="38" presetID="2" presetClass="entr" presetSubtype="3" fill="hold" grpId="0" nodeType="withEffect">
                                  <p:stCondLst>
                                    <p:cond delay="500"/>
                                  </p:stCondLst>
                                  <p:childTnLst>
                                    <p:set>
                                      <p:cBhvr>
                                        <p:cTn id="39" dur="1" fill="hold">
                                          <p:stCondLst>
                                            <p:cond delay="0"/>
                                          </p:stCondLst>
                                        </p:cTn>
                                        <p:tgtEl>
                                          <p:spTgt spid="19"/>
                                        </p:tgtEl>
                                        <p:attrNameLst>
                                          <p:attrName>style.visibility</p:attrName>
                                        </p:attrNameLst>
                                      </p:cBhvr>
                                      <p:to>
                                        <p:strVal val="visible"/>
                                      </p:to>
                                    </p:set>
                                    <p:anim calcmode="lin" valueType="num">
                                      <p:cBhvr additive="base">
                                        <p:cTn id="40" dur="1000" fill="hold"/>
                                        <p:tgtEl>
                                          <p:spTgt spid="19"/>
                                        </p:tgtEl>
                                        <p:attrNameLst>
                                          <p:attrName>ppt_x</p:attrName>
                                        </p:attrNameLst>
                                      </p:cBhvr>
                                      <p:tavLst>
                                        <p:tav tm="0">
                                          <p:val>
                                            <p:strVal val="1+#ppt_w/2"/>
                                          </p:val>
                                        </p:tav>
                                        <p:tav tm="100000">
                                          <p:val>
                                            <p:strVal val="#ppt_x"/>
                                          </p:val>
                                        </p:tav>
                                      </p:tavLst>
                                    </p:anim>
                                    <p:anim calcmode="lin" valueType="num">
                                      <p:cBhvr additive="base">
                                        <p:cTn id="41" dur="10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descr="56 anh sang">
            <a:extLst>
              <a:ext uri="{FF2B5EF4-FFF2-40B4-BE49-F238E27FC236}">
                <a16:creationId xmlns:a16="http://schemas.microsoft.com/office/drawing/2014/main" id="{515B36A5-451D-418B-B7B7-AA1DCFD2D07F}"/>
              </a:ext>
            </a:extLst>
          </p:cNvPr>
          <p:cNvSpPr txBox="1"/>
          <p:nvPr/>
        </p:nvSpPr>
        <p:spPr>
          <a:xfrm>
            <a:off x="315686" y="1589038"/>
            <a:ext cx="11560627" cy="5183150"/>
          </a:xfrm>
          <a:prstGeom prst="rect">
            <a:avLst/>
          </a:prstGeom>
          <a:noFill/>
        </p:spPr>
        <p:txBody>
          <a:bodyPr wrap="square">
            <a:spAutoFit/>
          </a:bodyPr>
          <a:lstStyle/>
          <a:p>
            <a:pPr algn="just">
              <a:lnSpc>
                <a:spcPct val="150000"/>
              </a:lnSpc>
            </a:pPr>
            <a:r>
              <a:rPr lang="en-US" sz="2800" b="0" i="0" dirty="0">
                <a:solidFill>
                  <a:srgbClr val="333333"/>
                </a:solidFill>
                <a:effectLst/>
              </a:rPr>
              <a:t>	</a:t>
            </a:r>
            <a:r>
              <a:rPr lang="vi-VN" sz="2800" b="0" i="0" dirty="0">
                <a:solidFill>
                  <a:srgbClr val="333333"/>
                </a:solidFill>
                <a:effectLst/>
              </a:rPr>
              <a:t>Muốn truyền giọng nói hoặc âm nhạc chúng ta phải biến đổi chúng từ tín hiệu tương tự sang tín hiệu số vì tín hiệu đầu vào là tín hiệu tương tự và muốn truyền đi thì tín hiệu số sẽ đảm bảo được chất lượng của tín hiệu.</a:t>
            </a:r>
          </a:p>
          <a:p>
            <a:pPr algn="just">
              <a:lnSpc>
                <a:spcPct val="150000"/>
              </a:lnSpc>
            </a:pPr>
            <a:r>
              <a:rPr lang="en-US" sz="2800" b="0" i="0" dirty="0">
                <a:solidFill>
                  <a:srgbClr val="333333"/>
                </a:solidFill>
                <a:effectLst/>
              </a:rPr>
              <a:t>	</a:t>
            </a:r>
            <a:r>
              <a:rPr lang="vi-VN" sz="2800" b="0" i="0" dirty="0">
                <a:solidFill>
                  <a:srgbClr val="333333"/>
                </a:solidFill>
                <a:effectLst/>
              </a:rPr>
              <a:t>Muốn thu giọng nói hoặc âm nhạc chúng ta lại phải biến đổi ngược từ tín hiệu số sang tín hiệu tương tự vì tín hiệu đầu vào là tín hiệu số và tín hiệu tương tự là tín hiệu tốt đối với việc thu giọng nói, âm nhạc. </a:t>
            </a:r>
          </a:p>
        </p:txBody>
      </p:sp>
      <p:sp>
        <p:nvSpPr>
          <p:cNvPr id="4" name="TextBox 3" descr="56 anh sang">
            <a:extLst>
              <a:ext uri="{FF2B5EF4-FFF2-40B4-BE49-F238E27FC236}">
                <a16:creationId xmlns:a16="http://schemas.microsoft.com/office/drawing/2014/main" id="{D17E0BCD-C7D0-4B5E-A07C-3B2221607688}"/>
              </a:ext>
            </a:extLst>
          </p:cNvPr>
          <p:cNvSpPr txBox="1"/>
          <p:nvPr/>
        </p:nvSpPr>
        <p:spPr>
          <a:xfrm>
            <a:off x="1232899" y="155022"/>
            <a:ext cx="9960758" cy="1241878"/>
          </a:xfrm>
          <a:prstGeom prst="rect">
            <a:avLst/>
          </a:prstGeom>
          <a:noFill/>
        </p:spPr>
        <p:txBody>
          <a:bodyPr wrap="square" rtlCol="0">
            <a:spAutoFit/>
          </a:bodyPr>
          <a:lstStyle/>
          <a:p>
            <a:pPr algn="ctr"/>
            <a:r>
              <a:rPr lang="en-US" sz="3735" b="1" dirty="0" err="1">
                <a:solidFill>
                  <a:srgbClr val="FF0000"/>
                </a:solidFill>
                <a:latin typeface="Arial" panose="020B0604020202020204" pitchFamily="34" charset="0"/>
                <a:cs typeface="Arial" panose="020B0604020202020204" pitchFamily="34" charset="0"/>
              </a:rPr>
              <a:t>Muốn</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thu</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giọng</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nói</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hoặc</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âm</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nhạc</a:t>
            </a:r>
            <a:r>
              <a:rPr lang="en-US" sz="3735" b="1" dirty="0">
                <a:solidFill>
                  <a:srgbClr val="FF0000"/>
                </a:solidFill>
                <a:latin typeface="Arial" panose="020B0604020202020204" pitchFamily="34" charset="0"/>
                <a:cs typeface="Arial" panose="020B0604020202020204" pitchFamily="34" charset="0"/>
              </a:rPr>
              <a:t> ta </a:t>
            </a:r>
            <a:r>
              <a:rPr lang="en-US" sz="3735" b="1" dirty="0" err="1">
                <a:solidFill>
                  <a:srgbClr val="FF0000"/>
                </a:solidFill>
                <a:latin typeface="Arial" panose="020B0604020202020204" pitchFamily="34" charset="0"/>
                <a:cs typeface="Arial" panose="020B0604020202020204" pitchFamily="34" charset="0"/>
              </a:rPr>
              <a:t>phải</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biến</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đổi</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từ</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tín</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hiệu</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số</a:t>
            </a:r>
            <a:r>
              <a:rPr lang="en-US" sz="3735" b="1" dirty="0">
                <a:solidFill>
                  <a:srgbClr val="FF0000"/>
                </a:solidFill>
                <a:latin typeface="Arial" panose="020B0604020202020204" pitchFamily="34" charset="0"/>
                <a:cs typeface="Arial" panose="020B0604020202020204" pitchFamily="34" charset="0"/>
              </a:rPr>
              <a:t> - </a:t>
            </a:r>
            <a:r>
              <a:rPr lang="en-US" sz="3735" b="1" dirty="0" err="1">
                <a:solidFill>
                  <a:srgbClr val="FF0000"/>
                </a:solidFill>
                <a:latin typeface="Arial" panose="020B0604020202020204" pitchFamily="34" charset="0"/>
                <a:cs typeface="Arial" panose="020B0604020202020204" pitchFamily="34" charset="0"/>
              </a:rPr>
              <a:t>tín</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hiệu</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tương</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tự</a:t>
            </a:r>
            <a:endParaRPr lang="en-US" sz="3735"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2270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56 anh sang">
            <a:extLst>
              <a:ext uri="{FF2B5EF4-FFF2-40B4-BE49-F238E27FC236}">
                <a16:creationId xmlns:a16="http://schemas.microsoft.com/office/drawing/2014/main" id="{BB229A0B-8354-4420-83BD-77AD075343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0643" y="990600"/>
            <a:ext cx="48768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292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mua le bui tuyet lan">
            <a:extLst>
              <a:ext uri="{FF2B5EF4-FFF2-40B4-BE49-F238E27FC236}">
                <a16:creationId xmlns:a16="http://schemas.microsoft.com/office/drawing/2014/main" id="{767BB23E-A765-C319-D4CA-46AF0216B277}"/>
              </a:ext>
            </a:extLst>
          </p:cNvPr>
          <p:cNvSpPr txBox="1"/>
          <p:nvPr/>
        </p:nvSpPr>
        <p:spPr>
          <a:xfrm>
            <a:off x="2176" y="-32657"/>
            <a:ext cx="12189824" cy="646331"/>
          </a:xfrm>
          <a:prstGeom prst="rect">
            <a:avLst/>
          </a:prstGeom>
          <a:solidFill>
            <a:srgbClr val="CC99FF"/>
          </a:solidFill>
          <a:ln>
            <a:solidFill>
              <a:schemeClr val="accent6">
                <a:lumMod val="20000"/>
                <a:lumOff val="80000"/>
              </a:schemeClr>
            </a:solidFill>
          </a:ln>
        </p:spPr>
        <p:txBody>
          <a:bodyPr wrap="square">
            <a:spAutoFit/>
          </a:bodyPr>
          <a:lstStyle/>
          <a:p>
            <a:pPr marL="0" marR="0">
              <a:spcBef>
                <a:spcPts val="0"/>
              </a:spcBef>
              <a:spcAft>
                <a:spcPts val="0"/>
              </a:spcAft>
            </a:pPr>
            <a:r>
              <a:rPr lang="en-US" sz="36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EM CÓ BIẾT</a:t>
            </a:r>
          </a:p>
        </p:txBody>
      </p:sp>
      <p:sp>
        <p:nvSpPr>
          <p:cNvPr id="5" name="Rectangle: Rounded Corners 4" descr="mua le bui tuyet lan">
            <a:extLst>
              <a:ext uri="{FF2B5EF4-FFF2-40B4-BE49-F238E27FC236}">
                <a16:creationId xmlns:a16="http://schemas.microsoft.com/office/drawing/2014/main" id="{4EC0CA84-E935-2DC4-40B8-D3C6C7EA7442}"/>
              </a:ext>
            </a:extLst>
          </p:cNvPr>
          <p:cNvSpPr/>
          <p:nvPr/>
        </p:nvSpPr>
        <p:spPr>
          <a:xfrm>
            <a:off x="210986" y="840465"/>
            <a:ext cx="1465414" cy="86588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a:solidFill>
                  <a:srgbClr val="C00000"/>
                </a:solidFill>
              </a:rPr>
              <a:t>Tín hiệu âm tần </a:t>
            </a:r>
          </a:p>
        </p:txBody>
      </p:sp>
      <p:cxnSp>
        <p:nvCxnSpPr>
          <p:cNvPr id="11" name="Straight Arrow Connector 10" descr="mua le bui tuyet lan">
            <a:extLst>
              <a:ext uri="{FF2B5EF4-FFF2-40B4-BE49-F238E27FC236}">
                <a16:creationId xmlns:a16="http://schemas.microsoft.com/office/drawing/2014/main" id="{3F78EDD3-9D4E-A046-93C7-C06DA0E9B7C6}"/>
              </a:ext>
            </a:extLst>
          </p:cNvPr>
          <p:cNvCxnSpPr>
            <a:cxnSpLocks/>
          </p:cNvCxnSpPr>
          <p:nvPr/>
        </p:nvCxnSpPr>
        <p:spPr>
          <a:xfrm flipV="1">
            <a:off x="1663435" y="1271140"/>
            <a:ext cx="384576" cy="2265"/>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22" name="Rectangle: Rounded Corners 21" descr="mua le bui tuyet lan">
            <a:extLst>
              <a:ext uri="{FF2B5EF4-FFF2-40B4-BE49-F238E27FC236}">
                <a16:creationId xmlns:a16="http://schemas.microsoft.com/office/drawing/2014/main" id="{9D33A759-076F-DB21-5A56-3FB3CBCF0D3E}"/>
              </a:ext>
            </a:extLst>
          </p:cNvPr>
          <p:cNvSpPr/>
          <p:nvPr/>
        </p:nvSpPr>
        <p:spPr>
          <a:xfrm>
            <a:off x="4832553" y="661540"/>
            <a:ext cx="5835447" cy="60622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a:t>Khuếch đại qua mạch khuếch đại âm tần</a:t>
            </a:r>
          </a:p>
        </p:txBody>
      </p:sp>
      <p:cxnSp>
        <p:nvCxnSpPr>
          <p:cNvPr id="25" name="Straight Arrow Connector 24" descr="mua le bui tuyet lan">
            <a:extLst>
              <a:ext uri="{FF2B5EF4-FFF2-40B4-BE49-F238E27FC236}">
                <a16:creationId xmlns:a16="http://schemas.microsoft.com/office/drawing/2014/main" id="{4A88A54F-780A-5ED3-02F0-6C7A7358AB6D}"/>
              </a:ext>
            </a:extLst>
          </p:cNvPr>
          <p:cNvCxnSpPr>
            <a:cxnSpLocks/>
          </p:cNvCxnSpPr>
          <p:nvPr/>
        </p:nvCxnSpPr>
        <p:spPr>
          <a:xfrm flipV="1">
            <a:off x="2048011" y="914400"/>
            <a:ext cx="0" cy="771940"/>
          </a:xfrm>
          <a:prstGeom prst="straightConnector1">
            <a:avLst/>
          </a:prstGeom>
          <a:ln>
            <a:solidFill>
              <a:srgbClr val="FFFF00"/>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6" name="Straight Arrow Connector 25" descr="mua le bui tuyet lan">
            <a:extLst>
              <a:ext uri="{FF2B5EF4-FFF2-40B4-BE49-F238E27FC236}">
                <a16:creationId xmlns:a16="http://schemas.microsoft.com/office/drawing/2014/main" id="{BF28A921-12E8-646A-2B20-E22D7F739793}"/>
              </a:ext>
            </a:extLst>
          </p:cNvPr>
          <p:cNvCxnSpPr>
            <a:cxnSpLocks/>
          </p:cNvCxnSpPr>
          <p:nvPr/>
        </p:nvCxnSpPr>
        <p:spPr>
          <a:xfrm flipV="1">
            <a:off x="2052669" y="914400"/>
            <a:ext cx="742883" cy="2"/>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27" name="Rectangle: Rounded Corners 26" descr="mua le bui tuyet lan">
            <a:extLst>
              <a:ext uri="{FF2B5EF4-FFF2-40B4-BE49-F238E27FC236}">
                <a16:creationId xmlns:a16="http://schemas.microsoft.com/office/drawing/2014/main" id="{0455CCED-F93C-F70E-7CB6-731AA160D8D2}"/>
              </a:ext>
            </a:extLst>
          </p:cNvPr>
          <p:cNvSpPr/>
          <p:nvPr/>
        </p:nvSpPr>
        <p:spPr>
          <a:xfrm>
            <a:off x="2757816" y="661540"/>
            <a:ext cx="1325031" cy="609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a:t>Micro</a:t>
            </a:r>
          </a:p>
        </p:txBody>
      </p:sp>
      <p:cxnSp>
        <p:nvCxnSpPr>
          <p:cNvPr id="28" name="Straight Arrow Connector 27" descr="mua le bui tuyet lan">
            <a:extLst>
              <a:ext uri="{FF2B5EF4-FFF2-40B4-BE49-F238E27FC236}">
                <a16:creationId xmlns:a16="http://schemas.microsoft.com/office/drawing/2014/main" id="{1FBC20D4-779C-7C36-894D-871A930E6E47}"/>
              </a:ext>
            </a:extLst>
          </p:cNvPr>
          <p:cNvCxnSpPr>
            <a:cxnSpLocks/>
          </p:cNvCxnSpPr>
          <p:nvPr/>
        </p:nvCxnSpPr>
        <p:spPr>
          <a:xfrm flipV="1">
            <a:off x="4082847" y="942404"/>
            <a:ext cx="742883" cy="2"/>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cxnSp>
        <p:nvCxnSpPr>
          <p:cNvPr id="31" name="Straight Arrow Connector 30" descr="mua le bui tuyet lan">
            <a:extLst>
              <a:ext uri="{FF2B5EF4-FFF2-40B4-BE49-F238E27FC236}">
                <a16:creationId xmlns:a16="http://schemas.microsoft.com/office/drawing/2014/main" id="{4E141C81-A5CF-CFC4-A462-20930723C87E}"/>
              </a:ext>
            </a:extLst>
          </p:cNvPr>
          <p:cNvCxnSpPr>
            <a:cxnSpLocks/>
          </p:cNvCxnSpPr>
          <p:nvPr/>
        </p:nvCxnSpPr>
        <p:spPr>
          <a:xfrm flipV="1">
            <a:off x="2052669" y="1676400"/>
            <a:ext cx="742883" cy="2"/>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32" name="Rectangle: Rounded Corners 31" descr="mua le bui tuyet lan">
            <a:extLst>
              <a:ext uri="{FF2B5EF4-FFF2-40B4-BE49-F238E27FC236}">
                <a16:creationId xmlns:a16="http://schemas.microsoft.com/office/drawing/2014/main" id="{C2AE183D-4E89-6D08-8B35-369CC4BA88B5}"/>
              </a:ext>
            </a:extLst>
          </p:cNvPr>
          <p:cNvSpPr/>
          <p:nvPr/>
        </p:nvSpPr>
        <p:spPr>
          <a:xfrm>
            <a:off x="2757816" y="1394030"/>
            <a:ext cx="3642983" cy="609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a:t>Cassette, đầu đĩa CD,…</a:t>
            </a:r>
          </a:p>
        </p:txBody>
      </p:sp>
      <p:pic>
        <p:nvPicPr>
          <p:cNvPr id="1026" name="Picture 2" descr="mua le bui tuyet lan">
            <a:extLst>
              <a:ext uri="{FF2B5EF4-FFF2-40B4-BE49-F238E27FC236}">
                <a16:creationId xmlns:a16="http://schemas.microsoft.com/office/drawing/2014/main" id="{79095C93-CC84-689C-102F-912B62F7C3AE}"/>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916" b="89855" l="8500" r="92000">
                        <a14:foregroundMark x1="8500" y1="75667" x2="8500" y2="75667"/>
                        <a14:foregroundMark x1="92000" y1="78871" x2="92000" y2="78871"/>
                      </a14:backgroundRemoval>
                    </a14:imgEffect>
                  </a14:imgLayer>
                </a14:imgProps>
              </a:ext>
              <a:ext uri="{28A0092B-C50C-407E-A947-70E740481C1C}">
                <a14:useLocalDpi xmlns:a14="http://schemas.microsoft.com/office/drawing/2010/main" val="0"/>
              </a:ext>
            </a:extLst>
          </a:blip>
          <a:srcRect l="6864" r="5435" b="11592"/>
          <a:stretch/>
        </p:blipFill>
        <p:spPr bwMode="auto">
          <a:xfrm>
            <a:off x="248442" y="1627880"/>
            <a:ext cx="2891143" cy="198207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ua le bui tuyet lan">
            <a:extLst>
              <a:ext uri="{FF2B5EF4-FFF2-40B4-BE49-F238E27FC236}">
                <a16:creationId xmlns:a16="http://schemas.microsoft.com/office/drawing/2014/main" id="{5BBB2910-867A-DA6F-4C06-7C74CE9697A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26757" y="2033683"/>
            <a:ext cx="2635622" cy="15748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ua le bui tuyet lan">
            <a:extLst>
              <a:ext uri="{FF2B5EF4-FFF2-40B4-BE49-F238E27FC236}">
                <a16:creationId xmlns:a16="http://schemas.microsoft.com/office/drawing/2014/main" id="{15EED0EE-2C59-6D8A-DBB4-957F243A5AA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8268" b="89764" l="500" r="99125">
                        <a14:foregroundMark x1="5250" y1="76378" x2="5250" y2="76378"/>
                        <a14:foregroundMark x1="500" y1="76378" x2="625" y2="76378"/>
                        <a14:foregroundMark x1="95375" y1="38583" x2="95375" y2="38583"/>
                        <a14:foregroundMark x1="21375" y1="34252" x2="21375" y2="34252"/>
                        <a14:foregroundMark x1="18125" y1="34646" x2="18125" y2="34646"/>
                        <a14:foregroundMark x1="46125" y1="8268" x2="46125" y2="8268"/>
                        <a14:foregroundMark x1="99125" y1="33071" x2="99125" y2="33071"/>
                        <a14:foregroundMark x1="25875" y1="88976" x2="25875" y2="88976"/>
                        <a14:foregroundMark x1="19125" y1="37402" x2="19125" y2="37402"/>
                        <a14:foregroundMark x1="20125" y1="33071" x2="20125" y2="33071"/>
                        <a14:foregroundMark x1="17500" y1="34252" x2="17500" y2="34252"/>
                      </a14:backgroundRemoval>
                    </a14:imgEffect>
                  </a14:imgLayer>
                </a14:imgProps>
              </a:ext>
              <a:ext uri="{28A0092B-C50C-407E-A947-70E740481C1C}">
                <a14:useLocalDpi xmlns:a14="http://schemas.microsoft.com/office/drawing/2010/main" val="0"/>
              </a:ext>
            </a:extLst>
          </a:blip>
          <a:srcRect/>
          <a:stretch>
            <a:fillRect/>
          </a:stretch>
        </p:blipFill>
        <p:spPr bwMode="auto">
          <a:xfrm>
            <a:off x="7435065" y="2488340"/>
            <a:ext cx="3531836" cy="112135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Rounded Corners 34" descr="mua le bui tuyet lan">
            <a:extLst>
              <a:ext uri="{FF2B5EF4-FFF2-40B4-BE49-F238E27FC236}">
                <a16:creationId xmlns:a16="http://schemas.microsoft.com/office/drawing/2014/main" id="{81C9AF91-078F-F893-E32C-6259FED0545A}"/>
              </a:ext>
            </a:extLst>
          </p:cNvPr>
          <p:cNvSpPr/>
          <p:nvPr/>
        </p:nvSpPr>
        <p:spPr>
          <a:xfrm>
            <a:off x="184860" y="3914889"/>
            <a:ext cx="1465414" cy="86588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a:solidFill>
                  <a:srgbClr val="C00000"/>
                </a:solidFill>
              </a:rPr>
              <a:t>Tín hiệu cao tần</a:t>
            </a:r>
          </a:p>
        </p:txBody>
      </p:sp>
      <p:cxnSp>
        <p:nvCxnSpPr>
          <p:cNvPr id="36" name="Straight Arrow Connector 35" descr="mua le bui tuyet lan">
            <a:extLst>
              <a:ext uri="{FF2B5EF4-FFF2-40B4-BE49-F238E27FC236}">
                <a16:creationId xmlns:a16="http://schemas.microsoft.com/office/drawing/2014/main" id="{78EED821-A4E2-4460-D6E9-E817A3E1EB7F}"/>
              </a:ext>
            </a:extLst>
          </p:cNvPr>
          <p:cNvCxnSpPr>
            <a:cxnSpLocks/>
            <a:stCxn id="35" idx="3"/>
          </p:cNvCxnSpPr>
          <p:nvPr/>
        </p:nvCxnSpPr>
        <p:spPr>
          <a:xfrm flipV="1">
            <a:off x="1650274" y="4345564"/>
            <a:ext cx="357844" cy="2266"/>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37" name="Rectangle: Rounded Corners 36" descr="mua le bui tuyet lan">
            <a:extLst>
              <a:ext uri="{FF2B5EF4-FFF2-40B4-BE49-F238E27FC236}">
                <a16:creationId xmlns:a16="http://schemas.microsoft.com/office/drawing/2014/main" id="{1FD10219-C932-72BC-B655-9C5B214B7CFA}"/>
              </a:ext>
            </a:extLst>
          </p:cNvPr>
          <p:cNvSpPr/>
          <p:nvPr/>
        </p:nvSpPr>
        <p:spPr>
          <a:xfrm>
            <a:off x="5980091" y="3731117"/>
            <a:ext cx="4339253" cy="60622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a:t>được tạo bởi mạch dao động</a:t>
            </a:r>
          </a:p>
        </p:txBody>
      </p:sp>
      <p:cxnSp>
        <p:nvCxnSpPr>
          <p:cNvPr id="38" name="Straight Arrow Connector 37" descr="mua le bui tuyet lan">
            <a:extLst>
              <a:ext uri="{FF2B5EF4-FFF2-40B4-BE49-F238E27FC236}">
                <a16:creationId xmlns:a16="http://schemas.microsoft.com/office/drawing/2014/main" id="{FCE2ED2E-C5F2-767C-03FA-4C764D18423B}"/>
              </a:ext>
            </a:extLst>
          </p:cNvPr>
          <p:cNvCxnSpPr>
            <a:cxnSpLocks/>
          </p:cNvCxnSpPr>
          <p:nvPr/>
        </p:nvCxnSpPr>
        <p:spPr>
          <a:xfrm flipV="1">
            <a:off x="5458771" y="4046175"/>
            <a:ext cx="0" cy="771940"/>
          </a:xfrm>
          <a:prstGeom prst="straightConnector1">
            <a:avLst/>
          </a:prstGeom>
          <a:ln>
            <a:solidFill>
              <a:srgbClr val="FFFF00"/>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39" name="Straight Arrow Connector 38" descr="mua le bui tuyet lan">
            <a:extLst>
              <a:ext uri="{FF2B5EF4-FFF2-40B4-BE49-F238E27FC236}">
                <a16:creationId xmlns:a16="http://schemas.microsoft.com/office/drawing/2014/main" id="{FF4A2A91-2546-36E5-5FBD-17C072EA5EF5}"/>
              </a:ext>
            </a:extLst>
          </p:cNvPr>
          <p:cNvCxnSpPr>
            <a:cxnSpLocks/>
          </p:cNvCxnSpPr>
          <p:nvPr/>
        </p:nvCxnSpPr>
        <p:spPr>
          <a:xfrm>
            <a:off x="5463429" y="4043984"/>
            <a:ext cx="510131" cy="0"/>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40" name="Rectangle: Rounded Corners 39" descr="mua le bui tuyet lan">
            <a:extLst>
              <a:ext uri="{FF2B5EF4-FFF2-40B4-BE49-F238E27FC236}">
                <a16:creationId xmlns:a16="http://schemas.microsoft.com/office/drawing/2014/main" id="{5FC9E35C-AC63-0EF9-DF3E-84FD24569696}"/>
              </a:ext>
            </a:extLst>
          </p:cNvPr>
          <p:cNvSpPr/>
          <p:nvPr/>
        </p:nvSpPr>
        <p:spPr>
          <a:xfrm>
            <a:off x="1985854" y="4078473"/>
            <a:ext cx="3105964" cy="609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a:t>có tần số trên 30 Hz</a:t>
            </a:r>
          </a:p>
        </p:txBody>
      </p:sp>
      <p:cxnSp>
        <p:nvCxnSpPr>
          <p:cNvPr id="43" name="Straight Arrow Connector 42" descr="mua le bui tuyet lan">
            <a:extLst>
              <a:ext uri="{FF2B5EF4-FFF2-40B4-BE49-F238E27FC236}">
                <a16:creationId xmlns:a16="http://schemas.microsoft.com/office/drawing/2014/main" id="{F34A6D33-744B-36B8-0F62-914A7E97DA0A}"/>
              </a:ext>
            </a:extLst>
          </p:cNvPr>
          <p:cNvCxnSpPr>
            <a:cxnSpLocks/>
          </p:cNvCxnSpPr>
          <p:nvPr/>
        </p:nvCxnSpPr>
        <p:spPr>
          <a:xfrm>
            <a:off x="5463429" y="4795397"/>
            <a:ext cx="510131" cy="0"/>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44" name="Rectangle: Rounded Corners 43" descr="mua le bui tuyet lan">
            <a:extLst>
              <a:ext uri="{FF2B5EF4-FFF2-40B4-BE49-F238E27FC236}">
                <a16:creationId xmlns:a16="http://schemas.microsoft.com/office/drawing/2014/main" id="{5EEB7911-FEAF-C458-E6BA-F46C60750722}"/>
              </a:ext>
            </a:extLst>
          </p:cNvPr>
          <p:cNvSpPr/>
          <p:nvPr/>
        </p:nvSpPr>
        <p:spPr>
          <a:xfrm>
            <a:off x="5980091" y="4475970"/>
            <a:ext cx="5973559" cy="609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a:t>tần số cao tần theo qui định của đài phát.</a:t>
            </a:r>
          </a:p>
        </p:txBody>
      </p:sp>
      <p:sp>
        <p:nvSpPr>
          <p:cNvPr id="45" name="Rectangle: Rounded Corners 44" descr="mua le bui tuyet lan">
            <a:extLst>
              <a:ext uri="{FF2B5EF4-FFF2-40B4-BE49-F238E27FC236}">
                <a16:creationId xmlns:a16="http://schemas.microsoft.com/office/drawing/2014/main" id="{36F5BDEE-02DC-40AD-1EF7-FE4CC9D9A86D}"/>
              </a:ext>
            </a:extLst>
          </p:cNvPr>
          <p:cNvSpPr/>
          <p:nvPr/>
        </p:nvSpPr>
        <p:spPr>
          <a:xfrm>
            <a:off x="228600" y="5666148"/>
            <a:ext cx="1465414" cy="86588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a:solidFill>
                  <a:srgbClr val="C00000"/>
                </a:solidFill>
              </a:rPr>
              <a:t>Tín hiệu đầu ra</a:t>
            </a:r>
          </a:p>
        </p:txBody>
      </p:sp>
      <p:cxnSp>
        <p:nvCxnSpPr>
          <p:cNvPr id="46" name="Straight Arrow Connector 45" descr="mua le bui tuyet lan">
            <a:extLst>
              <a:ext uri="{FF2B5EF4-FFF2-40B4-BE49-F238E27FC236}">
                <a16:creationId xmlns:a16="http://schemas.microsoft.com/office/drawing/2014/main" id="{9CE7E5B1-656F-3DC6-8A98-4B156E95E472}"/>
              </a:ext>
            </a:extLst>
          </p:cNvPr>
          <p:cNvCxnSpPr>
            <a:cxnSpLocks/>
            <a:stCxn id="45" idx="3"/>
          </p:cNvCxnSpPr>
          <p:nvPr/>
        </p:nvCxnSpPr>
        <p:spPr>
          <a:xfrm flipV="1">
            <a:off x="1694014" y="6099088"/>
            <a:ext cx="286543" cy="1"/>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cxnSp>
        <p:nvCxnSpPr>
          <p:cNvPr id="55" name="Straight Arrow Connector 54" descr="mua le bui tuyet lan">
            <a:extLst>
              <a:ext uri="{FF2B5EF4-FFF2-40B4-BE49-F238E27FC236}">
                <a16:creationId xmlns:a16="http://schemas.microsoft.com/office/drawing/2014/main" id="{E78B662A-DA07-9F96-C220-9A0BF74E2ED0}"/>
              </a:ext>
            </a:extLst>
          </p:cNvPr>
          <p:cNvCxnSpPr>
            <a:cxnSpLocks/>
          </p:cNvCxnSpPr>
          <p:nvPr/>
        </p:nvCxnSpPr>
        <p:spPr>
          <a:xfrm>
            <a:off x="5113320" y="4399921"/>
            <a:ext cx="345451" cy="0"/>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59" name="Rectangle: Rounded Corners 58" descr="mua le bui tuyet lan">
            <a:extLst>
              <a:ext uri="{FF2B5EF4-FFF2-40B4-BE49-F238E27FC236}">
                <a16:creationId xmlns:a16="http://schemas.microsoft.com/office/drawing/2014/main" id="{9F46B631-9E9A-EB03-FA67-C82A46ED3250}"/>
              </a:ext>
            </a:extLst>
          </p:cNvPr>
          <p:cNvSpPr/>
          <p:nvPr/>
        </p:nvSpPr>
        <p:spPr>
          <a:xfrm>
            <a:off x="5979451" y="5396668"/>
            <a:ext cx="4339253" cy="60622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a:t>có tần số bằng tần số cao</a:t>
            </a:r>
          </a:p>
        </p:txBody>
      </p:sp>
      <p:cxnSp>
        <p:nvCxnSpPr>
          <p:cNvPr id="60" name="Straight Arrow Connector 59" descr="mua le bui tuyet lan">
            <a:extLst>
              <a:ext uri="{FF2B5EF4-FFF2-40B4-BE49-F238E27FC236}">
                <a16:creationId xmlns:a16="http://schemas.microsoft.com/office/drawing/2014/main" id="{5D6D1DA5-8566-9E5E-F58E-7355A1011552}"/>
              </a:ext>
            </a:extLst>
          </p:cNvPr>
          <p:cNvCxnSpPr>
            <a:cxnSpLocks/>
          </p:cNvCxnSpPr>
          <p:nvPr/>
        </p:nvCxnSpPr>
        <p:spPr>
          <a:xfrm flipV="1">
            <a:off x="5458131" y="5711726"/>
            <a:ext cx="0" cy="771940"/>
          </a:xfrm>
          <a:prstGeom prst="straightConnector1">
            <a:avLst/>
          </a:prstGeom>
          <a:ln>
            <a:solidFill>
              <a:srgbClr val="FFFF00"/>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61" name="Straight Arrow Connector 60" descr="mua le bui tuyet lan">
            <a:extLst>
              <a:ext uri="{FF2B5EF4-FFF2-40B4-BE49-F238E27FC236}">
                <a16:creationId xmlns:a16="http://schemas.microsoft.com/office/drawing/2014/main" id="{3EA5DED0-6635-FDF6-4121-5771124E7BC6}"/>
              </a:ext>
            </a:extLst>
          </p:cNvPr>
          <p:cNvCxnSpPr>
            <a:cxnSpLocks/>
          </p:cNvCxnSpPr>
          <p:nvPr/>
        </p:nvCxnSpPr>
        <p:spPr>
          <a:xfrm>
            <a:off x="5462789" y="5709535"/>
            <a:ext cx="510131" cy="0"/>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62" name="Rectangle: Rounded Corners 61" descr="mua le bui tuyet lan">
            <a:extLst>
              <a:ext uri="{FF2B5EF4-FFF2-40B4-BE49-F238E27FC236}">
                <a16:creationId xmlns:a16="http://schemas.microsoft.com/office/drawing/2014/main" id="{83299819-7176-3BF0-58B9-23A36356962F}"/>
              </a:ext>
            </a:extLst>
          </p:cNvPr>
          <p:cNvSpPr/>
          <p:nvPr/>
        </p:nvSpPr>
        <p:spPr>
          <a:xfrm>
            <a:off x="1985214" y="5782704"/>
            <a:ext cx="3105964" cy="61809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a:t>sóng mang</a:t>
            </a:r>
          </a:p>
        </p:txBody>
      </p:sp>
      <p:cxnSp>
        <p:nvCxnSpPr>
          <p:cNvPr id="1024" name="Straight Arrow Connector 1023" descr="mua le bui tuyet lan">
            <a:extLst>
              <a:ext uri="{FF2B5EF4-FFF2-40B4-BE49-F238E27FC236}">
                <a16:creationId xmlns:a16="http://schemas.microsoft.com/office/drawing/2014/main" id="{AD1CC416-6457-C204-D968-9A4BFBD6B72C}"/>
              </a:ext>
            </a:extLst>
          </p:cNvPr>
          <p:cNvCxnSpPr>
            <a:cxnSpLocks/>
          </p:cNvCxnSpPr>
          <p:nvPr/>
        </p:nvCxnSpPr>
        <p:spPr>
          <a:xfrm>
            <a:off x="5462789" y="6460948"/>
            <a:ext cx="510131" cy="0"/>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1025" name="Rectangle: Rounded Corners 1024" descr="mua le bui tuyet lan">
            <a:extLst>
              <a:ext uri="{FF2B5EF4-FFF2-40B4-BE49-F238E27FC236}">
                <a16:creationId xmlns:a16="http://schemas.microsoft.com/office/drawing/2014/main" id="{DFC402D1-9419-C267-D509-ED2A54FA7090}"/>
              </a:ext>
            </a:extLst>
          </p:cNvPr>
          <p:cNvSpPr/>
          <p:nvPr/>
        </p:nvSpPr>
        <p:spPr>
          <a:xfrm>
            <a:off x="5979451" y="6141521"/>
            <a:ext cx="5973559" cy="609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a:t>có biên độ thay đổi theo tín hiệu âm tần.</a:t>
            </a:r>
          </a:p>
        </p:txBody>
      </p:sp>
      <p:cxnSp>
        <p:nvCxnSpPr>
          <p:cNvPr id="1027" name="Straight Arrow Connector 1026" descr="mua le bui tuyet lan">
            <a:extLst>
              <a:ext uri="{FF2B5EF4-FFF2-40B4-BE49-F238E27FC236}">
                <a16:creationId xmlns:a16="http://schemas.microsoft.com/office/drawing/2014/main" id="{BE7C2552-7E75-12A6-2270-D05E13561236}"/>
              </a:ext>
            </a:extLst>
          </p:cNvPr>
          <p:cNvCxnSpPr>
            <a:cxnSpLocks/>
          </p:cNvCxnSpPr>
          <p:nvPr/>
        </p:nvCxnSpPr>
        <p:spPr>
          <a:xfrm>
            <a:off x="5112680" y="6065472"/>
            <a:ext cx="345451" cy="0"/>
          </a:xfrm>
          <a:prstGeom prst="straightConnector1">
            <a:avLst/>
          </a:prstGeom>
          <a:ln>
            <a:solidFill>
              <a:srgbClr val="FFFF00"/>
            </a:solidFill>
            <a:headEnd type="none" w="med" len="med"/>
            <a:tailEnd type="arrow" w="med" len="me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41894542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22" presetClass="entr" presetSubtype="8"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left)">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wipe(left)">
                                      <p:cBhvr>
                                        <p:cTn id="35" dur="500"/>
                                        <p:tgtEl>
                                          <p:spTgt spid="32"/>
                                        </p:tgtEl>
                                      </p:cBhvr>
                                    </p:animEffect>
                                  </p:childTnLst>
                                </p:cTn>
                              </p:par>
                              <p:par>
                                <p:cTn id="36" presetID="22" presetClass="entr" presetSubtype="8" fill="hold" nodeType="withEffect">
                                  <p:stCondLst>
                                    <p:cond delay="0"/>
                                  </p:stCondLst>
                                  <p:childTnLst>
                                    <p:set>
                                      <p:cBhvr>
                                        <p:cTn id="37" dur="1" fill="hold">
                                          <p:stCondLst>
                                            <p:cond delay="0"/>
                                          </p:stCondLst>
                                        </p:cTn>
                                        <p:tgtEl>
                                          <p:spTgt spid="1028"/>
                                        </p:tgtEl>
                                        <p:attrNameLst>
                                          <p:attrName>style.visibility</p:attrName>
                                        </p:attrNameLst>
                                      </p:cBhvr>
                                      <p:to>
                                        <p:strVal val="visible"/>
                                      </p:to>
                                    </p:set>
                                    <p:animEffect transition="in" filter="wipe(left)">
                                      <p:cBhvr>
                                        <p:cTn id="38" dur="500"/>
                                        <p:tgtEl>
                                          <p:spTgt spid="1028"/>
                                        </p:tgtEl>
                                      </p:cBhvr>
                                    </p:animEffect>
                                  </p:childTnLst>
                                </p:cTn>
                              </p:par>
                              <p:par>
                                <p:cTn id="39" presetID="22" presetClass="entr" presetSubtype="8" fill="hold" nodeType="withEffect">
                                  <p:stCondLst>
                                    <p:cond delay="0"/>
                                  </p:stCondLst>
                                  <p:childTnLst>
                                    <p:set>
                                      <p:cBhvr>
                                        <p:cTn id="40" dur="1" fill="hold">
                                          <p:stCondLst>
                                            <p:cond delay="0"/>
                                          </p:stCondLst>
                                        </p:cTn>
                                        <p:tgtEl>
                                          <p:spTgt spid="1030"/>
                                        </p:tgtEl>
                                        <p:attrNameLst>
                                          <p:attrName>style.visibility</p:attrName>
                                        </p:attrNameLst>
                                      </p:cBhvr>
                                      <p:to>
                                        <p:strVal val="visible"/>
                                      </p:to>
                                    </p:set>
                                    <p:animEffect transition="in" filter="wipe(left)">
                                      <p:cBhvr>
                                        <p:cTn id="41" dur="500"/>
                                        <p:tgtEl>
                                          <p:spTgt spid="103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wipe(left)">
                                      <p:cBhvr>
                                        <p:cTn id="46" dur="500"/>
                                        <p:tgtEl>
                                          <p:spTgt spid="35"/>
                                        </p:tgtEl>
                                      </p:cBhvr>
                                    </p:animEffect>
                                  </p:childTnLst>
                                </p:cTn>
                              </p:par>
                              <p:par>
                                <p:cTn id="47" presetID="22" presetClass="entr" presetSubtype="8" fill="hold" nodeType="with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wipe(left)">
                                      <p:cBhvr>
                                        <p:cTn id="49" dur="500"/>
                                        <p:tgtEl>
                                          <p:spTgt spid="3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wipe(left)">
                                      <p:cBhvr>
                                        <p:cTn id="52" dur="500"/>
                                        <p:tgtEl>
                                          <p:spTgt spid="40"/>
                                        </p:tgtEl>
                                      </p:cBhvr>
                                    </p:animEffect>
                                  </p:childTnLst>
                                </p:cTn>
                              </p:par>
                              <p:par>
                                <p:cTn id="53" presetID="22" presetClass="entr" presetSubtype="8" fill="hold" nodeType="withEffect">
                                  <p:stCondLst>
                                    <p:cond delay="0"/>
                                  </p:stCondLst>
                                  <p:childTnLst>
                                    <p:set>
                                      <p:cBhvr>
                                        <p:cTn id="54" dur="1" fill="hold">
                                          <p:stCondLst>
                                            <p:cond delay="0"/>
                                          </p:stCondLst>
                                        </p:cTn>
                                        <p:tgtEl>
                                          <p:spTgt spid="55"/>
                                        </p:tgtEl>
                                        <p:attrNameLst>
                                          <p:attrName>style.visibility</p:attrName>
                                        </p:attrNameLst>
                                      </p:cBhvr>
                                      <p:to>
                                        <p:strVal val="visible"/>
                                      </p:to>
                                    </p:set>
                                    <p:animEffect transition="in" filter="wipe(left)">
                                      <p:cBhvr>
                                        <p:cTn id="55" dur="500"/>
                                        <p:tgtEl>
                                          <p:spTgt spid="55"/>
                                        </p:tgtEl>
                                      </p:cBhvr>
                                    </p:animEffect>
                                  </p:childTnLst>
                                </p:cTn>
                              </p:par>
                              <p:par>
                                <p:cTn id="56" presetID="1" presetClass="entr" presetSubtype="0" fill="hold" nodeType="withEffect">
                                  <p:stCondLst>
                                    <p:cond delay="0"/>
                                  </p:stCondLst>
                                  <p:childTnLst>
                                    <p:set>
                                      <p:cBhvr>
                                        <p:cTn id="57" dur="1" fill="hold">
                                          <p:stCondLst>
                                            <p:cond delay="0"/>
                                          </p:stCondLst>
                                        </p:cTn>
                                        <p:tgtEl>
                                          <p:spTgt spid="38"/>
                                        </p:tgtEl>
                                        <p:attrNameLst>
                                          <p:attrName>style.visibility</p:attrName>
                                        </p:attrNameLst>
                                      </p:cBhvr>
                                      <p:to>
                                        <p:strVal val="visible"/>
                                      </p:to>
                                    </p:set>
                                  </p:childTnLst>
                                </p:cTn>
                              </p:par>
                              <p:par>
                                <p:cTn id="58" presetID="22" presetClass="entr" presetSubtype="8" fill="hold" nodeType="with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wipe(left)">
                                      <p:cBhvr>
                                        <p:cTn id="60" dur="500"/>
                                        <p:tgtEl>
                                          <p:spTgt spid="39"/>
                                        </p:tgtEl>
                                      </p:cBhvr>
                                    </p:animEffect>
                                  </p:childTnLst>
                                </p:cTn>
                              </p:par>
                              <p:par>
                                <p:cTn id="61" presetID="22" presetClass="entr" presetSubtype="8" fill="hold" nodeType="with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wipe(left)">
                                      <p:cBhvr>
                                        <p:cTn id="63" dur="500"/>
                                        <p:tgtEl>
                                          <p:spTgt spid="43"/>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44"/>
                                        </p:tgtEl>
                                        <p:attrNameLst>
                                          <p:attrName>style.visibility</p:attrName>
                                        </p:attrNameLst>
                                      </p:cBhvr>
                                      <p:to>
                                        <p:strVal val="visible"/>
                                      </p:to>
                                    </p:set>
                                    <p:animEffect transition="in" filter="wipe(left)">
                                      <p:cBhvr>
                                        <p:cTn id="66" dur="500"/>
                                        <p:tgtEl>
                                          <p:spTgt spid="44"/>
                                        </p:tgtEl>
                                      </p:cBhvr>
                                    </p:animEffect>
                                  </p:childTnLst>
                                </p:cTn>
                              </p:par>
                              <p:par>
                                <p:cTn id="67" presetID="22" presetClass="entr" presetSubtype="8" fill="hold" grpId="0" nodeType="with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wipe(left)">
                                      <p:cBhvr>
                                        <p:cTn id="69" dur="500"/>
                                        <p:tgtEl>
                                          <p:spTgt spid="37"/>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wipe(left)">
                                      <p:cBhvr>
                                        <p:cTn id="74" dur="500"/>
                                        <p:tgtEl>
                                          <p:spTgt spid="45"/>
                                        </p:tgtEl>
                                      </p:cBhvr>
                                    </p:animEffect>
                                  </p:childTnLst>
                                </p:cTn>
                              </p:par>
                              <p:par>
                                <p:cTn id="75" presetID="22" presetClass="entr" presetSubtype="8" fill="hold" nodeType="with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wipe(left)">
                                      <p:cBhvr>
                                        <p:cTn id="77" dur="500"/>
                                        <p:tgtEl>
                                          <p:spTgt spid="46"/>
                                        </p:tgtEl>
                                      </p:cBhvr>
                                    </p:animEffect>
                                  </p:childTnLst>
                                </p:cTn>
                              </p:par>
                              <p:par>
                                <p:cTn id="78" presetID="22" presetClass="entr" presetSubtype="8" fill="hold" grpId="0" nodeType="withEffect">
                                  <p:stCondLst>
                                    <p:cond delay="0"/>
                                  </p:stCondLst>
                                  <p:childTnLst>
                                    <p:set>
                                      <p:cBhvr>
                                        <p:cTn id="79" dur="1" fill="hold">
                                          <p:stCondLst>
                                            <p:cond delay="0"/>
                                          </p:stCondLst>
                                        </p:cTn>
                                        <p:tgtEl>
                                          <p:spTgt spid="62"/>
                                        </p:tgtEl>
                                        <p:attrNameLst>
                                          <p:attrName>style.visibility</p:attrName>
                                        </p:attrNameLst>
                                      </p:cBhvr>
                                      <p:to>
                                        <p:strVal val="visible"/>
                                      </p:to>
                                    </p:set>
                                    <p:animEffect transition="in" filter="wipe(left)">
                                      <p:cBhvr>
                                        <p:cTn id="80" dur="500"/>
                                        <p:tgtEl>
                                          <p:spTgt spid="62"/>
                                        </p:tgtEl>
                                      </p:cBhvr>
                                    </p:animEffect>
                                  </p:childTnLst>
                                </p:cTn>
                              </p:par>
                              <p:par>
                                <p:cTn id="81" presetID="22" presetClass="entr" presetSubtype="8" fill="hold" nodeType="withEffect">
                                  <p:stCondLst>
                                    <p:cond delay="0"/>
                                  </p:stCondLst>
                                  <p:childTnLst>
                                    <p:set>
                                      <p:cBhvr>
                                        <p:cTn id="82" dur="1" fill="hold">
                                          <p:stCondLst>
                                            <p:cond delay="0"/>
                                          </p:stCondLst>
                                        </p:cTn>
                                        <p:tgtEl>
                                          <p:spTgt spid="1027"/>
                                        </p:tgtEl>
                                        <p:attrNameLst>
                                          <p:attrName>style.visibility</p:attrName>
                                        </p:attrNameLst>
                                      </p:cBhvr>
                                      <p:to>
                                        <p:strVal val="visible"/>
                                      </p:to>
                                    </p:set>
                                    <p:animEffect transition="in" filter="wipe(left)">
                                      <p:cBhvr>
                                        <p:cTn id="83" dur="500"/>
                                        <p:tgtEl>
                                          <p:spTgt spid="1027"/>
                                        </p:tgtEl>
                                      </p:cBhvr>
                                    </p:animEffect>
                                  </p:childTnLst>
                                </p:cTn>
                              </p:par>
                              <p:par>
                                <p:cTn id="84" presetID="22" presetClass="entr" presetSubtype="8" fill="hold" nodeType="withEffect">
                                  <p:stCondLst>
                                    <p:cond delay="0"/>
                                  </p:stCondLst>
                                  <p:childTnLst>
                                    <p:set>
                                      <p:cBhvr>
                                        <p:cTn id="85" dur="1" fill="hold">
                                          <p:stCondLst>
                                            <p:cond delay="0"/>
                                          </p:stCondLst>
                                        </p:cTn>
                                        <p:tgtEl>
                                          <p:spTgt spid="60"/>
                                        </p:tgtEl>
                                        <p:attrNameLst>
                                          <p:attrName>style.visibility</p:attrName>
                                        </p:attrNameLst>
                                      </p:cBhvr>
                                      <p:to>
                                        <p:strVal val="visible"/>
                                      </p:to>
                                    </p:set>
                                    <p:animEffect transition="in" filter="wipe(left)">
                                      <p:cBhvr>
                                        <p:cTn id="86" dur="500"/>
                                        <p:tgtEl>
                                          <p:spTgt spid="60"/>
                                        </p:tgtEl>
                                      </p:cBhvr>
                                    </p:animEffect>
                                  </p:childTnLst>
                                </p:cTn>
                              </p:par>
                              <p:par>
                                <p:cTn id="87" presetID="22" presetClass="entr" presetSubtype="8" fill="hold" nodeType="withEffect">
                                  <p:stCondLst>
                                    <p:cond delay="0"/>
                                  </p:stCondLst>
                                  <p:childTnLst>
                                    <p:set>
                                      <p:cBhvr>
                                        <p:cTn id="88" dur="1" fill="hold">
                                          <p:stCondLst>
                                            <p:cond delay="0"/>
                                          </p:stCondLst>
                                        </p:cTn>
                                        <p:tgtEl>
                                          <p:spTgt spid="61"/>
                                        </p:tgtEl>
                                        <p:attrNameLst>
                                          <p:attrName>style.visibility</p:attrName>
                                        </p:attrNameLst>
                                      </p:cBhvr>
                                      <p:to>
                                        <p:strVal val="visible"/>
                                      </p:to>
                                    </p:set>
                                    <p:animEffect transition="in" filter="wipe(left)">
                                      <p:cBhvr>
                                        <p:cTn id="89" dur="500"/>
                                        <p:tgtEl>
                                          <p:spTgt spid="61"/>
                                        </p:tgtEl>
                                      </p:cBhvr>
                                    </p:animEffect>
                                  </p:childTnLst>
                                </p:cTn>
                              </p:par>
                              <p:par>
                                <p:cTn id="90" presetID="22" presetClass="entr" presetSubtype="8" fill="hold" nodeType="withEffect">
                                  <p:stCondLst>
                                    <p:cond delay="0"/>
                                  </p:stCondLst>
                                  <p:childTnLst>
                                    <p:set>
                                      <p:cBhvr>
                                        <p:cTn id="91" dur="1" fill="hold">
                                          <p:stCondLst>
                                            <p:cond delay="0"/>
                                          </p:stCondLst>
                                        </p:cTn>
                                        <p:tgtEl>
                                          <p:spTgt spid="1024"/>
                                        </p:tgtEl>
                                        <p:attrNameLst>
                                          <p:attrName>style.visibility</p:attrName>
                                        </p:attrNameLst>
                                      </p:cBhvr>
                                      <p:to>
                                        <p:strVal val="visible"/>
                                      </p:to>
                                    </p:set>
                                    <p:animEffect transition="in" filter="wipe(left)">
                                      <p:cBhvr>
                                        <p:cTn id="92" dur="500"/>
                                        <p:tgtEl>
                                          <p:spTgt spid="1024"/>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59"/>
                                        </p:tgtEl>
                                        <p:attrNameLst>
                                          <p:attrName>style.visibility</p:attrName>
                                        </p:attrNameLst>
                                      </p:cBhvr>
                                      <p:to>
                                        <p:strVal val="visible"/>
                                      </p:to>
                                    </p:set>
                                    <p:animEffect transition="in" filter="wipe(left)">
                                      <p:cBhvr>
                                        <p:cTn id="95" dur="500"/>
                                        <p:tgtEl>
                                          <p:spTgt spid="59"/>
                                        </p:tgtEl>
                                      </p:cBhvr>
                                    </p:animEffect>
                                  </p:childTnLst>
                                </p:cTn>
                              </p:par>
                              <p:par>
                                <p:cTn id="96" presetID="22" presetClass="entr" presetSubtype="8" fill="hold" grpId="0" nodeType="withEffect">
                                  <p:stCondLst>
                                    <p:cond delay="0"/>
                                  </p:stCondLst>
                                  <p:childTnLst>
                                    <p:set>
                                      <p:cBhvr>
                                        <p:cTn id="97" dur="1" fill="hold">
                                          <p:stCondLst>
                                            <p:cond delay="0"/>
                                          </p:stCondLst>
                                        </p:cTn>
                                        <p:tgtEl>
                                          <p:spTgt spid="1025"/>
                                        </p:tgtEl>
                                        <p:attrNameLst>
                                          <p:attrName>style.visibility</p:attrName>
                                        </p:attrNameLst>
                                      </p:cBhvr>
                                      <p:to>
                                        <p:strVal val="visible"/>
                                      </p:to>
                                    </p:set>
                                    <p:animEffect transition="in" filter="wipe(left)">
                                      <p:cBhvr>
                                        <p:cTn id="98" dur="5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animBg="1"/>
      <p:bldP spid="27" grpId="0" animBg="1"/>
      <p:bldP spid="32" grpId="0" animBg="1"/>
      <p:bldP spid="35" grpId="0" animBg="1"/>
      <p:bldP spid="37" grpId="0" animBg="1"/>
      <p:bldP spid="40" grpId="0" animBg="1"/>
      <p:bldP spid="44" grpId="0" animBg="1"/>
      <p:bldP spid="45" grpId="0" animBg="1"/>
      <p:bldP spid="59" grpId="0" animBg="1"/>
      <p:bldP spid="62" grpId="0" animBg="1"/>
      <p:bldP spid="1025"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i Là Cha Đẻ Của Internet- Ý Tưởng “Điên Rồ” Khai Sinh Kỷ Nguyên Mới Của Loài Người" descr="56 anh sang">
            <a:hlinkClick r:id="" action="ppaction://media"/>
            <a:extLst>
              <a:ext uri="{FF2B5EF4-FFF2-40B4-BE49-F238E27FC236}">
                <a16:creationId xmlns:a16="http://schemas.microsoft.com/office/drawing/2014/main" id="{E3ACA527-7CF7-4EFA-9EBC-CEE196D336B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05359" y="736680"/>
            <a:ext cx="10312691" cy="5796643"/>
          </a:xfrm>
          <a:prstGeom prst="rect">
            <a:avLst/>
          </a:prstGeom>
        </p:spPr>
      </p:pic>
      <p:sp>
        <p:nvSpPr>
          <p:cNvPr id="3" name="TextBox 2" descr="56 anh sang">
            <a:extLst>
              <a:ext uri="{FF2B5EF4-FFF2-40B4-BE49-F238E27FC236}">
                <a16:creationId xmlns:a16="http://schemas.microsoft.com/office/drawing/2014/main" id="{45FEC06E-4C66-47BE-9F93-032DEA40FC4C}"/>
              </a:ext>
            </a:extLst>
          </p:cNvPr>
          <p:cNvSpPr txBox="1"/>
          <p:nvPr/>
        </p:nvSpPr>
        <p:spPr>
          <a:xfrm>
            <a:off x="1357292" y="69574"/>
            <a:ext cx="9960758" cy="667106"/>
          </a:xfrm>
          <a:prstGeom prst="rect">
            <a:avLst/>
          </a:prstGeom>
          <a:noFill/>
        </p:spPr>
        <p:txBody>
          <a:bodyPr wrap="square" rtlCol="0">
            <a:spAutoFit/>
          </a:bodyPr>
          <a:lstStyle/>
          <a:p>
            <a:pPr algn="ctr"/>
            <a:r>
              <a:rPr lang="en-US" sz="3735" b="1" dirty="0">
                <a:solidFill>
                  <a:srgbClr val="FF0000"/>
                </a:solidFill>
                <a:latin typeface="Arial" panose="020B0604020202020204" pitchFamily="34" charset="0"/>
                <a:cs typeface="Arial" panose="020B0604020202020204" pitchFamily="34" charset="0"/>
              </a:rPr>
              <a:t>Ai </a:t>
            </a:r>
            <a:r>
              <a:rPr lang="en-US" sz="3735" b="1" dirty="0" err="1">
                <a:solidFill>
                  <a:srgbClr val="FF0000"/>
                </a:solidFill>
                <a:latin typeface="Arial" panose="020B0604020202020204" pitchFamily="34" charset="0"/>
                <a:cs typeface="Arial" panose="020B0604020202020204" pitchFamily="34" charset="0"/>
              </a:rPr>
              <a:t>là</a:t>
            </a:r>
            <a:r>
              <a:rPr lang="en-US" sz="3735" b="1" dirty="0">
                <a:solidFill>
                  <a:srgbClr val="FF0000"/>
                </a:solidFill>
                <a:latin typeface="Arial" panose="020B0604020202020204" pitchFamily="34" charset="0"/>
                <a:cs typeface="Arial" panose="020B0604020202020204" pitchFamily="34" charset="0"/>
              </a:rPr>
              <a:t> cha </a:t>
            </a:r>
            <a:r>
              <a:rPr lang="en-US" sz="3735" b="1" dirty="0" err="1">
                <a:solidFill>
                  <a:srgbClr val="FF0000"/>
                </a:solidFill>
                <a:latin typeface="Arial" panose="020B0604020202020204" pitchFamily="34" charset="0"/>
                <a:cs typeface="Arial" panose="020B0604020202020204" pitchFamily="34" charset="0"/>
              </a:rPr>
              <a:t>đẻ</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của</a:t>
            </a:r>
            <a:r>
              <a:rPr lang="en-US" sz="3735" b="1" dirty="0">
                <a:solidFill>
                  <a:srgbClr val="FF0000"/>
                </a:solidFill>
                <a:latin typeface="Arial" panose="020B0604020202020204" pitchFamily="34" charset="0"/>
                <a:cs typeface="Arial" panose="020B0604020202020204" pitchFamily="34" charset="0"/>
              </a:rPr>
              <a:t> Internet?</a:t>
            </a:r>
          </a:p>
        </p:txBody>
      </p:sp>
    </p:spTree>
    <p:extLst>
      <p:ext uri="{BB962C8B-B14F-4D97-AF65-F5344CB8AC3E}">
        <p14:creationId xmlns:p14="http://schemas.microsoft.com/office/powerpoint/2010/main" val="3080248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12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8" descr="56 anh sang"/>
          <p:cNvSpPr txBox="1"/>
          <p:nvPr/>
        </p:nvSpPr>
        <p:spPr>
          <a:xfrm>
            <a:off x="-899163" y="299789"/>
            <a:ext cx="5435280" cy="584775"/>
          </a:xfrm>
          <a:prstGeom prst="rect">
            <a:avLst/>
          </a:prstGeom>
          <a:noFill/>
        </p:spPr>
        <p:txBody>
          <a:bodyPr wrap="square" rtlCol="0">
            <a:spAutoFit/>
          </a:bodyPr>
          <a:lstStyle/>
          <a:p>
            <a:pPr algn="ctr" defTabSz="914377"/>
            <a:r>
              <a:rPr lang="vi-VN" altLang="zh-CN" sz="320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rPr>
              <a:t>Luyện tập</a:t>
            </a:r>
            <a:endParaRPr lang="zh-CN" altLang="en-US" sz="3200" dirty="0">
              <a:solidFill>
                <a:prstClr val="white"/>
              </a:solidFill>
              <a:latin typeface="#9Slide03 Arima Madurai Black" panose="00000A00000000000000" pitchFamily="2" charset="0"/>
              <a:ea typeface="微软雅黑" panose="020B0503020204020204" pitchFamily="34" charset="-122"/>
              <a:cs typeface="#9Slide03 Arima Madurai Black" panose="00000A00000000000000" pitchFamily="2" charset="0"/>
            </a:endParaRPr>
          </a:p>
        </p:txBody>
      </p:sp>
      <p:pic>
        <p:nvPicPr>
          <p:cNvPr id="12" name="Phóng Sự Tài Liệu- Sự ra đời của chiếc điện thoại" descr="56 anh sang">
            <a:hlinkClick r:id="" action="ppaction://media"/>
            <a:extLst>
              <a:ext uri="{FF2B5EF4-FFF2-40B4-BE49-F238E27FC236}">
                <a16:creationId xmlns:a16="http://schemas.microsoft.com/office/drawing/2014/main" id="{1E086437-B128-44E2-B8C0-1E58F166202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39627" y="155022"/>
            <a:ext cx="10197481" cy="5880850"/>
          </a:xfrm>
          <a:prstGeom prst="rect">
            <a:avLst/>
          </a:prstGeom>
        </p:spPr>
      </p:pic>
      <p:sp>
        <p:nvSpPr>
          <p:cNvPr id="13" name="TextBox 12" descr="56 anh sang">
            <a:extLst>
              <a:ext uri="{FF2B5EF4-FFF2-40B4-BE49-F238E27FC236}">
                <a16:creationId xmlns:a16="http://schemas.microsoft.com/office/drawing/2014/main" id="{D1427706-A06C-4ECB-8C78-A7F709DCC37F}"/>
              </a:ext>
            </a:extLst>
          </p:cNvPr>
          <p:cNvSpPr txBox="1"/>
          <p:nvPr/>
        </p:nvSpPr>
        <p:spPr>
          <a:xfrm>
            <a:off x="1276350" y="6035872"/>
            <a:ext cx="9960758" cy="667106"/>
          </a:xfrm>
          <a:prstGeom prst="rect">
            <a:avLst/>
          </a:prstGeom>
          <a:noFill/>
        </p:spPr>
        <p:txBody>
          <a:bodyPr wrap="square" rtlCol="0">
            <a:spAutoFit/>
          </a:bodyPr>
          <a:lstStyle/>
          <a:p>
            <a:pPr algn="ctr"/>
            <a:r>
              <a:rPr lang="en-US" sz="3735" b="1" dirty="0" err="1">
                <a:solidFill>
                  <a:srgbClr val="FF0000"/>
                </a:solidFill>
                <a:latin typeface="Arial" panose="020B0604020202020204" pitchFamily="34" charset="0"/>
                <a:cs typeface="Arial" panose="020B0604020202020204" pitchFamily="34" charset="0"/>
              </a:rPr>
              <a:t>Điện</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thoại</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đã</a:t>
            </a:r>
            <a:r>
              <a:rPr lang="en-US" sz="3735" b="1" dirty="0">
                <a:solidFill>
                  <a:srgbClr val="FF0000"/>
                </a:solidFill>
                <a:latin typeface="Arial" panose="020B0604020202020204" pitchFamily="34" charset="0"/>
                <a:cs typeface="Arial" panose="020B0604020202020204" pitchFamily="34" charset="0"/>
              </a:rPr>
              <a:t> ra </a:t>
            </a:r>
            <a:r>
              <a:rPr lang="en-US" sz="3735" b="1" dirty="0" err="1">
                <a:solidFill>
                  <a:srgbClr val="FF0000"/>
                </a:solidFill>
                <a:latin typeface="Arial" panose="020B0604020202020204" pitchFamily="34" charset="0"/>
                <a:cs typeface="Arial" panose="020B0604020202020204" pitchFamily="34" charset="0"/>
              </a:rPr>
              <a:t>đời</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như</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thế</a:t>
            </a:r>
            <a:r>
              <a:rPr lang="en-US" sz="3735" b="1" dirty="0">
                <a:solidFill>
                  <a:srgbClr val="FF0000"/>
                </a:solidFill>
                <a:latin typeface="Arial" panose="020B0604020202020204" pitchFamily="34" charset="0"/>
                <a:cs typeface="Arial" panose="020B0604020202020204" pitchFamily="34" charset="0"/>
              </a:rPr>
              <a:t> </a:t>
            </a:r>
            <a:r>
              <a:rPr lang="en-US" sz="3735" b="1" dirty="0" err="1">
                <a:solidFill>
                  <a:srgbClr val="FF0000"/>
                </a:solidFill>
                <a:latin typeface="Arial" panose="020B0604020202020204" pitchFamily="34" charset="0"/>
                <a:cs typeface="Arial" panose="020B0604020202020204" pitchFamily="34" charset="0"/>
              </a:rPr>
              <a:t>nào</a:t>
            </a:r>
            <a:r>
              <a:rPr lang="en-US" sz="3735" b="1" dirty="0">
                <a:solidFill>
                  <a:srgbClr val="FF0000"/>
                </a:solidFill>
                <a:latin typeface="Arial" panose="020B0604020202020204" pitchFamily="34" charset="0"/>
                <a:cs typeface="Arial" panose="020B0604020202020204" pitchFamily="34" charset="0"/>
              </a:rPr>
              <a:t>?</a:t>
            </a:r>
          </a:p>
        </p:txBody>
      </p:sp>
      <p:pic>
        <p:nvPicPr>
          <p:cNvPr id="12290" name="Picture 2" descr="56 anh sang">
            <a:extLst>
              <a:ext uri="{FF2B5EF4-FFF2-40B4-BE49-F238E27FC236}">
                <a16:creationId xmlns:a16="http://schemas.microsoft.com/office/drawing/2014/main" id="{67E76705-7317-4FE2-A742-9821BB2FD99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884564" cy="884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322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30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7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605693"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12"/>
                </p:tgtEl>
              </p:cMediaNode>
            </p:video>
            <p:seq concurrent="1" nextAc="seek">
              <p:cTn id="13" restart="whenNotActive" fill="hold" evtFilter="cancelBubble" nodeType="interactiveSeq">
                <p:stCondLst>
                  <p:cond evt="onClick" delay="0">
                    <p:tgtEl>
                      <p:spTgt spid="1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12"/>
                                        </p:tgtEl>
                                      </p:cBhvr>
                                    </p:cmd>
                                  </p:childTnLst>
                                </p:cTn>
                              </p:par>
                            </p:childTnLst>
                          </p:cTn>
                        </p:par>
                      </p:childTnLst>
                    </p:cTn>
                  </p:par>
                </p:childTnLst>
              </p:cTn>
              <p:nextCondLst>
                <p:cond evt="onClick" delay="0">
                  <p:tgtEl>
                    <p:spTgt spid="12"/>
                  </p:tgtEl>
                </p:cond>
              </p:nextCondLst>
            </p:seq>
          </p:childTnLst>
        </p:cTn>
      </p:par>
    </p:tnLst>
    <p:bldLst>
      <p:bldP spid="3"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56 anh sang">
            <a:extLst>
              <a:ext uri="{FF2B5EF4-FFF2-40B4-BE49-F238E27FC236}">
                <a16:creationId xmlns:a16="http://schemas.microsoft.com/office/drawing/2014/main" id="{134001FC-B79C-41D0-B0E8-434C83C848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565" y="292553"/>
            <a:ext cx="6096000" cy="406717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56 anh sang">
            <a:extLst>
              <a:ext uri="{FF2B5EF4-FFF2-40B4-BE49-F238E27FC236}">
                <a16:creationId xmlns:a16="http://schemas.microsoft.com/office/drawing/2014/main" id="{63F0E51D-DC0A-4B18-9ECC-0C2273186F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5257" y="2498272"/>
            <a:ext cx="6096000" cy="40671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descr="56 anh sang">
            <a:extLst>
              <a:ext uri="{FF2B5EF4-FFF2-40B4-BE49-F238E27FC236}">
                <a16:creationId xmlns:a16="http://schemas.microsoft.com/office/drawing/2014/main" id="{FEE5B4C4-A1BB-43DC-BAD1-FE03E59467B5}"/>
              </a:ext>
            </a:extLst>
          </p:cNvPr>
          <p:cNvSpPr txBox="1"/>
          <p:nvPr/>
        </p:nvSpPr>
        <p:spPr>
          <a:xfrm>
            <a:off x="383722" y="4401230"/>
            <a:ext cx="5894614" cy="2554545"/>
          </a:xfrm>
          <a:prstGeom prst="rect">
            <a:avLst/>
          </a:prstGeom>
          <a:noFill/>
        </p:spPr>
        <p:txBody>
          <a:bodyPr wrap="square">
            <a:spAutoFit/>
          </a:bodyPr>
          <a:lstStyle/>
          <a:p>
            <a:pPr algn="ctr"/>
            <a:r>
              <a:rPr lang="vi-VN" sz="3200" b="0" i="0" dirty="0">
                <a:solidFill>
                  <a:srgbClr val="565656"/>
                </a:solidFill>
                <a:effectLst/>
              </a:rPr>
              <a:t>Ngày 3/4/1973, Martin Cooper đã thực hiện cuộc gọi đầu tiên từ một chiếc điện thoại di động cầm tay trên đường phố Manhattan, Mỹ.</a:t>
            </a:r>
            <a:endParaRPr lang="en-US" sz="3200" dirty="0"/>
          </a:p>
        </p:txBody>
      </p:sp>
      <p:pic>
        <p:nvPicPr>
          <p:cNvPr id="6" name="Picture 2" descr="56 anh sang">
            <a:extLst>
              <a:ext uri="{FF2B5EF4-FFF2-40B4-BE49-F238E27FC236}">
                <a16:creationId xmlns:a16="http://schemas.microsoft.com/office/drawing/2014/main" id="{EEFEDCFA-7AAF-496F-B61B-CAF877757CC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884564" cy="884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17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pic>
        <p:nvPicPr>
          <p:cNvPr id="675" name="Google Shape;675;p14" descr="56 anh sang"/>
          <p:cNvPicPr preferRelativeResize="0"/>
          <p:nvPr/>
        </p:nvPicPr>
        <p:blipFill rotWithShape="1">
          <a:blip r:embed="rId3"/>
          <a:srcRect/>
          <a:stretch>
            <a:fillRect/>
          </a:stretch>
        </p:blipFill>
        <p:spPr>
          <a:xfrm>
            <a:off x="7049597" y="1510378"/>
            <a:ext cx="4747656" cy="4747656"/>
          </a:xfrm>
          <a:prstGeom prst="rect">
            <a:avLst/>
          </a:prstGeom>
          <a:noFill/>
          <a:ln>
            <a:noFill/>
          </a:ln>
        </p:spPr>
      </p:pic>
      <p:grpSp>
        <p:nvGrpSpPr>
          <p:cNvPr id="676" name="Google Shape;676;p14" descr="56 anh sang" title="iSlide™ 版权声明  COPYRIGHT NOTICE"/>
          <p:cNvGrpSpPr/>
          <p:nvPr/>
        </p:nvGrpSpPr>
        <p:grpSpPr>
          <a:xfrm>
            <a:off x="0" y="1541673"/>
            <a:ext cx="6317673" cy="3973218"/>
            <a:chOff x="2940051" y="1474924"/>
            <a:chExt cx="6113462" cy="3844789"/>
          </a:xfrm>
        </p:grpSpPr>
        <p:sp>
          <p:nvSpPr>
            <p:cNvPr id="677" name="Google Shape;677;p14"/>
            <p:cNvSpPr/>
            <p:nvPr/>
          </p:nvSpPr>
          <p:spPr>
            <a:xfrm>
              <a:off x="3325814" y="4953001"/>
              <a:ext cx="5391150" cy="322263"/>
            </a:xfrm>
            <a:prstGeom prst="ellipse">
              <a:avLst/>
            </a:prstGeom>
            <a:solidFill>
              <a:srgbClr val="9CD4E3">
                <a:alpha val="4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78" name="Google Shape;678;p14"/>
            <p:cNvSpPr/>
            <p:nvPr/>
          </p:nvSpPr>
          <p:spPr>
            <a:xfrm>
              <a:off x="3355976" y="1687513"/>
              <a:ext cx="5416550" cy="3186113"/>
            </a:xfrm>
            <a:custGeom>
              <a:avLst/>
              <a:gdLst/>
              <a:ahLst/>
              <a:cxnLst/>
              <a:rect l="l" t="t" r="r" b="b"/>
              <a:pathLst>
                <a:path w="2326" h="1369" extrusionOk="0">
                  <a:moveTo>
                    <a:pt x="1581" y="104"/>
                  </a:moveTo>
                  <a:cubicBezTo>
                    <a:pt x="1582" y="104"/>
                    <a:pt x="1582" y="104"/>
                    <a:pt x="1582" y="104"/>
                  </a:cubicBezTo>
                  <a:cubicBezTo>
                    <a:pt x="1753" y="63"/>
                    <a:pt x="1884" y="117"/>
                    <a:pt x="1950" y="266"/>
                  </a:cubicBezTo>
                  <a:cubicBezTo>
                    <a:pt x="1983" y="340"/>
                    <a:pt x="1989" y="460"/>
                    <a:pt x="2076" y="502"/>
                  </a:cubicBezTo>
                  <a:cubicBezTo>
                    <a:pt x="2163" y="543"/>
                    <a:pt x="2226" y="568"/>
                    <a:pt x="2270" y="658"/>
                  </a:cubicBezTo>
                  <a:cubicBezTo>
                    <a:pt x="2309" y="740"/>
                    <a:pt x="2326" y="841"/>
                    <a:pt x="2310" y="930"/>
                  </a:cubicBezTo>
                  <a:cubicBezTo>
                    <a:pt x="2272" y="1137"/>
                    <a:pt x="2082" y="1294"/>
                    <a:pt x="1851" y="1294"/>
                  </a:cubicBezTo>
                  <a:cubicBezTo>
                    <a:pt x="1548" y="1294"/>
                    <a:pt x="1244" y="1294"/>
                    <a:pt x="940" y="1294"/>
                  </a:cubicBezTo>
                  <a:cubicBezTo>
                    <a:pt x="658" y="1294"/>
                    <a:pt x="220" y="1369"/>
                    <a:pt x="68" y="1088"/>
                  </a:cubicBezTo>
                  <a:cubicBezTo>
                    <a:pt x="0" y="963"/>
                    <a:pt x="14" y="805"/>
                    <a:pt x="98" y="689"/>
                  </a:cubicBezTo>
                  <a:cubicBezTo>
                    <a:pt x="165" y="596"/>
                    <a:pt x="273" y="532"/>
                    <a:pt x="391" y="508"/>
                  </a:cubicBezTo>
                  <a:cubicBezTo>
                    <a:pt x="439" y="498"/>
                    <a:pt x="502" y="509"/>
                    <a:pt x="543" y="478"/>
                  </a:cubicBezTo>
                  <a:cubicBezTo>
                    <a:pt x="579" y="451"/>
                    <a:pt x="589" y="400"/>
                    <a:pt x="600" y="360"/>
                  </a:cubicBezTo>
                  <a:cubicBezTo>
                    <a:pt x="620" y="286"/>
                    <a:pt x="647" y="211"/>
                    <a:pt x="700" y="150"/>
                  </a:cubicBezTo>
                  <a:cubicBezTo>
                    <a:pt x="795" y="41"/>
                    <a:pt x="969" y="0"/>
                    <a:pt x="1113" y="47"/>
                  </a:cubicBezTo>
                  <a:cubicBezTo>
                    <a:pt x="1197" y="74"/>
                    <a:pt x="1272" y="128"/>
                    <a:pt x="1360" y="138"/>
                  </a:cubicBezTo>
                  <a:cubicBezTo>
                    <a:pt x="1435" y="146"/>
                    <a:pt x="1509" y="122"/>
                    <a:pt x="1581" y="104"/>
                  </a:cubicBezTo>
                </a:path>
              </a:pathLst>
            </a:custGeom>
            <a:solidFill>
              <a:srgbClr val="9DEAFC">
                <a:alpha val="29803"/>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79" name="Google Shape;679;p14"/>
            <p:cNvSpPr/>
            <p:nvPr/>
          </p:nvSpPr>
          <p:spPr>
            <a:xfrm>
              <a:off x="3929064" y="2278063"/>
              <a:ext cx="4397375" cy="2586038"/>
            </a:xfrm>
            <a:custGeom>
              <a:avLst/>
              <a:gdLst/>
              <a:ahLst/>
              <a:cxnLst/>
              <a:rect l="l" t="t" r="r" b="b"/>
              <a:pathLst>
                <a:path w="1888" h="1111" extrusionOk="0">
                  <a:moveTo>
                    <a:pt x="1283" y="85"/>
                  </a:moveTo>
                  <a:cubicBezTo>
                    <a:pt x="1284" y="85"/>
                    <a:pt x="1284" y="85"/>
                    <a:pt x="1284" y="85"/>
                  </a:cubicBezTo>
                  <a:cubicBezTo>
                    <a:pt x="1422" y="51"/>
                    <a:pt x="1528" y="95"/>
                    <a:pt x="1582" y="216"/>
                  </a:cubicBezTo>
                  <a:cubicBezTo>
                    <a:pt x="1609" y="276"/>
                    <a:pt x="1614" y="374"/>
                    <a:pt x="1684" y="407"/>
                  </a:cubicBezTo>
                  <a:cubicBezTo>
                    <a:pt x="1755" y="441"/>
                    <a:pt x="1806" y="461"/>
                    <a:pt x="1842" y="534"/>
                  </a:cubicBezTo>
                  <a:cubicBezTo>
                    <a:pt x="1874" y="601"/>
                    <a:pt x="1888" y="683"/>
                    <a:pt x="1874" y="754"/>
                  </a:cubicBezTo>
                  <a:cubicBezTo>
                    <a:pt x="1844" y="923"/>
                    <a:pt x="1689" y="1050"/>
                    <a:pt x="1502" y="1050"/>
                  </a:cubicBezTo>
                  <a:cubicBezTo>
                    <a:pt x="1256" y="1050"/>
                    <a:pt x="1009" y="1050"/>
                    <a:pt x="763" y="1050"/>
                  </a:cubicBezTo>
                  <a:cubicBezTo>
                    <a:pt x="534" y="1050"/>
                    <a:pt x="178" y="1111"/>
                    <a:pt x="55" y="883"/>
                  </a:cubicBezTo>
                  <a:cubicBezTo>
                    <a:pt x="0" y="781"/>
                    <a:pt x="11" y="653"/>
                    <a:pt x="80" y="559"/>
                  </a:cubicBezTo>
                  <a:cubicBezTo>
                    <a:pt x="134" y="484"/>
                    <a:pt x="222" y="432"/>
                    <a:pt x="317" y="412"/>
                  </a:cubicBezTo>
                  <a:cubicBezTo>
                    <a:pt x="357" y="404"/>
                    <a:pt x="408" y="413"/>
                    <a:pt x="440" y="388"/>
                  </a:cubicBezTo>
                  <a:cubicBezTo>
                    <a:pt x="470" y="366"/>
                    <a:pt x="478" y="324"/>
                    <a:pt x="487" y="292"/>
                  </a:cubicBezTo>
                  <a:cubicBezTo>
                    <a:pt x="503" y="232"/>
                    <a:pt x="525" y="171"/>
                    <a:pt x="568" y="122"/>
                  </a:cubicBezTo>
                  <a:cubicBezTo>
                    <a:pt x="645" y="33"/>
                    <a:pt x="787" y="0"/>
                    <a:pt x="903" y="38"/>
                  </a:cubicBezTo>
                  <a:cubicBezTo>
                    <a:pt x="971" y="60"/>
                    <a:pt x="1032" y="104"/>
                    <a:pt x="1104" y="112"/>
                  </a:cubicBezTo>
                  <a:cubicBezTo>
                    <a:pt x="1164" y="118"/>
                    <a:pt x="1224" y="99"/>
                    <a:pt x="1283" y="85"/>
                  </a:cubicBezTo>
                </a:path>
              </a:pathLst>
            </a:custGeom>
            <a:solidFill>
              <a:srgbClr val="9CD4E3">
                <a:alpha val="4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80" name="Google Shape;680;p14"/>
            <p:cNvSpPr/>
            <p:nvPr/>
          </p:nvSpPr>
          <p:spPr>
            <a:xfrm>
              <a:off x="3843339" y="4271963"/>
              <a:ext cx="1855788" cy="946150"/>
            </a:xfrm>
            <a:custGeom>
              <a:avLst/>
              <a:gdLst/>
              <a:ahLst/>
              <a:cxnLst/>
              <a:rect l="l" t="t" r="r" b="b"/>
              <a:pathLst>
                <a:path w="797" h="406" extrusionOk="0">
                  <a:moveTo>
                    <a:pt x="797" y="323"/>
                  </a:moveTo>
                  <a:cubicBezTo>
                    <a:pt x="797" y="323"/>
                    <a:pt x="692" y="114"/>
                    <a:pt x="512" y="61"/>
                  </a:cubicBezTo>
                  <a:cubicBezTo>
                    <a:pt x="306" y="0"/>
                    <a:pt x="157" y="45"/>
                    <a:pt x="0" y="132"/>
                  </a:cubicBezTo>
                  <a:cubicBezTo>
                    <a:pt x="0" y="132"/>
                    <a:pt x="51" y="139"/>
                    <a:pt x="123" y="208"/>
                  </a:cubicBezTo>
                  <a:cubicBezTo>
                    <a:pt x="323" y="396"/>
                    <a:pt x="469" y="406"/>
                    <a:pt x="633" y="364"/>
                  </a:cubicBezTo>
                  <a:cubicBezTo>
                    <a:pt x="797" y="323"/>
                    <a:pt x="797" y="323"/>
                    <a:pt x="797" y="323"/>
                  </a:cubicBezTo>
                </a:path>
              </a:pathLst>
            </a:custGeom>
            <a:solidFill>
              <a:srgbClr val="00757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81" name="Google Shape;681;p14"/>
            <p:cNvSpPr/>
            <p:nvPr/>
          </p:nvSpPr>
          <p:spPr>
            <a:xfrm>
              <a:off x="5543551" y="4787901"/>
              <a:ext cx="117475" cy="166688"/>
            </a:xfrm>
            <a:custGeom>
              <a:avLst/>
              <a:gdLst/>
              <a:ahLst/>
              <a:cxnLst/>
              <a:rect l="l" t="t" r="r" b="b"/>
              <a:pathLst>
                <a:path w="51" h="72" extrusionOk="0">
                  <a:moveTo>
                    <a:pt x="0" y="0"/>
                  </a:moveTo>
                  <a:cubicBezTo>
                    <a:pt x="0" y="0"/>
                    <a:pt x="0" y="0"/>
                    <a:pt x="0" y="0"/>
                  </a:cubicBezTo>
                  <a:cubicBezTo>
                    <a:pt x="22" y="28"/>
                    <a:pt x="39" y="54"/>
                    <a:pt x="51" y="72"/>
                  </a:cubicBezTo>
                  <a:cubicBezTo>
                    <a:pt x="51" y="72"/>
                    <a:pt x="51" y="72"/>
                    <a:pt x="51" y="72"/>
                  </a:cubicBezTo>
                  <a:cubicBezTo>
                    <a:pt x="39" y="54"/>
                    <a:pt x="22" y="28"/>
                    <a:pt x="0" y="0"/>
                  </a:cubicBezTo>
                </a:path>
              </a:pathLst>
            </a:custGeom>
            <a:solidFill>
              <a:srgbClr val="87BEB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82" name="Google Shape;682;p14"/>
            <p:cNvSpPr/>
            <p:nvPr/>
          </p:nvSpPr>
          <p:spPr>
            <a:xfrm>
              <a:off x="5661026" y="4954588"/>
              <a:ext cx="26988" cy="44450"/>
            </a:xfrm>
            <a:custGeom>
              <a:avLst/>
              <a:gdLst/>
              <a:ahLst/>
              <a:cxnLst/>
              <a:rect l="l" t="t" r="r" b="b"/>
              <a:pathLst>
                <a:path w="11" h="19" extrusionOk="0">
                  <a:moveTo>
                    <a:pt x="0" y="0"/>
                  </a:moveTo>
                  <a:cubicBezTo>
                    <a:pt x="0" y="0"/>
                    <a:pt x="0" y="0"/>
                    <a:pt x="0" y="0"/>
                  </a:cubicBezTo>
                  <a:cubicBezTo>
                    <a:pt x="4" y="8"/>
                    <a:pt x="8" y="14"/>
                    <a:pt x="11" y="19"/>
                  </a:cubicBezTo>
                  <a:cubicBezTo>
                    <a:pt x="8" y="14"/>
                    <a:pt x="4" y="8"/>
                    <a:pt x="0" y="0"/>
                  </a:cubicBezTo>
                </a:path>
              </a:pathLst>
            </a:custGeom>
            <a:solidFill>
              <a:srgbClr val="9DEFF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83" name="Google Shape;683;p14"/>
            <p:cNvSpPr/>
            <p:nvPr/>
          </p:nvSpPr>
          <p:spPr>
            <a:xfrm>
              <a:off x="3843339" y="4579938"/>
              <a:ext cx="1588" cy="0"/>
            </a:xfrm>
            <a:custGeom>
              <a:avLst/>
              <a:gdLst/>
              <a:ahLst/>
              <a:cxnLst/>
              <a:rect l="l" t="t" r="r" b="b"/>
              <a:pathLst>
                <a:path w="1" h="120000" extrusionOk="0">
                  <a:moveTo>
                    <a:pt x="0" y="0"/>
                  </a:moveTo>
                  <a:cubicBezTo>
                    <a:pt x="0" y="0"/>
                    <a:pt x="1" y="0"/>
                    <a:pt x="1" y="0"/>
                  </a:cubicBezTo>
                  <a:cubicBezTo>
                    <a:pt x="1" y="0"/>
                    <a:pt x="1" y="0"/>
                    <a:pt x="1" y="0"/>
                  </a:cubicBezTo>
                  <a:cubicBezTo>
                    <a:pt x="1" y="0"/>
                    <a:pt x="0" y="0"/>
                    <a:pt x="0" y="0"/>
                  </a:cubicBezTo>
                </a:path>
              </a:pathLst>
            </a:custGeom>
            <a:solidFill>
              <a:srgbClr val="87BEB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84" name="Google Shape;684;p14"/>
            <p:cNvSpPr/>
            <p:nvPr/>
          </p:nvSpPr>
          <p:spPr>
            <a:xfrm>
              <a:off x="3843339" y="4365626"/>
              <a:ext cx="1855788" cy="657225"/>
            </a:xfrm>
            <a:custGeom>
              <a:avLst/>
              <a:gdLst/>
              <a:ahLst/>
              <a:cxnLst/>
              <a:rect l="l" t="t" r="r" b="b"/>
              <a:pathLst>
                <a:path w="797" h="282" extrusionOk="0">
                  <a:moveTo>
                    <a:pt x="619" y="181"/>
                  </a:moveTo>
                  <a:cubicBezTo>
                    <a:pt x="610" y="181"/>
                    <a:pt x="610" y="181"/>
                    <a:pt x="610" y="181"/>
                  </a:cubicBezTo>
                  <a:cubicBezTo>
                    <a:pt x="611" y="181"/>
                    <a:pt x="613" y="182"/>
                    <a:pt x="614" y="182"/>
                  </a:cubicBezTo>
                  <a:cubicBezTo>
                    <a:pt x="617" y="184"/>
                    <a:pt x="620" y="185"/>
                    <a:pt x="624" y="187"/>
                  </a:cubicBezTo>
                  <a:cubicBezTo>
                    <a:pt x="623" y="186"/>
                    <a:pt x="622" y="185"/>
                    <a:pt x="621" y="184"/>
                  </a:cubicBezTo>
                  <a:cubicBezTo>
                    <a:pt x="619" y="181"/>
                    <a:pt x="619" y="181"/>
                    <a:pt x="619" y="181"/>
                  </a:cubicBezTo>
                  <a:moveTo>
                    <a:pt x="730" y="181"/>
                  </a:moveTo>
                  <a:cubicBezTo>
                    <a:pt x="625" y="181"/>
                    <a:pt x="625" y="181"/>
                    <a:pt x="625" y="181"/>
                  </a:cubicBezTo>
                  <a:cubicBezTo>
                    <a:pt x="627" y="184"/>
                    <a:pt x="628" y="187"/>
                    <a:pt x="630" y="190"/>
                  </a:cubicBezTo>
                  <a:cubicBezTo>
                    <a:pt x="657" y="201"/>
                    <a:pt x="682" y="214"/>
                    <a:pt x="708" y="227"/>
                  </a:cubicBezTo>
                  <a:cubicBezTo>
                    <a:pt x="738" y="244"/>
                    <a:pt x="768" y="262"/>
                    <a:pt x="797" y="282"/>
                  </a:cubicBezTo>
                  <a:cubicBezTo>
                    <a:pt x="797" y="282"/>
                    <a:pt x="797" y="282"/>
                    <a:pt x="797" y="282"/>
                  </a:cubicBezTo>
                  <a:cubicBezTo>
                    <a:pt x="797" y="282"/>
                    <a:pt x="797" y="282"/>
                    <a:pt x="797" y="282"/>
                  </a:cubicBezTo>
                  <a:cubicBezTo>
                    <a:pt x="796" y="280"/>
                    <a:pt x="794" y="277"/>
                    <a:pt x="792" y="272"/>
                  </a:cubicBezTo>
                  <a:cubicBezTo>
                    <a:pt x="789" y="267"/>
                    <a:pt x="785" y="261"/>
                    <a:pt x="781" y="253"/>
                  </a:cubicBezTo>
                  <a:cubicBezTo>
                    <a:pt x="769" y="235"/>
                    <a:pt x="752" y="209"/>
                    <a:pt x="730" y="181"/>
                  </a:cubicBezTo>
                  <a:moveTo>
                    <a:pt x="242" y="0"/>
                  </a:moveTo>
                  <a:cubicBezTo>
                    <a:pt x="158" y="14"/>
                    <a:pt x="80" y="48"/>
                    <a:pt x="0" y="92"/>
                  </a:cubicBezTo>
                  <a:cubicBezTo>
                    <a:pt x="0" y="92"/>
                    <a:pt x="0" y="92"/>
                    <a:pt x="0" y="92"/>
                  </a:cubicBezTo>
                  <a:cubicBezTo>
                    <a:pt x="0" y="92"/>
                    <a:pt x="1" y="92"/>
                    <a:pt x="1" y="92"/>
                  </a:cubicBezTo>
                  <a:cubicBezTo>
                    <a:pt x="4" y="92"/>
                    <a:pt x="4" y="92"/>
                    <a:pt x="4" y="92"/>
                  </a:cubicBezTo>
                  <a:cubicBezTo>
                    <a:pt x="37" y="81"/>
                    <a:pt x="72" y="76"/>
                    <a:pt x="106" y="74"/>
                  </a:cubicBezTo>
                  <a:cubicBezTo>
                    <a:pt x="117" y="74"/>
                    <a:pt x="128" y="73"/>
                    <a:pt x="139" y="73"/>
                  </a:cubicBezTo>
                  <a:cubicBezTo>
                    <a:pt x="163" y="73"/>
                    <a:pt x="187" y="75"/>
                    <a:pt x="211" y="77"/>
                  </a:cubicBezTo>
                  <a:cubicBezTo>
                    <a:pt x="211" y="77"/>
                    <a:pt x="212" y="77"/>
                    <a:pt x="212" y="77"/>
                  </a:cubicBezTo>
                  <a:cubicBezTo>
                    <a:pt x="219" y="54"/>
                    <a:pt x="226" y="35"/>
                    <a:pt x="234" y="18"/>
                  </a:cubicBezTo>
                  <a:cubicBezTo>
                    <a:pt x="229" y="16"/>
                    <a:pt x="225" y="14"/>
                    <a:pt x="220" y="12"/>
                  </a:cubicBezTo>
                  <a:cubicBezTo>
                    <a:pt x="225" y="13"/>
                    <a:pt x="230" y="14"/>
                    <a:pt x="235" y="16"/>
                  </a:cubicBezTo>
                  <a:cubicBezTo>
                    <a:pt x="237" y="10"/>
                    <a:pt x="239" y="5"/>
                    <a:pt x="242" y="0"/>
                  </a:cubicBezTo>
                </a:path>
              </a:pathLst>
            </a:custGeom>
            <a:solidFill>
              <a:srgbClr val="00939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85" name="Google Shape;685;p14"/>
            <p:cNvSpPr/>
            <p:nvPr/>
          </p:nvSpPr>
          <p:spPr>
            <a:xfrm>
              <a:off x="3843339" y="4579938"/>
              <a:ext cx="9525" cy="3175"/>
            </a:xfrm>
            <a:custGeom>
              <a:avLst/>
              <a:gdLst/>
              <a:ahLst/>
              <a:cxnLst/>
              <a:rect l="l" t="t" r="r" b="b"/>
              <a:pathLst>
                <a:path w="4" h="1" extrusionOk="0">
                  <a:moveTo>
                    <a:pt x="0" y="0"/>
                  </a:moveTo>
                  <a:cubicBezTo>
                    <a:pt x="4" y="1"/>
                    <a:pt x="4" y="1"/>
                    <a:pt x="4" y="1"/>
                  </a:cubicBezTo>
                  <a:cubicBezTo>
                    <a:pt x="4" y="1"/>
                    <a:pt x="4" y="1"/>
                    <a:pt x="4" y="1"/>
                  </a:cubicBezTo>
                  <a:cubicBezTo>
                    <a:pt x="4" y="1"/>
                    <a:pt x="4" y="1"/>
                    <a:pt x="4" y="1"/>
                  </a:cubicBezTo>
                  <a:cubicBezTo>
                    <a:pt x="4" y="1"/>
                    <a:pt x="4" y="1"/>
                    <a:pt x="4" y="1"/>
                  </a:cubicBezTo>
                  <a:cubicBezTo>
                    <a:pt x="4" y="1"/>
                    <a:pt x="4" y="1"/>
                    <a:pt x="4" y="1"/>
                  </a:cubicBezTo>
                  <a:cubicBezTo>
                    <a:pt x="4" y="1"/>
                    <a:pt x="4" y="1"/>
                    <a:pt x="4" y="1"/>
                  </a:cubicBezTo>
                  <a:cubicBezTo>
                    <a:pt x="3" y="0"/>
                    <a:pt x="2" y="0"/>
                    <a:pt x="1" y="0"/>
                  </a:cubicBezTo>
                  <a:cubicBezTo>
                    <a:pt x="0" y="0"/>
                    <a:pt x="0" y="0"/>
                    <a:pt x="0" y="0"/>
                  </a:cubicBezTo>
                </a:path>
              </a:pathLst>
            </a:custGeom>
            <a:solidFill>
              <a:srgbClr val="1991D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86" name="Google Shape;686;p14"/>
            <p:cNvSpPr/>
            <p:nvPr/>
          </p:nvSpPr>
          <p:spPr>
            <a:xfrm>
              <a:off x="3852864" y="4543426"/>
              <a:ext cx="1466850" cy="282575"/>
            </a:xfrm>
            <a:custGeom>
              <a:avLst/>
              <a:gdLst/>
              <a:ahLst/>
              <a:cxnLst/>
              <a:rect l="l" t="t" r="r" b="b"/>
              <a:pathLst>
                <a:path w="630" h="122" extrusionOk="0">
                  <a:moveTo>
                    <a:pt x="603" y="107"/>
                  </a:moveTo>
                  <a:cubicBezTo>
                    <a:pt x="603" y="109"/>
                    <a:pt x="603" y="110"/>
                    <a:pt x="602" y="111"/>
                  </a:cubicBezTo>
                  <a:cubicBezTo>
                    <a:pt x="604" y="112"/>
                    <a:pt x="605" y="112"/>
                    <a:pt x="607" y="113"/>
                  </a:cubicBezTo>
                  <a:cubicBezTo>
                    <a:pt x="615" y="116"/>
                    <a:pt x="622" y="119"/>
                    <a:pt x="630" y="122"/>
                  </a:cubicBezTo>
                  <a:cubicBezTo>
                    <a:pt x="628" y="121"/>
                    <a:pt x="627" y="119"/>
                    <a:pt x="625" y="117"/>
                  </a:cubicBezTo>
                  <a:cubicBezTo>
                    <a:pt x="618" y="114"/>
                    <a:pt x="611" y="111"/>
                    <a:pt x="603" y="107"/>
                  </a:cubicBezTo>
                  <a:moveTo>
                    <a:pt x="127" y="0"/>
                  </a:moveTo>
                  <a:cubicBezTo>
                    <a:pt x="65" y="0"/>
                    <a:pt x="24" y="9"/>
                    <a:pt x="0" y="17"/>
                  </a:cubicBezTo>
                  <a:cubicBezTo>
                    <a:pt x="0" y="17"/>
                    <a:pt x="0" y="17"/>
                    <a:pt x="0" y="17"/>
                  </a:cubicBezTo>
                  <a:cubicBezTo>
                    <a:pt x="33" y="7"/>
                    <a:pt x="68" y="4"/>
                    <a:pt x="102" y="3"/>
                  </a:cubicBezTo>
                  <a:cubicBezTo>
                    <a:pt x="108" y="3"/>
                    <a:pt x="114" y="3"/>
                    <a:pt x="119" y="3"/>
                  </a:cubicBezTo>
                  <a:cubicBezTo>
                    <a:pt x="148" y="3"/>
                    <a:pt x="177" y="5"/>
                    <a:pt x="206" y="8"/>
                  </a:cubicBezTo>
                  <a:cubicBezTo>
                    <a:pt x="206" y="8"/>
                    <a:pt x="206" y="8"/>
                    <a:pt x="207" y="8"/>
                  </a:cubicBezTo>
                  <a:cubicBezTo>
                    <a:pt x="207" y="6"/>
                    <a:pt x="207" y="4"/>
                    <a:pt x="207" y="4"/>
                  </a:cubicBezTo>
                  <a:cubicBezTo>
                    <a:pt x="207" y="4"/>
                    <a:pt x="207" y="4"/>
                    <a:pt x="207" y="4"/>
                  </a:cubicBezTo>
                  <a:cubicBezTo>
                    <a:pt x="177" y="1"/>
                    <a:pt x="151" y="0"/>
                    <a:pt x="127" y="0"/>
                  </a:cubicBezTo>
                </a:path>
              </a:pathLst>
            </a:custGeom>
            <a:solidFill>
              <a:srgbClr val="00426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87" name="Google Shape;687;p14"/>
            <p:cNvSpPr/>
            <p:nvPr/>
          </p:nvSpPr>
          <p:spPr>
            <a:xfrm>
              <a:off x="3844926" y="4579938"/>
              <a:ext cx="7938" cy="3175"/>
            </a:xfrm>
            <a:custGeom>
              <a:avLst/>
              <a:gdLst/>
              <a:ahLst/>
              <a:cxnLst/>
              <a:rect l="l" t="t" r="r" b="b"/>
              <a:pathLst>
                <a:path w="3" h="1" extrusionOk="0">
                  <a:moveTo>
                    <a:pt x="0" y="0"/>
                  </a:moveTo>
                  <a:cubicBezTo>
                    <a:pt x="1" y="0"/>
                    <a:pt x="2" y="0"/>
                    <a:pt x="3" y="1"/>
                  </a:cubicBezTo>
                  <a:cubicBezTo>
                    <a:pt x="3" y="1"/>
                    <a:pt x="3" y="1"/>
                    <a:pt x="3" y="1"/>
                  </a:cubicBezTo>
                  <a:cubicBezTo>
                    <a:pt x="2" y="0"/>
                    <a:pt x="1" y="0"/>
                    <a:pt x="0" y="0"/>
                  </a:cubicBezTo>
                  <a:cubicBezTo>
                    <a:pt x="0" y="0"/>
                    <a:pt x="0" y="0"/>
                    <a:pt x="0" y="0"/>
                  </a:cubicBezTo>
                </a:path>
              </a:pathLst>
            </a:custGeom>
            <a:solidFill>
              <a:srgbClr val="0D6C9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88" name="Google Shape;688;p14"/>
            <p:cNvSpPr/>
            <p:nvPr/>
          </p:nvSpPr>
          <p:spPr>
            <a:xfrm>
              <a:off x="3844926" y="4535488"/>
              <a:ext cx="1462088" cy="279400"/>
            </a:xfrm>
            <a:custGeom>
              <a:avLst/>
              <a:gdLst/>
              <a:ahLst/>
              <a:cxnLst/>
              <a:rect l="l" t="t" r="r" b="b"/>
              <a:pathLst>
                <a:path w="628" h="120" extrusionOk="0">
                  <a:moveTo>
                    <a:pt x="609" y="108"/>
                  </a:moveTo>
                  <a:cubicBezTo>
                    <a:pt x="607" y="108"/>
                    <a:pt x="607" y="108"/>
                    <a:pt x="607" y="108"/>
                  </a:cubicBezTo>
                  <a:cubicBezTo>
                    <a:pt x="606" y="109"/>
                    <a:pt x="606" y="110"/>
                    <a:pt x="606" y="110"/>
                  </a:cubicBezTo>
                  <a:cubicBezTo>
                    <a:pt x="614" y="114"/>
                    <a:pt x="621" y="117"/>
                    <a:pt x="628" y="120"/>
                  </a:cubicBezTo>
                  <a:cubicBezTo>
                    <a:pt x="626" y="118"/>
                    <a:pt x="624" y="116"/>
                    <a:pt x="623" y="114"/>
                  </a:cubicBezTo>
                  <a:cubicBezTo>
                    <a:pt x="619" y="112"/>
                    <a:pt x="616" y="111"/>
                    <a:pt x="613" y="109"/>
                  </a:cubicBezTo>
                  <a:cubicBezTo>
                    <a:pt x="612" y="109"/>
                    <a:pt x="610" y="108"/>
                    <a:pt x="609" y="108"/>
                  </a:cubicBezTo>
                  <a:moveTo>
                    <a:pt x="138" y="0"/>
                  </a:moveTo>
                  <a:cubicBezTo>
                    <a:pt x="127" y="0"/>
                    <a:pt x="116" y="1"/>
                    <a:pt x="105" y="1"/>
                  </a:cubicBezTo>
                  <a:cubicBezTo>
                    <a:pt x="71" y="3"/>
                    <a:pt x="36" y="8"/>
                    <a:pt x="3" y="19"/>
                  </a:cubicBezTo>
                  <a:cubicBezTo>
                    <a:pt x="0" y="19"/>
                    <a:pt x="0" y="19"/>
                    <a:pt x="0" y="19"/>
                  </a:cubicBezTo>
                  <a:cubicBezTo>
                    <a:pt x="1" y="19"/>
                    <a:pt x="2" y="19"/>
                    <a:pt x="3" y="20"/>
                  </a:cubicBezTo>
                  <a:cubicBezTo>
                    <a:pt x="27" y="12"/>
                    <a:pt x="68" y="3"/>
                    <a:pt x="130" y="3"/>
                  </a:cubicBezTo>
                  <a:cubicBezTo>
                    <a:pt x="154" y="3"/>
                    <a:pt x="180" y="4"/>
                    <a:pt x="210" y="7"/>
                  </a:cubicBezTo>
                  <a:cubicBezTo>
                    <a:pt x="211" y="6"/>
                    <a:pt x="211" y="5"/>
                    <a:pt x="211" y="4"/>
                  </a:cubicBezTo>
                  <a:cubicBezTo>
                    <a:pt x="211" y="4"/>
                    <a:pt x="210" y="4"/>
                    <a:pt x="210" y="4"/>
                  </a:cubicBezTo>
                  <a:cubicBezTo>
                    <a:pt x="186" y="2"/>
                    <a:pt x="162" y="0"/>
                    <a:pt x="138" y="0"/>
                  </a:cubicBezTo>
                </a:path>
              </a:pathLst>
            </a:custGeom>
            <a:solidFill>
              <a:srgbClr val="0054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89" name="Google Shape;689;p14"/>
            <p:cNvSpPr/>
            <p:nvPr/>
          </p:nvSpPr>
          <p:spPr>
            <a:xfrm>
              <a:off x="5319714" y="4819651"/>
              <a:ext cx="379413" cy="203200"/>
            </a:xfrm>
            <a:custGeom>
              <a:avLst/>
              <a:gdLst/>
              <a:ahLst/>
              <a:cxnLst/>
              <a:rect l="l" t="t" r="r" b="b"/>
              <a:pathLst>
                <a:path w="163" h="87" extrusionOk="0">
                  <a:moveTo>
                    <a:pt x="60" y="28"/>
                  </a:moveTo>
                  <a:cubicBezTo>
                    <a:pt x="59" y="28"/>
                    <a:pt x="58" y="28"/>
                    <a:pt x="56" y="29"/>
                  </a:cubicBezTo>
                  <a:cubicBezTo>
                    <a:pt x="61" y="31"/>
                    <a:pt x="67" y="34"/>
                    <a:pt x="72" y="36"/>
                  </a:cubicBezTo>
                  <a:cubicBezTo>
                    <a:pt x="87" y="44"/>
                    <a:pt x="103" y="52"/>
                    <a:pt x="118" y="60"/>
                  </a:cubicBezTo>
                  <a:cubicBezTo>
                    <a:pt x="133" y="69"/>
                    <a:pt x="148" y="77"/>
                    <a:pt x="163" y="87"/>
                  </a:cubicBezTo>
                  <a:cubicBezTo>
                    <a:pt x="136" y="69"/>
                    <a:pt x="102" y="49"/>
                    <a:pt x="60" y="28"/>
                  </a:cubicBezTo>
                  <a:moveTo>
                    <a:pt x="0" y="0"/>
                  </a:moveTo>
                  <a:cubicBezTo>
                    <a:pt x="1" y="1"/>
                    <a:pt x="2" y="3"/>
                    <a:pt x="3" y="5"/>
                  </a:cubicBezTo>
                  <a:cubicBezTo>
                    <a:pt x="20" y="12"/>
                    <a:pt x="37" y="19"/>
                    <a:pt x="53" y="27"/>
                  </a:cubicBezTo>
                  <a:cubicBezTo>
                    <a:pt x="55" y="27"/>
                    <a:pt x="57" y="27"/>
                    <a:pt x="58" y="27"/>
                  </a:cubicBezTo>
                  <a:cubicBezTo>
                    <a:pt x="58" y="27"/>
                    <a:pt x="59" y="27"/>
                    <a:pt x="59" y="27"/>
                  </a:cubicBezTo>
                  <a:cubicBezTo>
                    <a:pt x="41" y="18"/>
                    <a:pt x="21" y="9"/>
                    <a:pt x="0" y="0"/>
                  </a:cubicBezTo>
                </a:path>
              </a:pathLst>
            </a:custGeom>
            <a:solidFill>
              <a:srgbClr val="00426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90" name="Google Shape;690;p14"/>
            <p:cNvSpPr/>
            <p:nvPr/>
          </p:nvSpPr>
          <p:spPr>
            <a:xfrm>
              <a:off x="5310189" y="4808538"/>
              <a:ext cx="388938" cy="214313"/>
            </a:xfrm>
            <a:custGeom>
              <a:avLst/>
              <a:gdLst/>
              <a:ahLst/>
              <a:cxnLst/>
              <a:rect l="l" t="t" r="r" b="b"/>
              <a:pathLst>
                <a:path w="167" h="92" extrusionOk="0">
                  <a:moveTo>
                    <a:pt x="0" y="0"/>
                  </a:moveTo>
                  <a:cubicBezTo>
                    <a:pt x="1" y="1"/>
                    <a:pt x="2" y="3"/>
                    <a:pt x="4" y="5"/>
                  </a:cubicBezTo>
                  <a:cubicBezTo>
                    <a:pt x="25" y="14"/>
                    <a:pt x="45" y="23"/>
                    <a:pt x="63" y="32"/>
                  </a:cubicBezTo>
                  <a:cubicBezTo>
                    <a:pt x="64" y="32"/>
                    <a:pt x="66" y="32"/>
                    <a:pt x="67" y="32"/>
                  </a:cubicBezTo>
                  <a:cubicBezTo>
                    <a:pt x="66" y="33"/>
                    <a:pt x="65" y="33"/>
                    <a:pt x="64" y="33"/>
                  </a:cubicBezTo>
                  <a:cubicBezTo>
                    <a:pt x="106" y="54"/>
                    <a:pt x="140" y="74"/>
                    <a:pt x="167" y="92"/>
                  </a:cubicBezTo>
                  <a:cubicBezTo>
                    <a:pt x="167" y="92"/>
                    <a:pt x="167" y="92"/>
                    <a:pt x="167" y="92"/>
                  </a:cubicBezTo>
                  <a:cubicBezTo>
                    <a:pt x="138" y="72"/>
                    <a:pt x="108" y="54"/>
                    <a:pt x="78" y="37"/>
                  </a:cubicBezTo>
                  <a:cubicBezTo>
                    <a:pt x="52" y="24"/>
                    <a:pt x="27" y="11"/>
                    <a:pt x="0" y="0"/>
                  </a:cubicBezTo>
                </a:path>
              </a:pathLst>
            </a:custGeom>
            <a:solidFill>
              <a:srgbClr val="0054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91" name="Google Shape;691;p14"/>
            <p:cNvSpPr/>
            <p:nvPr/>
          </p:nvSpPr>
          <p:spPr>
            <a:xfrm>
              <a:off x="4289426" y="4765676"/>
              <a:ext cx="12700" cy="9525"/>
            </a:xfrm>
            <a:custGeom>
              <a:avLst/>
              <a:gdLst/>
              <a:ahLst/>
              <a:cxnLst/>
              <a:rect l="l" t="t" r="r" b="b"/>
              <a:pathLst>
                <a:path w="5" h="4" extrusionOk="0">
                  <a:moveTo>
                    <a:pt x="5" y="0"/>
                  </a:moveTo>
                  <a:cubicBezTo>
                    <a:pt x="3" y="1"/>
                    <a:pt x="2" y="3"/>
                    <a:pt x="0" y="4"/>
                  </a:cubicBezTo>
                  <a:cubicBezTo>
                    <a:pt x="2" y="3"/>
                    <a:pt x="3" y="2"/>
                    <a:pt x="5" y="1"/>
                  </a:cubicBezTo>
                  <a:cubicBezTo>
                    <a:pt x="5" y="1"/>
                    <a:pt x="5" y="0"/>
                    <a:pt x="5" y="0"/>
                  </a:cubicBezTo>
                </a:path>
              </a:pathLst>
            </a:custGeom>
            <a:solidFill>
              <a:srgbClr val="00426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92" name="Google Shape;692;p14"/>
            <p:cNvSpPr/>
            <p:nvPr/>
          </p:nvSpPr>
          <p:spPr>
            <a:xfrm>
              <a:off x="4354514" y="4394201"/>
              <a:ext cx="34925" cy="14288"/>
            </a:xfrm>
            <a:custGeom>
              <a:avLst/>
              <a:gdLst/>
              <a:ahLst/>
              <a:cxnLst/>
              <a:rect l="l" t="t" r="r" b="b"/>
              <a:pathLst>
                <a:path w="15" h="6" extrusionOk="0">
                  <a:moveTo>
                    <a:pt x="0" y="0"/>
                  </a:moveTo>
                  <a:cubicBezTo>
                    <a:pt x="5" y="2"/>
                    <a:pt x="9" y="4"/>
                    <a:pt x="14" y="6"/>
                  </a:cubicBezTo>
                  <a:cubicBezTo>
                    <a:pt x="14" y="5"/>
                    <a:pt x="14" y="4"/>
                    <a:pt x="15" y="4"/>
                  </a:cubicBezTo>
                  <a:cubicBezTo>
                    <a:pt x="10" y="2"/>
                    <a:pt x="5" y="1"/>
                    <a:pt x="0" y="0"/>
                  </a:cubicBezTo>
                </a:path>
              </a:pathLst>
            </a:custGeom>
            <a:solidFill>
              <a:srgbClr val="0054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93" name="Google Shape;693;p14"/>
            <p:cNvSpPr/>
            <p:nvPr/>
          </p:nvSpPr>
          <p:spPr>
            <a:xfrm>
              <a:off x="5284789" y="4787901"/>
              <a:ext cx="25400" cy="20638"/>
            </a:xfrm>
            <a:custGeom>
              <a:avLst/>
              <a:gdLst/>
              <a:ahLst/>
              <a:cxnLst/>
              <a:rect l="l" t="t" r="r" b="b"/>
              <a:pathLst>
                <a:path w="11" h="9" extrusionOk="0">
                  <a:moveTo>
                    <a:pt x="6" y="0"/>
                  </a:moveTo>
                  <a:cubicBezTo>
                    <a:pt x="0" y="0"/>
                    <a:pt x="0" y="0"/>
                    <a:pt x="0" y="0"/>
                  </a:cubicBezTo>
                  <a:cubicBezTo>
                    <a:pt x="2" y="3"/>
                    <a:pt x="2" y="3"/>
                    <a:pt x="2" y="3"/>
                  </a:cubicBezTo>
                  <a:cubicBezTo>
                    <a:pt x="3" y="4"/>
                    <a:pt x="4" y="5"/>
                    <a:pt x="5" y="6"/>
                  </a:cubicBezTo>
                  <a:cubicBezTo>
                    <a:pt x="7" y="7"/>
                    <a:pt x="9" y="8"/>
                    <a:pt x="11" y="9"/>
                  </a:cubicBezTo>
                  <a:cubicBezTo>
                    <a:pt x="9" y="6"/>
                    <a:pt x="8" y="3"/>
                    <a:pt x="6" y="0"/>
                  </a:cubicBezTo>
                </a:path>
              </a:pathLst>
            </a:custGeom>
            <a:solidFill>
              <a:srgbClr val="0054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94" name="Google Shape;694;p14"/>
            <p:cNvSpPr/>
            <p:nvPr/>
          </p:nvSpPr>
          <p:spPr>
            <a:xfrm>
              <a:off x="5319714" y="4826001"/>
              <a:ext cx="11113" cy="14288"/>
            </a:xfrm>
            <a:custGeom>
              <a:avLst/>
              <a:gdLst/>
              <a:ahLst/>
              <a:cxnLst/>
              <a:rect l="l" t="t" r="r" b="b"/>
              <a:pathLst>
                <a:path w="5" h="6" extrusionOk="0">
                  <a:moveTo>
                    <a:pt x="0" y="0"/>
                  </a:moveTo>
                  <a:cubicBezTo>
                    <a:pt x="2" y="2"/>
                    <a:pt x="4" y="4"/>
                    <a:pt x="5" y="6"/>
                  </a:cubicBezTo>
                  <a:cubicBezTo>
                    <a:pt x="4" y="5"/>
                    <a:pt x="4" y="3"/>
                    <a:pt x="3" y="2"/>
                  </a:cubicBezTo>
                  <a:cubicBezTo>
                    <a:pt x="2" y="1"/>
                    <a:pt x="1" y="1"/>
                    <a:pt x="0" y="0"/>
                  </a:cubicBezTo>
                </a:path>
              </a:pathLst>
            </a:custGeom>
            <a:solidFill>
              <a:srgbClr val="00426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95" name="Google Shape;695;p14"/>
            <p:cNvSpPr/>
            <p:nvPr/>
          </p:nvSpPr>
          <p:spPr>
            <a:xfrm>
              <a:off x="5307014" y="4814888"/>
              <a:ext cx="19050" cy="15875"/>
            </a:xfrm>
            <a:custGeom>
              <a:avLst/>
              <a:gdLst/>
              <a:ahLst/>
              <a:cxnLst/>
              <a:rect l="l" t="t" r="r" b="b"/>
              <a:pathLst>
                <a:path w="8" h="7" extrusionOk="0">
                  <a:moveTo>
                    <a:pt x="0" y="0"/>
                  </a:moveTo>
                  <a:cubicBezTo>
                    <a:pt x="2" y="2"/>
                    <a:pt x="3" y="4"/>
                    <a:pt x="5" y="5"/>
                  </a:cubicBezTo>
                  <a:cubicBezTo>
                    <a:pt x="6" y="6"/>
                    <a:pt x="7" y="6"/>
                    <a:pt x="8" y="7"/>
                  </a:cubicBezTo>
                  <a:cubicBezTo>
                    <a:pt x="7" y="5"/>
                    <a:pt x="6" y="3"/>
                    <a:pt x="5" y="2"/>
                  </a:cubicBezTo>
                  <a:cubicBezTo>
                    <a:pt x="3" y="1"/>
                    <a:pt x="1" y="0"/>
                    <a:pt x="0" y="0"/>
                  </a:cubicBezTo>
                </a:path>
              </a:pathLst>
            </a:custGeom>
            <a:solidFill>
              <a:srgbClr val="0025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96" name="Google Shape;696;p14"/>
            <p:cNvSpPr/>
            <p:nvPr/>
          </p:nvSpPr>
          <p:spPr>
            <a:xfrm>
              <a:off x="5295901" y="4800601"/>
              <a:ext cx="23813" cy="19050"/>
            </a:xfrm>
            <a:custGeom>
              <a:avLst/>
              <a:gdLst/>
              <a:ahLst/>
              <a:cxnLst/>
              <a:rect l="l" t="t" r="r" b="b"/>
              <a:pathLst>
                <a:path w="10" h="8" extrusionOk="0">
                  <a:moveTo>
                    <a:pt x="0" y="0"/>
                  </a:moveTo>
                  <a:cubicBezTo>
                    <a:pt x="1" y="2"/>
                    <a:pt x="3" y="4"/>
                    <a:pt x="5" y="6"/>
                  </a:cubicBezTo>
                  <a:cubicBezTo>
                    <a:pt x="6" y="6"/>
                    <a:pt x="8" y="7"/>
                    <a:pt x="10" y="8"/>
                  </a:cubicBezTo>
                  <a:cubicBezTo>
                    <a:pt x="8" y="6"/>
                    <a:pt x="7" y="4"/>
                    <a:pt x="6" y="3"/>
                  </a:cubicBezTo>
                  <a:cubicBezTo>
                    <a:pt x="4" y="2"/>
                    <a:pt x="2" y="1"/>
                    <a:pt x="0" y="0"/>
                  </a:cubicBezTo>
                </a:path>
              </a:pathLst>
            </a:custGeom>
            <a:solidFill>
              <a:srgbClr val="00306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97" name="Google Shape;697;p14"/>
            <p:cNvSpPr/>
            <p:nvPr/>
          </p:nvSpPr>
          <p:spPr>
            <a:xfrm>
              <a:off x="5149851" y="4883151"/>
              <a:ext cx="300038" cy="71438"/>
            </a:xfrm>
            <a:custGeom>
              <a:avLst/>
              <a:gdLst/>
              <a:ahLst/>
              <a:cxnLst/>
              <a:rect l="l" t="t" r="r" b="b"/>
              <a:pathLst>
                <a:path w="129" h="31" extrusionOk="0">
                  <a:moveTo>
                    <a:pt x="126" y="0"/>
                  </a:moveTo>
                  <a:cubicBezTo>
                    <a:pt x="120" y="0"/>
                    <a:pt x="115" y="1"/>
                    <a:pt x="109" y="1"/>
                  </a:cubicBezTo>
                  <a:cubicBezTo>
                    <a:pt x="100" y="2"/>
                    <a:pt x="90" y="2"/>
                    <a:pt x="81" y="3"/>
                  </a:cubicBezTo>
                  <a:cubicBezTo>
                    <a:pt x="63" y="6"/>
                    <a:pt x="45" y="9"/>
                    <a:pt x="27" y="14"/>
                  </a:cubicBezTo>
                  <a:cubicBezTo>
                    <a:pt x="18" y="16"/>
                    <a:pt x="10" y="19"/>
                    <a:pt x="1" y="22"/>
                  </a:cubicBezTo>
                  <a:cubicBezTo>
                    <a:pt x="0" y="31"/>
                    <a:pt x="0" y="31"/>
                    <a:pt x="0" y="31"/>
                  </a:cubicBezTo>
                  <a:cubicBezTo>
                    <a:pt x="10" y="28"/>
                    <a:pt x="20" y="25"/>
                    <a:pt x="30" y="23"/>
                  </a:cubicBezTo>
                  <a:cubicBezTo>
                    <a:pt x="43" y="19"/>
                    <a:pt x="43" y="19"/>
                    <a:pt x="43" y="19"/>
                  </a:cubicBezTo>
                  <a:cubicBezTo>
                    <a:pt x="47" y="18"/>
                    <a:pt x="52" y="17"/>
                    <a:pt x="56" y="16"/>
                  </a:cubicBezTo>
                  <a:cubicBezTo>
                    <a:pt x="65" y="14"/>
                    <a:pt x="74" y="13"/>
                    <a:pt x="82" y="10"/>
                  </a:cubicBezTo>
                  <a:cubicBezTo>
                    <a:pt x="87" y="9"/>
                    <a:pt x="91" y="9"/>
                    <a:pt x="96" y="8"/>
                  </a:cubicBezTo>
                  <a:cubicBezTo>
                    <a:pt x="109" y="5"/>
                    <a:pt x="109" y="5"/>
                    <a:pt x="109" y="5"/>
                  </a:cubicBezTo>
                  <a:cubicBezTo>
                    <a:pt x="116" y="4"/>
                    <a:pt x="123" y="3"/>
                    <a:pt x="129" y="2"/>
                  </a:cubicBezTo>
                  <a:cubicBezTo>
                    <a:pt x="128" y="1"/>
                    <a:pt x="127" y="1"/>
                    <a:pt x="126" y="0"/>
                  </a:cubicBezTo>
                </a:path>
              </a:pathLst>
            </a:custGeom>
            <a:solidFill>
              <a:srgbClr val="00426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98" name="Google Shape;698;p14"/>
            <p:cNvSpPr/>
            <p:nvPr/>
          </p:nvSpPr>
          <p:spPr>
            <a:xfrm>
              <a:off x="5443539" y="4883151"/>
              <a:ext cx="15875" cy="4763"/>
            </a:xfrm>
            <a:custGeom>
              <a:avLst/>
              <a:gdLst/>
              <a:ahLst/>
              <a:cxnLst/>
              <a:rect l="l" t="t" r="r" b="b"/>
              <a:pathLst>
                <a:path w="7" h="2" extrusionOk="0">
                  <a:moveTo>
                    <a:pt x="5" y="0"/>
                  </a:moveTo>
                  <a:cubicBezTo>
                    <a:pt x="4" y="0"/>
                    <a:pt x="2" y="0"/>
                    <a:pt x="0" y="0"/>
                  </a:cubicBezTo>
                  <a:cubicBezTo>
                    <a:pt x="1" y="1"/>
                    <a:pt x="2" y="1"/>
                    <a:pt x="3" y="2"/>
                  </a:cubicBezTo>
                  <a:cubicBezTo>
                    <a:pt x="5" y="1"/>
                    <a:pt x="6" y="1"/>
                    <a:pt x="7" y="1"/>
                  </a:cubicBezTo>
                  <a:cubicBezTo>
                    <a:pt x="7" y="1"/>
                    <a:pt x="6" y="0"/>
                    <a:pt x="6" y="0"/>
                  </a:cubicBezTo>
                  <a:cubicBezTo>
                    <a:pt x="6" y="0"/>
                    <a:pt x="5" y="0"/>
                    <a:pt x="5" y="0"/>
                  </a:cubicBezTo>
                </a:path>
              </a:pathLst>
            </a:custGeom>
            <a:solidFill>
              <a:srgbClr val="0025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699" name="Google Shape;699;p14"/>
            <p:cNvSpPr/>
            <p:nvPr/>
          </p:nvSpPr>
          <p:spPr>
            <a:xfrm>
              <a:off x="5456239" y="4883151"/>
              <a:ext cx="9525" cy="1588"/>
            </a:xfrm>
            <a:custGeom>
              <a:avLst/>
              <a:gdLst/>
              <a:ahLst/>
              <a:cxnLst/>
              <a:rect l="l" t="t" r="r" b="b"/>
              <a:pathLst>
                <a:path w="4" h="1" extrusionOk="0">
                  <a:moveTo>
                    <a:pt x="0" y="0"/>
                  </a:moveTo>
                  <a:cubicBezTo>
                    <a:pt x="0" y="0"/>
                    <a:pt x="1" y="1"/>
                    <a:pt x="1" y="1"/>
                  </a:cubicBezTo>
                  <a:cubicBezTo>
                    <a:pt x="2" y="1"/>
                    <a:pt x="3" y="1"/>
                    <a:pt x="4" y="0"/>
                  </a:cubicBezTo>
                  <a:cubicBezTo>
                    <a:pt x="3" y="0"/>
                    <a:pt x="1" y="0"/>
                    <a:pt x="0" y="0"/>
                  </a:cubicBezTo>
                </a:path>
              </a:pathLst>
            </a:custGeom>
            <a:solidFill>
              <a:srgbClr val="00306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00" name="Google Shape;700;p14"/>
            <p:cNvSpPr/>
            <p:nvPr/>
          </p:nvSpPr>
          <p:spPr>
            <a:xfrm>
              <a:off x="4394201" y="2019301"/>
              <a:ext cx="1709738" cy="2462213"/>
            </a:xfrm>
            <a:custGeom>
              <a:avLst/>
              <a:gdLst/>
              <a:ahLst/>
              <a:cxnLst/>
              <a:rect l="l" t="t" r="r" b="b"/>
              <a:pathLst>
                <a:path w="734" h="1058" extrusionOk="0">
                  <a:moveTo>
                    <a:pt x="617" y="1058"/>
                  </a:moveTo>
                  <a:cubicBezTo>
                    <a:pt x="617" y="1058"/>
                    <a:pt x="734" y="729"/>
                    <a:pt x="605" y="480"/>
                  </a:cubicBezTo>
                  <a:cubicBezTo>
                    <a:pt x="458" y="194"/>
                    <a:pt x="256" y="79"/>
                    <a:pt x="0" y="0"/>
                  </a:cubicBezTo>
                  <a:cubicBezTo>
                    <a:pt x="0" y="0"/>
                    <a:pt x="45" y="62"/>
                    <a:pt x="45" y="211"/>
                  </a:cubicBezTo>
                  <a:cubicBezTo>
                    <a:pt x="47" y="621"/>
                    <a:pt x="188" y="788"/>
                    <a:pt x="402" y="923"/>
                  </a:cubicBezTo>
                  <a:cubicBezTo>
                    <a:pt x="617" y="1058"/>
                    <a:pt x="617" y="1058"/>
                    <a:pt x="617" y="1058"/>
                  </a:cubicBezTo>
                </a:path>
              </a:pathLst>
            </a:custGeom>
            <a:solidFill>
              <a:srgbClr val="00757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01" name="Google Shape;701;p14"/>
            <p:cNvSpPr/>
            <p:nvPr/>
          </p:nvSpPr>
          <p:spPr>
            <a:xfrm>
              <a:off x="5316539" y="2497138"/>
              <a:ext cx="488950" cy="639763"/>
            </a:xfrm>
            <a:custGeom>
              <a:avLst/>
              <a:gdLst/>
              <a:ahLst/>
              <a:cxnLst/>
              <a:rect l="l" t="t" r="r" b="b"/>
              <a:pathLst>
                <a:path w="210" h="275" extrusionOk="0">
                  <a:moveTo>
                    <a:pt x="0" y="0"/>
                  </a:moveTo>
                  <a:cubicBezTo>
                    <a:pt x="0" y="0"/>
                    <a:pt x="0" y="0"/>
                    <a:pt x="0" y="0"/>
                  </a:cubicBezTo>
                  <a:cubicBezTo>
                    <a:pt x="79" y="69"/>
                    <a:pt x="149" y="157"/>
                    <a:pt x="209" y="275"/>
                  </a:cubicBezTo>
                  <a:cubicBezTo>
                    <a:pt x="209" y="275"/>
                    <a:pt x="210" y="275"/>
                    <a:pt x="210" y="275"/>
                  </a:cubicBezTo>
                  <a:cubicBezTo>
                    <a:pt x="210" y="275"/>
                    <a:pt x="209" y="275"/>
                    <a:pt x="209" y="275"/>
                  </a:cubicBezTo>
                  <a:cubicBezTo>
                    <a:pt x="149" y="157"/>
                    <a:pt x="79" y="69"/>
                    <a:pt x="0" y="0"/>
                  </a:cubicBezTo>
                </a:path>
              </a:pathLst>
            </a:custGeom>
            <a:solidFill>
              <a:srgbClr val="9DEFF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02" name="Google Shape;702;p14"/>
            <p:cNvSpPr/>
            <p:nvPr/>
          </p:nvSpPr>
          <p:spPr>
            <a:xfrm>
              <a:off x="5805489" y="3136901"/>
              <a:ext cx="3175" cy="4763"/>
            </a:xfrm>
            <a:custGeom>
              <a:avLst/>
              <a:gdLst/>
              <a:ahLst/>
              <a:cxnLst/>
              <a:rect l="l" t="t" r="r" b="b"/>
              <a:pathLst>
                <a:path w="1" h="2" extrusionOk="0">
                  <a:moveTo>
                    <a:pt x="1" y="2"/>
                  </a:moveTo>
                  <a:cubicBezTo>
                    <a:pt x="1" y="2"/>
                    <a:pt x="1" y="2"/>
                    <a:pt x="1" y="2"/>
                  </a:cubicBezTo>
                  <a:cubicBezTo>
                    <a:pt x="1" y="2"/>
                    <a:pt x="1" y="2"/>
                    <a:pt x="1" y="2"/>
                  </a:cubicBezTo>
                  <a:cubicBezTo>
                    <a:pt x="1" y="2"/>
                    <a:pt x="1" y="2"/>
                    <a:pt x="1"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1"/>
                    <a:pt x="0" y="1"/>
                    <a:pt x="0" y="1"/>
                  </a:cubicBezTo>
                  <a:cubicBezTo>
                    <a:pt x="0" y="1"/>
                    <a:pt x="0" y="1"/>
                    <a:pt x="0" y="0"/>
                  </a:cubicBezTo>
                  <a:moveTo>
                    <a:pt x="0" y="0"/>
                  </a:moveTo>
                  <a:cubicBezTo>
                    <a:pt x="0" y="0"/>
                    <a:pt x="0" y="0"/>
                    <a:pt x="0" y="0"/>
                  </a:cubicBezTo>
                  <a:cubicBezTo>
                    <a:pt x="0" y="0"/>
                    <a:pt x="0" y="0"/>
                    <a:pt x="0" y="0"/>
                  </a:cubicBezTo>
                </a:path>
              </a:pathLst>
            </a:custGeom>
            <a:solidFill>
              <a:srgbClr val="9DEFF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03" name="Google Shape;703;p14"/>
            <p:cNvSpPr/>
            <p:nvPr/>
          </p:nvSpPr>
          <p:spPr>
            <a:xfrm>
              <a:off x="4394201" y="2019301"/>
              <a:ext cx="1414463" cy="1122363"/>
            </a:xfrm>
            <a:custGeom>
              <a:avLst/>
              <a:gdLst/>
              <a:ahLst/>
              <a:cxnLst/>
              <a:rect l="l" t="t" r="r" b="b"/>
              <a:pathLst>
                <a:path w="607" h="482" extrusionOk="0">
                  <a:moveTo>
                    <a:pt x="0" y="0"/>
                  </a:moveTo>
                  <a:cubicBezTo>
                    <a:pt x="0" y="0"/>
                    <a:pt x="0" y="0"/>
                    <a:pt x="0" y="0"/>
                  </a:cubicBezTo>
                  <a:cubicBezTo>
                    <a:pt x="0" y="0"/>
                    <a:pt x="1" y="1"/>
                    <a:pt x="1" y="2"/>
                  </a:cubicBezTo>
                  <a:cubicBezTo>
                    <a:pt x="3" y="4"/>
                    <a:pt x="3" y="4"/>
                    <a:pt x="3" y="4"/>
                  </a:cubicBezTo>
                  <a:cubicBezTo>
                    <a:pt x="26" y="16"/>
                    <a:pt x="48" y="30"/>
                    <a:pt x="69" y="46"/>
                  </a:cubicBezTo>
                  <a:cubicBezTo>
                    <a:pt x="74" y="50"/>
                    <a:pt x="79" y="54"/>
                    <a:pt x="84" y="58"/>
                  </a:cubicBezTo>
                  <a:cubicBezTo>
                    <a:pt x="92" y="64"/>
                    <a:pt x="92" y="64"/>
                    <a:pt x="92" y="64"/>
                  </a:cubicBezTo>
                  <a:cubicBezTo>
                    <a:pt x="99" y="70"/>
                    <a:pt x="99" y="70"/>
                    <a:pt x="99" y="70"/>
                  </a:cubicBezTo>
                  <a:cubicBezTo>
                    <a:pt x="114" y="83"/>
                    <a:pt x="114" y="83"/>
                    <a:pt x="114" y="83"/>
                  </a:cubicBezTo>
                  <a:cubicBezTo>
                    <a:pt x="119" y="88"/>
                    <a:pt x="124" y="92"/>
                    <a:pt x="129" y="96"/>
                  </a:cubicBezTo>
                  <a:cubicBezTo>
                    <a:pt x="167" y="132"/>
                    <a:pt x="201" y="171"/>
                    <a:pt x="234" y="212"/>
                  </a:cubicBezTo>
                  <a:cubicBezTo>
                    <a:pt x="250" y="232"/>
                    <a:pt x="265" y="253"/>
                    <a:pt x="281" y="274"/>
                  </a:cubicBezTo>
                  <a:cubicBezTo>
                    <a:pt x="296" y="296"/>
                    <a:pt x="311" y="317"/>
                    <a:pt x="324" y="339"/>
                  </a:cubicBezTo>
                  <a:cubicBezTo>
                    <a:pt x="331" y="349"/>
                    <a:pt x="338" y="360"/>
                    <a:pt x="345" y="371"/>
                  </a:cubicBezTo>
                  <a:cubicBezTo>
                    <a:pt x="345" y="368"/>
                    <a:pt x="345" y="366"/>
                    <a:pt x="345" y="364"/>
                  </a:cubicBezTo>
                  <a:cubicBezTo>
                    <a:pt x="344" y="349"/>
                    <a:pt x="344" y="349"/>
                    <a:pt x="344" y="349"/>
                  </a:cubicBezTo>
                  <a:cubicBezTo>
                    <a:pt x="344" y="344"/>
                    <a:pt x="344" y="339"/>
                    <a:pt x="343" y="334"/>
                  </a:cubicBezTo>
                  <a:cubicBezTo>
                    <a:pt x="343" y="324"/>
                    <a:pt x="342" y="314"/>
                    <a:pt x="341" y="303"/>
                  </a:cubicBezTo>
                  <a:cubicBezTo>
                    <a:pt x="341" y="298"/>
                    <a:pt x="341" y="293"/>
                    <a:pt x="340" y="288"/>
                  </a:cubicBezTo>
                  <a:cubicBezTo>
                    <a:pt x="339" y="273"/>
                    <a:pt x="339" y="273"/>
                    <a:pt x="339" y="273"/>
                  </a:cubicBezTo>
                  <a:cubicBezTo>
                    <a:pt x="336" y="253"/>
                    <a:pt x="333" y="233"/>
                    <a:pt x="329" y="213"/>
                  </a:cubicBezTo>
                  <a:cubicBezTo>
                    <a:pt x="327" y="203"/>
                    <a:pt x="325" y="193"/>
                    <a:pt x="323" y="184"/>
                  </a:cubicBezTo>
                  <a:cubicBezTo>
                    <a:pt x="320" y="174"/>
                    <a:pt x="317" y="164"/>
                    <a:pt x="314" y="154"/>
                  </a:cubicBezTo>
                  <a:cubicBezTo>
                    <a:pt x="319" y="163"/>
                    <a:pt x="323" y="173"/>
                    <a:pt x="327" y="182"/>
                  </a:cubicBezTo>
                  <a:cubicBezTo>
                    <a:pt x="331" y="192"/>
                    <a:pt x="334" y="202"/>
                    <a:pt x="337" y="211"/>
                  </a:cubicBezTo>
                  <a:cubicBezTo>
                    <a:pt x="343" y="231"/>
                    <a:pt x="346" y="252"/>
                    <a:pt x="349" y="272"/>
                  </a:cubicBezTo>
                  <a:cubicBezTo>
                    <a:pt x="351" y="293"/>
                    <a:pt x="352" y="313"/>
                    <a:pt x="351" y="334"/>
                  </a:cubicBezTo>
                  <a:cubicBezTo>
                    <a:pt x="351" y="344"/>
                    <a:pt x="350" y="354"/>
                    <a:pt x="350" y="364"/>
                  </a:cubicBezTo>
                  <a:cubicBezTo>
                    <a:pt x="349" y="368"/>
                    <a:pt x="349" y="372"/>
                    <a:pt x="348" y="376"/>
                  </a:cubicBezTo>
                  <a:cubicBezTo>
                    <a:pt x="368" y="408"/>
                    <a:pt x="386" y="440"/>
                    <a:pt x="404" y="473"/>
                  </a:cubicBezTo>
                  <a:cubicBezTo>
                    <a:pt x="406" y="476"/>
                    <a:pt x="408" y="479"/>
                    <a:pt x="409" y="482"/>
                  </a:cubicBezTo>
                  <a:cubicBezTo>
                    <a:pt x="457" y="482"/>
                    <a:pt x="457" y="482"/>
                    <a:pt x="457" y="482"/>
                  </a:cubicBezTo>
                  <a:cubicBezTo>
                    <a:pt x="457" y="475"/>
                    <a:pt x="457" y="469"/>
                    <a:pt x="456" y="462"/>
                  </a:cubicBezTo>
                  <a:cubicBezTo>
                    <a:pt x="456" y="455"/>
                    <a:pt x="456" y="448"/>
                    <a:pt x="455" y="442"/>
                  </a:cubicBezTo>
                  <a:cubicBezTo>
                    <a:pt x="454" y="421"/>
                    <a:pt x="454" y="421"/>
                    <a:pt x="454" y="421"/>
                  </a:cubicBezTo>
                  <a:cubicBezTo>
                    <a:pt x="453" y="415"/>
                    <a:pt x="452" y="408"/>
                    <a:pt x="452" y="401"/>
                  </a:cubicBezTo>
                  <a:cubicBezTo>
                    <a:pt x="451" y="391"/>
                    <a:pt x="451" y="391"/>
                    <a:pt x="451" y="391"/>
                  </a:cubicBezTo>
                  <a:cubicBezTo>
                    <a:pt x="450" y="388"/>
                    <a:pt x="450" y="385"/>
                    <a:pt x="449" y="381"/>
                  </a:cubicBezTo>
                  <a:cubicBezTo>
                    <a:pt x="448" y="368"/>
                    <a:pt x="446" y="354"/>
                    <a:pt x="444" y="341"/>
                  </a:cubicBezTo>
                  <a:cubicBezTo>
                    <a:pt x="441" y="328"/>
                    <a:pt x="439" y="314"/>
                    <a:pt x="436" y="301"/>
                  </a:cubicBezTo>
                  <a:cubicBezTo>
                    <a:pt x="433" y="288"/>
                    <a:pt x="429" y="275"/>
                    <a:pt x="425" y="262"/>
                  </a:cubicBezTo>
                  <a:cubicBezTo>
                    <a:pt x="432" y="274"/>
                    <a:pt x="437" y="287"/>
                    <a:pt x="442" y="299"/>
                  </a:cubicBezTo>
                  <a:cubicBezTo>
                    <a:pt x="447" y="312"/>
                    <a:pt x="451" y="326"/>
                    <a:pt x="454" y="339"/>
                  </a:cubicBezTo>
                  <a:cubicBezTo>
                    <a:pt x="458" y="352"/>
                    <a:pt x="460" y="366"/>
                    <a:pt x="462" y="379"/>
                  </a:cubicBezTo>
                  <a:cubicBezTo>
                    <a:pt x="464" y="386"/>
                    <a:pt x="464" y="393"/>
                    <a:pt x="465" y="400"/>
                  </a:cubicBezTo>
                  <a:cubicBezTo>
                    <a:pt x="466" y="407"/>
                    <a:pt x="467" y="413"/>
                    <a:pt x="467" y="420"/>
                  </a:cubicBezTo>
                  <a:cubicBezTo>
                    <a:pt x="469" y="441"/>
                    <a:pt x="470" y="461"/>
                    <a:pt x="469" y="482"/>
                  </a:cubicBezTo>
                  <a:cubicBezTo>
                    <a:pt x="607" y="482"/>
                    <a:pt x="607" y="482"/>
                    <a:pt x="607" y="482"/>
                  </a:cubicBezTo>
                  <a:cubicBezTo>
                    <a:pt x="607" y="482"/>
                    <a:pt x="607" y="482"/>
                    <a:pt x="607" y="482"/>
                  </a:cubicBezTo>
                  <a:cubicBezTo>
                    <a:pt x="607" y="482"/>
                    <a:pt x="607" y="482"/>
                    <a:pt x="606" y="482"/>
                  </a:cubicBezTo>
                  <a:cubicBezTo>
                    <a:pt x="606" y="482"/>
                    <a:pt x="606" y="482"/>
                    <a:pt x="606" y="482"/>
                  </a:cubicBezTo>
                  <a:cubicBezTo>
                    <a:pt x="606" y="481"/>
                    <a:pt x="606" y="481"/>
                    <a:pt x="606" y="481"/>
                  </a:cubicBezTo>
                  <a:cubicBezTo>
                    <a:pt x="606" y="481"/>
                    <a:pt x="606" y="481"/>
                    <a:pt x="606" y="481"/>
                  </a:cubicBezTo>
                  <a:cubicBezTo>
                    <a:pt x="606" y="481"/>
                    <a:pt x="606" y="481"/>
                    <a:pt x="606" y="481"/>
                  </a:cubicBezTo>
                  <a:cubicBezTo>
                    <a:pt x="606" y="481"/>
                    <a:pt x="606" y="481"/>
                    <a:pt x="606" y="481"/>
                  </a:cubicBezTo>
                  <a:cubicBezTo>
                    <a:pt x="606" y="481"/>
                    <a:pt x="606" y="481"/>
                    <a:pt x="606" y="481"/>
                  </a:cubicBezTo>
                  <a:cubicBezTo>
                    <a:pt x="606" y="481"/>
                    <a:pt x="606" y="481"/>
                    <a:pt x="606" y="480"/>
                  </a:cubicBezTo>
                  <a:cubicBezTo>
                    <a:pt x="606" y="480"/>
                    <a:pt x="606" y="480"/>
                    <a:pt x="606" y="480"/>
                  </a:cubicBezTo>
                  <a:cubicBezTo>
                    <a:pt x="606" y="480"/>
                    <a:pt x="606" y="480"/>
                    <a:pt x="606" y="480"/>
                  </a:cubicBezTo>
                  <a:cubicBezTo>
                    <a:pt x="606" y="480"/>
                    <a:pt x="606" y="480"/>
                    <a:pt x="606" y="480"/>
                  </a:cubicBezTo>
                  <a:cubicBezTo>
                    <a:pt x="606" y="480"/>
                    <a:pt x="605" y="480"/>
                    <a:pt x="605" y="480"/>
                  </a:cubicBezTo>
                  <a:cubicBezTo>
                    <a:pt x="545" y="362"/>
                    <a:pt x="475" y="274"/>
                    <a:pt x="396" y="205"/>
                  </a:cubicBezTo>
                  <a:cubicBezTo>
                    <a:pt x="338" y="154"/>
                    <a:pt x="274" y="113"/>
                    <a:pt x="205" y="79"/>
                  </a:cubicBezTo>
                  <a:cubicBezTo>
                    <a:pt x="141" y="48"/>
                    <a:pt x="73" y="23"/>
                    <a:pt x="0" y="0"/>
                  </a:cubicBezTo>
                </a:path>
              </a:pathLst>
            </a:custGeom>
            <a:solidFill>
              <a:srgbClr val="00939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04" name="Google Shape;704;p14"/>
            <p:cNvSpPr/>
            <p:nvPr/>
          </p:nvSpPr>
          <p:spPr>
            <a:xfrm>
              <a:off x="4402139" y="2032001"/>
              <a:ext cx="928688" cy="1109663"/>
            </a:xfrm>
            <a:custGeom>
              <a:avLst/>
              <a:gdLst/>
              <a:ahLst/>
              <a:cxnLst/>
              <a:rect l="l" t="t" r="r" b="b"/>
              <a:pathLst>
                <a:path w="399" h="477" extrusionOk="0">
                  <a:moveTo>
                    <a:pt x="0" y="0"/>
                  </a:moveTo>
                  <a:cubicBezTo>
                    <a:pt x="0" y="0"/>
                    <a:pt x="0" y="0"/>
                    <a:pt x="0" y="0"/>
                  </a:cubicBezTo>
                  <a:cubicBezTo>
                    <a:pt x="6" y="3"/>
                    <a:pt x="11" y="6"/>
                    <a:pt x="17" y="10"/>
                  </a:cubicBezTo>
                  <a:cubicBezTo>
                    <a:pt x="22" y="14"/>
                    <a:pt x="27" y="17"/>
                    <a:pt x="33" y="21"/>
                  </a:cubicBezTo>
                  <a:cubicBezTo>
                    <a:pt x="38" y="25"/>
                    <a:pt x="43" y="28"/>
                    <a:pt x="48" y="32"/>
                  </a:cubicBezTo>
                  <a:cubicBezTo>
                    <a:pt x="64" y="44"/>
                    <a:pt x="64" y="44"/>
                    <a:pt x="64" y="44"/>
                  </a:cubicBezTo>
                  <a:cubicBezTo>
                    <a:pt x="69" y="48"/>
                    <a:pt x="73" y="52"/>
                    <a:pt x="78" y="57"/>
                  </a:cubicBezTo>
                  <a:cubicBezTo>
                    <a:pt x="86" y="63"/>
                    <a:pt x="86" y="63"/>
                    <a:pt x="86" y="63"/>
                  </a:cubicBezTo>
                  <a:cubicBezTo>
                    <a:pt x="93" y="70"/>
                    <a:pt x="93" y="70"/>
                    <a:pt x="93" y="70"/>
                  </a:cubicBezTo>
                  <a:cubicBezTo>
                    <a:pt x="107" y="83"/>
                    <a:pt x="107" y="83"/>
                    <a:pt x="107" y="83"/>
                  </a:cubicBezTo>
                  <a:cubicBezTo>
                    <a:pt x="112" y="87"/>
                    <a:pt x="116" y="92"/>
                    <a:pt x="121" y="96"/>
                  </a:cubicBezTo>
                  <a:cubicBezTo>
                    <a:pt x="157" y="133"/>
                    <a:pt x="191" y="172"/>
                    <a:pt x="222" y="213"/>
                  </a:cubicBezTo>
                  <a:cubicBezTo>
                    <a:pt x="230" y="224"/>
                    <a:pt x="238" y="234"/>
                    <a:pt x="245" y="245"/>
                  </a:cubicBezTo>
                  <a:cubicBezTo>
                    <a:pt x="253" y="255"/>
                    <a:pt x="260" y="265"/>
                    <a:pt x="268" y="276"/>
                  </a:cubicBezTo>
                  <a:cubicBezTo>
                    <a:pt x="282" y="298"/>
                    <a:pt x="297" y="319"/>
                    <a:pt x="310" y="341"/>
                  </a:cubicBezTo>
                  <a:cubicBezTo>
                    <a:pt x="330" y="371"/>
                    <a:pt x="348" y="401"/>
                    <a:pt x="365" y="432"/>
                  </a:cubicBezTo>
                  <a:cubicBezTo>
                    <a:pt x="372" y="438"/>
                    <a:pt x="378" y="445"/>
                    <a:pt x="384" y="452"/>
                  </a:cubicBezTo>
                  <a:cubicBezTo>
                    <a:pt x="380" y="448"/>
                    <a:pt x="375" y="445"/>
                    <a:pt x="371" y="442"/>
                  </a:cubicBezTo>
                  <a:cubicBezTo>
                    <a:pt x="377" y="453"/>
                    <a:pt x="383" y="464"/>
                    <a:pt x="389" y="474"/>
                  </a:cubicBezTo>
                  <a:cubicBezTo>
                    <a:pt x="390" y="475"/>
                    <a:pt x="390" y="476"/>
                    <a:pt x="391" y="477"/>
                  </a:cubicBezTo>
                  <a:cubicBezTo>
                    <a:pt x="399" y="477"/>
                    <a:pt x="399" y="477"/>
                    <a:pt x="399" y="477"/>
                  </a:cubicBezTo>
                  <a:cubicBezTo>
                    <a:pt x="398" y="477"/>
                    <a:pt x="398" y="477"/>
                    <a:pt x="398" y="476"/>
                  </a:cubicBezTo>
                  <a:cubicBezTo>
                    <a:pt x="380" y="443"/>
                    <a:pt x="362" y="411"/>
                    <a:pt x="344" y="382"/>
                  </a:cubicBezTo>
                  <a:cubicBezTo>
                    <a:pt x="343" y="384"/>
                    <a:pt x="343" y="387"/>
                    <a:pt x="343" y="390"/>
                  </a:cubicBezTo>
                  <a:cubicBezTo>
                    <a:pt x="342" y="386"/>
                    <a:pt x="342" y="382"/>
                    <a:pt x="342" y="379"/>
                  </a:cubicBezTo>
                  <a:cubicBezTo>
                    <a:pt x="189" y="128"/>
                    <a:pt x="63" y="34"/>
                    <a:pt x="0" y="0"/>
                  </a:cubicBezTo>
                </a:path>
              </a:pathLst>
            </a:custGeom>
            <a:solidFill>
              <a:srgbClr val="00426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05" name="Google Shape;705;p14"/>
            <p:cNvSpPr/>
            <p:nvPr/>
          </p:nvSpPr>
          <p:spPr>
            <a:xfrm>
              <a:off x="4397376" y="2024063"/>
              <a:ext cx="949325" cy="1117600"/>
            </a:xfrm>
            <a:custGeom>
              <a:avLst/>
              <a:gdLst/>
              <a:ahLst/>
              <a:cxnLst/>
              <a:rect l="l" t="t" r="r" b="b"/>
              <a:pathLst>
                <a:path w="408" h="480" extrusionOk="0">
                  <a:moveTo>
                    <a:pt x="347" y="374"/>
                  </a:moveTo>
                  <a:cubicBezTo>
                    <a:pt x="347" y="378"/>
                    <a:pt x="346" y="381"/>
                    <a:pt x="346" y="385"/>
                  </a:cubicBezTo>
                  <a:cubicBezTo>
                    <a:pt x="364" y="414"/>
                    <a:pt x="382" y="446"/>
                    <a:pt x="400" y="479"/>
                  </a:cubicBezTo>
                  <a:cubicBezTo>
                    <a:pt x="400" y="480"/>
                    <a:pt x="400" y="480"/>
                    <a:pt x="401" y="480"/>
                  </a:cubicBezTo>
                  <a:cubicBezTo>
                    <a:pt x="408" y="480"/>
                    <a:pt x="408" y="480"/>
                    <a:pt x="408" y="480"/>
                  </a:cubicBezTo>
                  <a:cubicBezTo>
                    <a:pt x="407" y="477"/>
                    <a:pt x="405" y="474"/>
                    <a:pt x="403" y="471"/>
                  </a:cubicBezTo>
                  <a:cubicBezTo>
                    <a:pt x="385" y="438"/>
                    <a:pt x="367" y="406"/>
                    <a:pt x="347" y="374"/>
                  </a:cubicBezTo>
                  <a:moveTo>
                    <a:pt x="0" y="0"/>
                  </a:moveTo>
                  <a:cubicBezTo>
                    <a:pt x="1" y="0"/>
                    <a:pt x="1" y="1"/>
                    <a:pt x="2" y="3"/>
                  </a:cubicBezTo>
                  <a:cubicBezTo>
                    <a:pt x="65" y="37"/>
                    <a:pt x="191" y="131"/>
                    <a:pt x="344" y="382"/>
                  </a:cubicBezTo>
                  <a:cubicBezTo>
                    <a:pt x="344" y="377"/>
                    <a:pt x="344" y="373"/>
                    <a:pt x="344" y="369"/>
                  </a:cubicBezTo>
                  <a:cubicBezTo>
                    <a:pt x="337" y="358"/>
                    <a:pt x="330" y="347"/>
                    <a:pt x="323" y="337"/>
                  </a:cubicBezTo>
                  <a:cubicBezTo>
                    <a:pt x="310" y="315"/>
                    <a:pt x="295" y="294"/>
                    <a:pt x="280" y="272"/>
                  </a:cubicBezTo>
                  <a:cubicBezTo>
                    <a:pt x="264" y="251"/>
                    <a:pt x="249" y="230"/>
                    <a:pt x="233" y="210"/>
                  </a:cubicBezTo>
                  <a:cubicBezTo>
                    <a:pt x="200" y="169"/>
                    <a:pt x="166" y="130"/>
                    <a:pt x="128" y="94"/>
                  </a:cubicBezTo>
                  <a:cubicBezTo>
                    <a:pt x="123" y="90"/>
                    <a:pt x="118" y="86"/>
                    <a:pt x="113" y="81"/>
                  </a:cubicBezTo>
                  <a:cubicBezTo>
                    <a:pt x="98" y="68"/>
                    <a:pt x="98" y="68"/>
                    <a:pt x="98" y="68"/>
                  </a:cubicBezTo>
                  <a:cubicBezTo>
                    <a:pt x="91" y="62"/>
                    <a:pt x="91" y="62"/>
                    <a:pt x="91" y="62"/>
                  </a:cubicBezTo>
                  <a:cubicBezTo>
                    <a:pt x="83" y="56"/>
                    <a:pt x="83" y="56"/>
                    <a:pt x="83" y="56"/>
                  </a:cubicBezTo>
                  <a:cubicBezTo>
                    <a:pt x="78" y="52"/>
                    <a:pt x="73" y="48"/>
                    <a:pt x="68" y="44"/>
                  </a:cubicBezTo>
                  <a:cubicBezTo>
                    <a:pt x="47" y="28"/>
                    <a:pt x="25" y="14"/>
                    <a:pt x="2" y="2"/>
                  </a:cubicBezTo>
                  <a:cubicBezTo>
                    <a:pt x="0" y="0"/>
                    <a:pt x="0" y="0"/>
                    <a:pt x="0" y="0"/>
                  </a:cubicBezTo>
                </a:path>
              </a:pathLst>
            </a:custGeom>
            <a:solidFill>
              <a:srgbClr val="0054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06" name="Google Shape;706;p14"/>
            <p:cNvSpPr/>
            <p:nvPr/>
          </p:nvSpPr>
          <p:spPr>
            <a:xfrm>
              <a:off x="4643439" y="2703513"/>
              <a:ext cx="622300" cy="357188"/>
            </a:xfrm>
            <a:custGeom>
              <a:avLst/>
              <a:gdLst/>
              <a:ahLst/>
              <a:cxnLst/>
              <a:rect l="l" t="t" r="r" b="b"/>
              <a:pathLst>
                <a:path w="267" h="153" extrusionOk="0">
                  <a:moveTo>
                    <a:pt x="0" y="0"/>
                  </a:moveTo>
                  <a:cubicBezTo>
                    <a:pt x="13" y="4"/>
                    <a:pt x="26" y="9"/>
                    <a:pt x="38" y="14"/>
                  </a:cubicBezTo>
                  <a:cubicBezTo>
                    <a:pt x="51" y="20"/>
                    <a:pt x="63" y="25"/>
                    <a:pt x="75" y="31"/>
                  </a:cubicBezTo>
                  <a:cubicBezTo>
                    <a:pt x="87" y="38"/>
                    <a:pt x="99" y="44"/>
                    <a:pt x="111" y="50"/>
                  </a:cubicBezTo>
                  <a:cubicBezTo>
                    <a:pt x="114" y="52"/>
                    <a:pt x="117" y="53"/>
                    <a:pt x="120" y="55"/>
                  </a:cubicBezTo>
                  <a:cubicBezTo>
                    <a:pt x="129" y="60"/>
                    <a:pt x="129" y="60"/>
                    <a:pt x="129" y="60"/>
                  </a:cubicBezTo>
                  <a:cubicBezTo>
                    <a:pt x="135" y="64"/>
                    <a:pt x="140" y="67"/>
                    <a:pt x="146" y="71"/>
                  </a:cubicBezTo>
                  <a:cubicBezTo>
                    <a:pt x="163" y="81"/>
                    <a:pt x="163" y="81"/>
                    <a:pt x="163" y="81"/>
                  </a:cubicBezTo>
                  <a:cubicBezTo>
                    <a:pt x="169" y="85"/>
                    <a:pt x="175" y="89"/>
                    <a:pt x="180" y="92"/>
                  </a:cubicBezTo>
                  <a:cubicBezTo>
                    <a:pt x="192" y="99"/>
                    <a:pt x="203" y="108"/>
                    <a:pt x="214" y="115"/>
                  </a:cubicBezTo>
                  <a:cubicBezTo>
                    <a:pt x="220" y="119"/>
                    <a:pt x="225" y="123"/>
                    <a:pt x="231" y="127"/>
                  </a:cubicBezTo>
                  <a:cubicBezTo>
                    <a:pt x="247" y="139"/>
                    <a:pt x="247" y="139"/>
                    <a:pt x="247" y="139"/>
                  </a:cubicBezTo>
                  <a:cubicBezTo>
                    <a:pt x="254" y="143"/>
                    <a:pt x="260" y="148"/>
                    <a:pt x="267" y="153"/>
                  </a:cubicBezTo>
                  <a:cubicBezTo>
                    <a:pt x="265" y="150"/>
                    <a:pt x="263" y="146"/>
                    <a:pt x="261" y="143"/>
                  </a:cubicBezTo>
                  <a:cubicBezTo>
                    <a:pt x="258" y="139"/>
                    <a:pt x="255" y="136"/>
                    <a:pt x="252" y="133"/>
                  </a:cubicBezTo>
                  <a:cubicBezTo>
                    <a:pt x="241" y="124"/>
                    <a:pt x="231" y="115"/>
                    <a:pt x="221" y="106"/>
                  </a:cubicBezTo>
                  <a:cubicBezTo>
                    <a:pt x="199" y="89"/>
                    <a:pt x="177" y="73"/>
                    <a:pt x="153" y="59"/>
                  </a:cubicBezTo>
                  <a:cubicBezTo>
                    <a:pt x="147" y="55"/>
                    <a:pt x="141" y="52"/>
                    <a:pt x="135" y="48"/>
                  </a:cubicBezTo>
                  <a:cubicBezTo>
                    <a:pt x="129" y="45"/>
                    <a:pt x="123" y="42"/>
                    <a:pt x="117" y="39"/>
                  </a:cubicBezTo>
                  <a:cubicBezTo>
                    <a:pt x="105" y="33"/>
                    <a:pt x="92" y="27"/>
                    <a:pt x="80" y="22"/>
                  </a:cubicBezTo>
                  <a:cubicBezTo>
                    <a:pt x="67" y="16"/>
                    <a:pt x="54" y="12"/>
                    <a:pt x="41" y="8"/>
                  </a:cubicBezTo>
                  <a:cubicBezTo>
                    <a:pt x="27" y="4"/>
                    <a:pt x="14" y="1"/>
                    <a:pt x="0" y="0"/>
                  </a:cubicBezTo>
                </a:path>
              </a:pathLst>
            </a:custGeom>
            <a:solidFill>
              <a:srgbClr val="00426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07" name="Google Shape;707;p14"/>
            <p:cNvSpPr/>
            <p:nvPr/>
          </p:nvSpPr>
          <p:spPr>
            <a:xfrm>
              <a:off x="5251451" y="3036888"/>
              <a:ext cx="44450" cy="46038"/>
            </a:xfrm>
            <a:custGeom>
              <a:avLst/>
              <a:gdLst/>
              <a:ahLst/>
              <a:cxnLst/>
              <a:rect l="l" t="t" r="r" b="b"/>
              <a:pathLst>
                <a:path w="19" h="20" extrusionOk="0">
                  <a:moveTo>
                    <a:pt x="0" y="0"/>
                  </a:moveTo>
                  <a:cubicBezTo>
                    <a:pt x="2" y="3"/>
                    <a:pt x="4" y="7"/>
                    <a:pt x="6" y="10"/>
                  </a:cubicBezTo>
                  <a:cubicBezTo>
                    <a:pt x="10" y="13"/>
                    <a:pt x="15" y="16"/>
                    <a:pt x="19" y="20"/>
                  </a:cubicBezTo>
                  <a:cubicBezTo>
                    <a:pt x="13" y="13"/>
                    <a:pt x="7" y="6"/>
                    <a:pt x="0" y="0"/>
                  </a:cubicBezTo>
                </a:path>
              </a:pathLst>
            </a:custGeom>
            <a:solidFill>
              <a:srgbClr val="0025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08" name="Google Shape;708;p14"/>
            <p:cNvSpPr/>
            <p:nvPr/>
          </p:nvSpPr>
          <p:spPr>
            <a:xfrm>
              <a:off x="5384801" y="2628901"/>
              <a:ext cx="104775" cy="512763"/>
            </a:xfrm>
            <a:custGeom>
              <a:avLst/>
              <a:gdLst/>
              <a:ahLst/>
              <a:cxnLst/>
              <a:rect l="l" t="t" r="r" b="b"/>
              <a:pathLst>
                <a:path w="45" h="220" extrusionOk="0">
                  <a:moveTo>
                    <a:pt x="0" y="0"/>
                  </a:moveTo>
                  <a:cubicBezTo>
                    <a:pt x="4" y="13"/>
                    <a:pt x="8" y="26"/>
                    <a:pt x="11" y="39"/>
                  </a:cubicBezTo>
                  <a:cubicBezTo>
                    <a:pt x="14" y="52"/>
                    <a:pt x="16" y="66"/>
                    <a:pt x="19" y="79"/>
                  </a:cubicBezTo>
                  <a:cubicBezTo>
                    <a:pt x="21" y="92"/>
                    <a:pt x="23" y="106"/>
                    <a:pt x="24" y="119"/>
                  </a:cubicBezTo>
                  <a:cubicBezTo>
                    <a:pt x="25" y="123"/>
                    <a:pt x="25" y="126"/>
                    <a:pt x="26" y="129"/>
                  </a:cubicBezTo>
                  <a:cubicBezTo>
                    <a:pt x="27" y="139"/>
                    <a:pt x="27" y="139"/>
                    <a:pt x="27" y="139"/>
                  </a:cubicBezTo>
                  <a:cubicBezTo>
                    <a:pt x="27" y="146"/>
                    <a:pt x="28" y="153"/>
                    <a:pt x="29" y="159"/>
                  </a:cubicBezTo>
                  <a:cubicBezTo>
                    <a:pt x="30" y="180"/>
                    <a:pt x="30" y="180"/>
                    <a:pt x="30" y="180"/>
                  </a:cubicBezTo>
                  <a:cubicBezTo>
                    <a:pt x="31" y="186"/>
                    <a:pt x="31" y="193"/>
                    <a:pt x="31" y="200"/>
                  </a:cubicBezTo>
                  <a:cubicBezTo>
                    <a:pt x="32" y="207"/>
                    <a:pt x="32" y="213"/>
                    <a:pt x="32" y="220"/>
                  </a:cubicBezTo>
                  <a:cubicBezTo>
                    <a:pt x="44" y="220"/>
                    <a:pt x="44" y="220"/>
                    <a:pt x="44" y="220"/>
                  </a:cubicBezTo>
                  <a:cubicBezTo>
                    <a:pt x="45" y="199"/>
                    <a:pt x="44" y="179"/>
                    <a:pt x="42" y="158"/>
                  </a:cubicBezTo>
                  <a:cubicBezTo>
                    <a:pt x="42" y="151"/>
                    <a:pt x="41" y="145"/>
                    <a:pt x="40" y="138"/>
                  </a:cubicBezTo>
                  <a:cubicBezTo>
                    <a:pt x="39" y="131"/>
                    <a:pt x="39" y="124"/>
                    <a:pt x="37" y="117"/>
                  </a:cubicBezTo>
                  <a:cubicBezTo>
                    <a:pt x="35" y="104"/>
                    <a:pt x="33" y="90"/>
                    <a:pt x="29" y="77"/>
                  </a:cubicBezTo>
                  <a:cubicBezTo>
                    <a:pt x="26" y="64"/>
                    <a:pt x="22" y="50"/>
                    <a:pt x="17" y="37"/>
                  </a:cubicBezTo>
                  <a:cubicBezTo>
                    <a:pt x="12" y="25"/>
                    <a:pt x="7" y="12"/>
                    <a:pt x="0" y="0"/>
                  </a:cubicBezTo>
                </a:path>
              </a:pathLst>
            </a:custGeom>
            <a:solidFill>
              <a:srgbClr val="0054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09" name="Google Shape;709;p14"/>
            <p:cNvSpPr/>
            <p:nvPr/>
          </p:nvSpPr>
          <p:spPr>
            <a:xfrm>
              <a:off x="5126039" y="2378076"/>
              <a:ext cx="88900" cy="517525"/>
            </a:xfrm>
            <a:custGeom>
              <a:avLst/>
              <a:gdLst/>
              <a:ahLst/>
              <a:cxnLst/>
              <a:rect l="l" t="t" r="r" b="b"/>
              <a:pathLst>
                <a:path w="38" h="222" extrusionOk="0">
                  <a:moveTo>
                    <a:pt x="0" y="0"/>
                  </a:moveTo>
                  <a:cubicBezTo>
                    <a:pt x="3" y="10"/>
                    <a:pt x="6" y="20"/>
                    <a:pt x="9" y="30"/>
                  </a:cubicBezTo>
                  <a:cubicBezTo>
                    <a:pt x="11" y="39"/>
                    <a:pt x="13" y="49"/>
                    <a:pt x="15" y="59"/>
                  </a:cubicBezTo>
                  <a:cubicBezTo>
                    <a:pt x="19" y="79"/>
                    <a:pt x="22" y="99"/>
                    <a:pt x="25" y="119"/>
                  </a:cubicBezTo>
                  <a:cubicBezTo>
                    <a:pt x="26" y="134"/>
                    <a:pt x="26" y="134"/>
                    <a:pt x="26" y="134"/>
                  </a:cubicBezTo>
                  <a:cubicBezTo>
                    <a:pt x="27" y="139"/>
                    <a:pt x="27" y="144"/>
                    <a:pt x="27" y="149"/>
                  </a:cubicBezTo>
                  <a:cubicBezTo>
                    <a:pt x="28" y="160"/>
                    <a:pt x="29" y="170"/>
                    <a:pt x="29" y="180"/>
                  </a:cubicBezTo>
                  <a:cubicBezTo>
                    <a:pt x="30" y="185"/>
                    <a:pt x="30" y="190"/>
                    <a:pt x="30" y="195"/>
                  </a:cubicBezTo>
                  <a:cubicBezTo>
                    <a:pt x="31" y="210"/>
                    <a:pt x="31" y="210"/>
                    <a:pt x="31" y="210"/>
                  </a:cubicBezTo>
                  <a:cubicBezTo>
                    <a:pt x="31" y="212"/>
                    <a:pt x="31" y="214"/>
                    <a:pt x="31" y="217"/>
                  </a:cubicBezTo>
                  <a:cubicBezTo>
                    <a:pt x="32" y="218"/>
                    <a:pt x="33" y="220"/>
                    <a:pt x="34" y="222"/>
                  </a:cubicBezTo>
                  <a:cubicBezTo>
                    <a:pt x="35" y="218"/>
                    <a:pt x="35" y="214"/>
                    <a:pt x="36" y="210"/>
                  </a:cubicBezTo>
                  <a:cubicBezTo>
                    <a:pt x="36" y="200"/>
                    <a:pt x="37" y="190"/>
                    <a:pt x="37" y="180"/>
                  </a:cubicBezTo>
                  <a:cubicBezTo>
                    <a:pt x="38" y="159"/>
                    <a:pt x="37" y="139"/>
                    <a:pt x="35" y="118"/>
                  </a:cubicBezTo>
                  <a:cubicBezTo>
                    <a:pt x="32" y="98"/>
                    <a:pt x="29" y="77"/>
                    <a:pt x="23" y="57"/>
                  </a:cubicBezTo>
                  <a:cubicBezTo>
                    <a:pt x="20" y="48"/>
                    <a:pt x="17" y="38"/>
                    <a:pt x="13" y="28"/>
                  </a:cubicBezTo>
                  <a:cubicBezTo>
                    <a:pt x="9" y="19"/>
                    <a:pt x="5" y="9"/>
                    <a:pt x="0" y="0"/>
                  </a:cubicBezTo>
                </a:path>
              </a:pathLst>
            </a:custGeom>
            <a:solidFill>
              <a:srgbClr val="0054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10" name="Google Shape;710;p14"/>
            <p:cNvSpPr/>
            <p:nvPr/>
          </p:nvSpPr>
          <p:spPr>
            <a:xfrm>
              <a:off x="5199064" y="2913063"/>
              <a:ext cx="3175" cy="25400"/>
            </a:xfrm>
            <a:custGeom>
              <a:avLst/>
              <a:gdLst/>
              <a:ahLst/>
              <a:cxnLst/>
              <a:rect l="l" t="t" r="r" b="b"/>
              <a:pathLst>
                <a:path w="2" h="11" extrusionOk="0">
                  <a:moveTo>
                    <a:pt x="0" y="0"/>
                  </a:moveTo>
                  <a:cubicBezTo>
                    <a:pt x="0" y="3"/>
                    <a:pt x="0" y="7"/>
                    <a:pt x="1" y="11"/>
                  </a:cubicBezTo>
                  <a:cubicBezTo>
                    <a:pt x="1" y="8"/>
                    <a:pt x="1" y="5"/>
                    <a:pt x="2" y="3"/>
                  </a:cubicBezTo>
                  <a:cubicBezTo>
                    <a:pt x="1" y="2"/>
                    <a:pt x="1" y="1"/>
                    <a:pt x="0" y="0"/>
                  </a:cubicBezTo>
                </a:path>
              </a:pathLst>
            </a:custGeom>
            <a:solidFill>
              <a:srgbClr val="0025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11" name="Google Shape;711;p14"/>
            <p:cNvSpPr/>
            <p:nvPr/>
          </p:nvSpPr>
          <p:spPr>
            <a:xfrm>
              <a:off x="5199064" y="2882901"/>
              <a:ext cx="6350" cy="38100"/>
            </a:xfrm>
            <a:custGeom>
              <a:avLst/>
              <a:gdLst/>
              <a:ahLst/>
              <a:cxnLst/>
              <a:rect l="l" t="t" r="r" b="b"/>
              <a:pathLst>
                <a:path w="3" h="16" extrusionOk="0">
                  <a:moveTo>
                    <a:pt x="0" y="0"/>
                  </a:moveTo>
                  <a:cubicBezTo>
                    <a:pt x="0" y="4"/>
                    <a:pt x="0" y="8"/>
                    <a:pt x="0" y="13"/>
                  </a:cubicBezTo>
                  <a:cubicBezTo>
                    <a:pt x="1" y="14"/>
                    <a:pt x="1" y="15"/>
                    <a:pt x="2" y="16"/>
                  </a:cubicBezTo>
                  <a:cubicBezTo>
                    <a:pt x="2" y="12"/>
                    <a:pt x="3" y="9"/>
                    <a:pt x="3" y="5"/>
                  </a:cubicBezTo>
                  <a:cubicBezTo>
                    <a:pt x="2" y="3"/>
                    <a:pt x="1" y="1"/>
                    <a:pt x="0" y="0"/>
                  </a:cubicBezTo>
                </a:path>
              </a:pathLst>
            </a:custGeom>
            <a:solidFill>
              <a:srgbClr val="00306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12" name="Google Shape;712;p14"/>
            <p:cNvSpPr/>
            <p:nvPr/>
          </p:nvSpPr>
          <p:spPr>
            <a:xfrm>
              <a:off x="4856164" y="3132138"/>
              <a:ext cx="53975" cy="9525"/>
            </a:xfrm>
            <a:custGeom>
              <a:avLst/>
              <a:gdLst/>
              <a:ahLst/>
              <a:cxnLst/>
              <a:rect l="l" t="t" r="r" b="b"/>
              <a:pathLst>
                <a:path w="23" h="4" extrusionOk="0">
                  <a:moveTo>
                    <a:pt x="0" y="0"/>
                  </a:moveTo>
                  <a:cubicBezTo>
                    <a:pt x="4" y="2"/>
                    <a:pt x="8" y="3"/>
                    <a:pt x="11" y="4"/>
                  </a:cubicBezTo>
                  <a:cubicBezTo>
                    <a:pt x="23" y="4"/>
                    <a:pt x="23" y="4"/>
                    <a:pt x="23" y="4"/>
                  </a:cubicBezTo>
                  <a:cubicBezTo>
                    <a:pt x="16" y="2"/>
                    <a:pt x="8" y="1"/>
                    <a:pt x="0" y="0"/>
                  </a:cubicBezTo>
                </a:path>
              </a:pathLst>
            </a:custGeom>
            <a:solidFill>
              <a:srgbClr val="00426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13" name="Google Shape;713;p14"/>
            <p:cNvSpPr/>
            <p:nvPr/>
          </p:nvSpPr>
          <p:spPr>
            <a:xfrm>
              <a:off x="3717926" y="2913063"/>
              <a:ext cx="1622425" cy="1577975"/>
            </a:xfrm>
            <a:custGeom>
              <a:avLst/>
              <a:gdLst/>
              <a:ahLst/>
              <a:cxnLst/>
              <a:rect l="l" t="t" r="r" b="b"/>
              <a:pathLst>
                <a:path w="697" h="678" extrusionOk="0">
                  <a:moveTo>
                    <a:pt x="672" y="678"/>
                  </a:moveTo>
                  <a:cubicBezTo>
                    <a:pt x="672" y="678"/>
                    <a:pt x="697" y="407"/>
                    <a:pt x="551" y="244"/>
                  </a:cubicBezTo>
                  <a:cubicBezTo>
                    <a:pt x="384" y="57"/>
                    <a:pt x="209" y="10"/>
                    <a:pt x="0" y="0"/>
                  </a:cubicBezTo>
                  <a:cubicBezTo>
                    <a:pt x="0" y="0"/>
                    <a:pt x="46" y="38"/>
                    <a:pt x="76" y="150"/>
                  </a:cubicBezTo>
                  <a:cubicBezTo>
                    <a:pt x="157" y="459"/>
                    <a:pt x="296" y="558"/>
                    <a:pt x="484" y="618"/>
                  </a:cubicBezTo>
                  <a:cubicBezTo>
                    <a:pt x="672" y="678"/>
                    <a:pt x="672" y="678"/>
                    <a:pt x="672" y="678"/>
                  </a:cubicBezTo>
                </a:path>
              </a:pathLst>
            </a:custGeom>
            <a:solidFill>
              <a:srgbClr val="00757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14" name="Google Shape;714;p14"/>
            <p:cNvSpPr/>
            <p:nvPr/>
          </p:nvSpPr>
          <p:spPr>
            <a:xfrm>
              <a:off x="3717926" y="2913063"/>
              <a:ext cx="909638" cy="579438"/>
            </a:xfrm>
            <a:custGeom>
              <a:avLst/>
              <a:gdLst/>
              <a:ahLst/>
              <a:cxnLst/>
              <a:rect l="l" t="t" r="r" b="b"/>
              <a:pathLst>
                <a:path w="391" h="249" extrusionOk="0">
                  <a:moveTo>
                    <a:pt x="0" y="0"/>
                  </a:moveTo>
                  <a:cubicBezTo>
                    <a:pt x="0" y="0"/>
                    <a:pt x="0" y="0"/>
                    <a:pt x="0" y="0"/>
                  </a:cubicBezTo>
                  <a:cubicBezTo>
                    <a:pt x="0" y="0"/>
                    <a:pt x="1" y="0"/>
                    <a:pt x="1" y="1"/>
                  </a:cubicBezTo>
                  <a:cubicBezTo>
                    <a:pt x="3" y="3"/>
                    <a:pt x="3" y="3"/>
                    <a:pt x="3" y="3"/>
                  </a:cubicBezTo>
                  <a:cubicBezTo>
                    <a:pt x="43" y="11"/>
                    <a:pt x="80" y="28"/>
                    <a:pt x="116" y="47"/>
                  </a:cubicBezTo>
                  <a:cubicBezTo>
                    <a:pt x="152" y="67"/>
                    <a:pt x="186" y="90"/>
                    <a:pt x="218" y="114"/>
                  </a:cubicBezTo>
                  <a:cubicBezTo>
                    <a:pt x="234" y="126"/>
                    <a:pt x="250" y="139"/>
                    <a:pt x="266" y="152"/>
                  </a:cubicBezTo>
                  <a:cubicBezTo>
                    <a:pt x="281" y="165"/>
                    <a:pt x="297" y="178"/>
                    <a:pt x="311" y="192"/>
                  </a:cubicBezTo>
                  <a:cubicBezTo>
                    <a:pt x="319" y="199"/>
                    <a:pt x="326" y="205"/>
                    <a:pt x="333" y="212"/>
                  </a:cubicBezTo>
                  <a:cubicBezTo>
                    <a:pt x="332" y="211"/>
                    <a:pt x="332" y="209"/>
                    <a:pt x="331" y="208"/>
                  </a:cubicBezTo>
                  <a:cubicBezTo>
                    <a:pt x="329" y="200"/>
                    <a:pt x="327" y="192"/>
                    <a:pt x="324" y="185"/>
                  </a:cubicBezTo>
                  <a:cubicBezTo>
                    <a:pt x="322" y="177"/>
                    <a:pt x="320" y="170"/>
                    <a:pt x="317" y="162"/>
                  </a:cubicBezTo>
                  <a:cubicBezTo>
                    <a:pt x="316" y="159"/>
                    <a:pt x="315" y="155"/>
                    <a:pt x="313" y="151"/>
                  </a:cubicBezTo>
                  <a:cubicBezTo>
                    <a:pt x="309" y="140"/>
                    <a:pt x="309" y="140"/>
                    <a:pt x="309" y="140"/>
                  </a:cubicBezTo>
                  <a:cubicBezTo>
                    <a:pt x="303" y="125"/>
                    <a:pt x="297" y="111"/>
                    <a:pt x="290" y="96"/>
                  </a:cubicBezTo>
                  <a:cubicBezTo>
                    <a:pt x="283" y="82"/>
                    <a:pt x="276" y="68"/>
                    <a:pt x="267" y="55"/>
                  </a:cubicBezTo>
                  <a:cubicBezTo>
                    <a:pt x="273" y="61"/>
                    <a:pt x="278" y="67"/>
                    <a:pt x="283" y="73"/>
                  </a:cubicBezTo>
                  <a:cubicBezTo>
                    <a:pt x="288" y="80"/>
                    <a:pt x="292" y="87"/>
                    <a:pt x="296" y="94"/>
                  </a:cubicBezTo>
                  <a:cubicBezTo>
                    <a:pt x="304" y="107"/>
                    <a:pt x="311" y="122"/>
                    <a:pt x="317" y="137"/>
                  </a:cubicBezTo>
                  <a:cubicBezTo>
                    <a:pt x="322" y="152"/>
                    <a:pt x="327" y="167"/>
                    <a:pt x="331" y="183"/>
                  </a:cubicBezTo>
                  <a:cubicBezTo>
                    <a:pt x="333" y="191"/>
                    <a:pt x="334" y="199"/>
                    <a:pt x="335" y="207"/>
                  </a:cubicBezTo>
                  <a:cubicBezTo>
                    <a:pt x="336" y="210"/>
                    <a:pt x="336" y="213"/>
                    <a:pt x="337" y="216"/>
                  </a:cubicBezTo>
                  <a:cubicBezTo>
                    <a:pt x="348" y="227"/>
                    <a:pt x="359" y="238"/>
                    <a:pt x="370" y="249"/>
                  </a:cubicBezTo>
                  <a:cubicBezTo>
                    <a:pt x="370" y="146"/>
                    <a:pt x="370" y="146"/>
                    <a:pt x="370" y="146"/>
                  </a:cubicBezTo>
                  <a:cubicBezTo>
                    <a:pt x="370" y="137"/>
                    <a:pt x="373" y="129"/>
                    <a:pt x="377" y="122"/>
                  </a:cubicBezTo>
                  <a:cubicBezTo>
                    <a:pt x="375" y="119"/>
                    <a:pt x="374" y="117"/>
                    <a:pt x="372" y="115"/>
                  </a:cubicBezTo>
                  <a:cubicBezTo>
                    <a:pt x="374" y="116"/>
                    <a:pt x="376" y="118"/>
                    <a:pt x="378" y="120"/>
                  </a:cubicBezTo>
                  <a:cubicBezTo>
                    <a:pt x="381" y="115"/>
                    <a:pt x="386" y="110"/>
                    <a:pt x="391" y="106"/>
                  </a:cubicBezTo>
                  <a:cubicBezTo>
                    <a:pt x="382" y="100"/>
                    <a:pt x="372" y="95"/>
                    <a:pt x="362" y="89"/>
                  </a:cubicBezTo>
                  <a:cubicBezTo>
                    <a:pt x="290" y="49"/>
                    <a:pt x="214" y="26"/>
                    <a:pt x="134" y="13"/>
                  </a:cubicBezTo>
                  <a:cubicBezTo>
                    <a:pt x="91" y="6"/>
                    <a:pt x="46" y="2"/>
                    <a:pt x="0" y="0"/>
                  </a:cubicBezTo>
                </a:path>
              </a:pathLst>
            </a:custGeom>
            <a:solidFill>
              <a:srgbClr val="00939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15" name="Google Shape;715;p14"/>
            <p:cNvSpPr/>
            <p:nvPr/>
          </p:nvSpPr>
          <p:spPr>
            <a:xfrm>
              <a:off x="3724276" y="2921001"/>
              <a:ext cx="854075" cy="601663"/>
            </a:xfrm>
            <a:custGeom>
              <a:avLst/>
              <a:gdLst/>
              <a:ahLst/>
              <a:cxnLst/>
              <a:rect l="l" t="t" r="r" b="b"/>
              <a:pathLst>
                <a:path w="367" h="259" extrusionOk="0">
                  <a:moveTo>
                    <a:pt x="0" y="0"/>
                  </a:moveTo>
                  <a:cubicBezTo>
                    <a:pt x="0" y="0"/>
                    <a:pt x="0" y="0"/>
                    <a:pt x="0" y="0"/>
                  </a:cubicBezTo>
                  <a:cubicBezTo>
                    <a:pt x="39" y="11"/>
                    <a:pt x="76" y="29"/>
                    <a:pt x="110" y="49"/>
                  </a:cubicBezTo>
                  <a:cubicBezTo>
                    <a:pt x="145" y="70"/>
                    <a:pt x="178" y="93"/>
                    <a:pt x="210" y="118"/>
                  </a:cubicBezTo>
                  <a:cubicBezTo>
                    <a:pt x="218" y="124"/>
                    <a:pt x="226" y="130"/>
                    <a:pt x="233" y="137"/>
                  </a:cubicBezTo>
                  <a:cubicBezTo>
                    <a:pt x="241" y="143"/>
                    <a:pt x="249" y="150"/>
                    <a:pt x="256" y="156"/>
                  </a:cubicBezTo>
                  <a:cubicBezTo>
                    <a:pt x="272" y="170"/>
                    <a:pt x="287" y="183"/>
                    <a:pt x="301" y="197"/>
                  </a:cubicBezTo>
                  <a:cubicBezTo>
                    <a:pt x="322" y="215"/>
                    <a:pt x="341" y="235"/>
                    <a:pt x="360" y="255"/>
                  </a:cubicBezTo>
                  <a:cubicBezTo>
                    <a:pt x="363" y="256"/>
                    <a:pt x="365" y="257"/>
                    <a:pt x="367" y="259"/>
                  </a:cubicBezTo>
                  <a:cubicBezTo>
                    <a:pt x="367" y="254"/>
                    <a:pt x="367" y="254"/>
                    <a:pt x="367" y="254"/>
                  </a:cubicBezTo>
                  <a:cubicBezTo>
                    <a:pt x="356" y="242"/>
                    <a:pt x="345" y="231"/>
                    <a:pt x="334" y="221"/>
                  </a:cubicBezTo>
                  <a:cubicBezTo>
                    <a:pt x="335" y="223"/>
                    <a:pt x="335" y="225"/>
                    <a:pt x="335" y="227"/>
                  </a:cubicBezTo>
                  <a:cubicBezTo>
                    <a:pt x="334" y="225"/>
                    <a:pt x="333" y="222"/>
                    <a:pt x="333" y="219"/>
                  </a:cubicBezTo>
                  <a:cubicBezTo>
                    <a:pt x="168" y="59"/>
                    <a:pt x="54" y="13"/>
                    <a:pt x="0" y="0"/>
                  </a:cubicBezTo>
                </a:path>
              </a:pathLst>
            </a:custGeom>
            <a:solidFill>
              <a:srgbClr val="00426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16" name="Google Shape;716;p14"/>
            <p:cNvSpPr/>
            <p:nvPr/>
          </p:nvSpPr>
          <p:spPr>
            <a:xfrm>
              <a:off x="3719514" y="2916238"/>
              <a:ext cx="858838" cy="595313"/>
            </a:xfrm>
            <a:custGeom>
              <a:avLst/>
              <a:gdLst/>
              <a:ahLst/>
              <a:cxnLst/>
              <a:rect l="l" t="t" r="r" b="b"/>
              <a:pathLst>
                <a:path w="369" h="256" extrusionOk="0">
                  <a:moveTo>
                    <a:pt x="336" y="215"/>
                  </a:moveTo>
                  <a:cubicBezTo>
                    <a:pt x="336" y="218"/>
                    <a:pt x="336" y="220"/>
                    <a:pt x="336" y="223"/>
                  </a:cubicBezTo>
                  <a:cubicBezTo>
                    <a:pt x="347" y="233"/>
                    <a:pt x="358" y="244"/>
                    <a:pt x="369" y="256"/>
                  </a:cubicBezTo>
                  <a:cubicBezTo>
                    <a:pt x="369" y="248"/>
                    <a:pt x="369" y="248"/>
                    <a:pt x="369" y="248"/>
                  </a:cubicBezTo>
                  <a:cubicBezTo>
                    <a:pt x="358" y="237"/>
                    <a:pt x="347" y="226"/>
                    <a:pt x="336" y="215"/>
                  </a:cubicBezTo>
                  <a:moveTo>
                    <a:pt x="0" y="0"/>
                  </a:moveTo>
                  <a:cubicBezTo>
                    <a:pt x="1" y="0"/>
                    <a:pt x="1" y="1"/>
                    <a:pt x="2" y="2"/>
                  </a:cubicBezTo>
                  <a:cubicBezTo>
                    <a:pt x="56" y="15"/>
                    <a:pt x="170" y="61"/>
                    <a:pt x="335" y="221"/>
                  </a:cubicBezTo>
                  <a:cubicBezTo>
                    <a:pt x="334" y="218"/>
                    <a:pt x="333" y="215"/>
                    <a:pt x="332" y="211"/>
                  </a:cubicBezTo>
                  <a:cubicBezTo>
                    <a:pt x="325" y="204"/>
                    <a:pt x="318" y="198"/>
                    <a:pt x="310" y="191"/>
                  </a:cubicBezTo>
                  <a:cubicBezTo>
                    <a:pt x="296" y="177"/>
                    <a:pt x="280" y="164"/>
                    <a:pt x="265" y="151"/>
                  </a:cubicBezTo>
                  <a:cubicBezTo>
                    <a:pt x="249" y="138"/>
                    <a:pt x="233" y="125"/>
                    <a:pt x="217" y="113"/>
                  </a:cubicBezTo>
                  <a:cubicBezTo>
                    <a:pt x="185" y="89"/>
                    <a:pt x="151" y="66"/>
                    <a:pt x="115" y="46"/>
                  </a:cubicBezTo>
                  <a:cubicBezTo>
                    <a:pt x="79" y="27"/>
                    <a:pt x="42" y="10"/>
                    <a:pt x="2" y="2"/>
                  </a:cubicBezTo>
                  <a:cubicBezTo>
                    <a:pt x="0" y="0"/>
                    <a:pt x="0" y="0"/>
                    <a:pt x="0" y="0"/>
                  </a:cubicBezTo>
                </a:path>
              </a:pathLst>
            </a:custGeom>
            <a:solidFill>
              <a:srgbClr val="0054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17" name="Google Shape;717;p14"/>
            <p:cNvSpPr/>
            <p:nvPr/>
          </p:nvSpPr>
          <p:spPr>
            <a:xfrm>
              <a:off x="4578351" y="3527426"/>
              <a:ext cx="0" cy="3175"/>
            </a:xfrm>
            <a:custGeom>
              <a:avLst/>
              <a:gdLst/>
              <a:ahLst/>
              <a:cxnLst/>
              <a:rect l="l" t="t" r="r" b="b"/>
              <a:pathLst>
                <a:path w="120000" h="1" extrusionOk="0">
                  <a:moveTo>
                    <a:pt x="0" y="0"/>
                  </a:moveTo>
                  <a:cubicBezTo>
                    <a:pt x="0" y="0"/>
                    <a:pt x="0" y="0"/>
                    <a:pt x="0" y="1"/>
                  </a:cubicBezTo>
                  <a:cubicBezTo>
                    <a:pt x="0" y="0"/>
                    <a:pt x="0" y="0"/>
                    <a:pt x="0" y="0"/>
                  </a:cubicBezTo>
                  <a:cubicBezTo>
                    <a:pt x="0" y="0"/>
                    <a:pt x="0" y="0"/>
                    <a:pt x="0" y="0"/>
                  </a:cubicBezTo>
                </a:path>
              </a:pathLst>
            </a:custGeom>
            <a:solidFill>
              <a:srgbClr val="00426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18" name="Google Shape;718;p14"/>
            <p:cNvSpPr/>
            <p:nvPr/>
          </p:nvSpPr>
          <p:spPr>
            <a:xfrm>
              <a:off x="4040189" y="3376613"/>
              <a:ext cx="538163" cy="150813"/>
            </a:xfrm>
            <a:custGeom>
              <a:avLst/>
              <a:gdLst/>
              <a:ahLst/>
              <a:cxnLst/>
              <a:rect l="l" t="t" r="r" b="b"/>
              <a:pathLst>
                <a:path w="231" h="65" extrusionOk="0">
                  <a:moveTo>
                    <a:pt x="25" y="0"/>
                  </a:moveTo>
                  <a:cubicBezTo>
                    <a:pt x="17" y="0"/>
                    <a:pt x="8" y="0"/>
                    <a:pt x="0" y="2"/>
                  </a:cubicBezTo>
                  <a:cubicBezTo>
                    <a:pt x="10" y="2"/>
                    <a:pt x="21" y="4"/>
                    <a:pt x="31" y="5"/>
                  </a:cubicBezTo>
                  <a:cubicBezTo>
                    <a:pt x="42" y="7"/>
                    <a:pt x="52" y="9"/>
                    <a:pt x="62" y="11"/>
                  </a:cubicBezTo>
                  <a:cubicBezTo>
                    <a:pt x="83" y="15"/>
                    <a:pt x="103" y="21"/>
                    <a:pt x="123" y="27"/>
                  </a:cubicBezTo>
                  <a:cubicBezTo>
                    <a:pt x="139" y="31"/>
                    <a:pt x="139" y="31"/>
                    <a:pt x="139" y="31"/>
                  </a:cubicBezTo>
                  <a:cubicBezTo>
                    <a:pt x="144" y="33"/>
                    <a:pt x="148" y="35"/>
                    <a:pt x="153" y="36"/>
                  </a:cubicBezTo>
                  <a:cubicBezTo>
                    <a:pt x="164" y="39"/>
                    <a:pt x="173" y="43"/>
                    <a:pt x="183" y="47"/>
                  </a:cubicBezTo>
                  <a:cubicBezTo>
                    <a:pt x="188" y="49"/>
                    <a:pt x="193" y="51"/>
                    <a:pt x="198" y="53"/>
                  </a:cubicBezTo>
                  <a:cubicBezTo>
                    <a:pt x="213" y="58"/>
                    <a:pt x="213" y="58"/>
                    <a:pt x="213" y="58"/>
                  </a:cubicBezTo>
                  <a:cubicBezTo>
                    <a:pt x="219" y="61"/>
                    <a:pt x="225" y="63"/>
                    <a:pt x="231" y="65"/>
                  </a:cubicBezTo>
                  <a:cubicBezTo>
                    <a:pt x="229" y="63"/>
                    <a:pt x="226" y="61"/>
                    <a:pt x="224" y="59"/>
                  </a:cubicBezTo>
                  <a:cubicBezTo>
                    <a:pt x="221" y="57"/>
                    <a:pt x="218" y="55"/>
                    <a:pt x="215" y="53"/>
                  </a:cubicBezTo>
                  <a:cubicBezTo>
                    <a:pt x="206" y="49"/>
                    <a:pt x="196" y="43"/>
                    <a:pt x="187" y="39"/>
                  </a:cubicBezTo>
                  <a:cubicBezTo>
                    <a:pt x="167" y="30"/>
                    <a:pt x="147" y="23"/>
                    <a:pt x="127" y="16"/>
                  </a:cubicBezTo>
                  <a:cubicBezTo>
                    <a:pt x="106" y="10"/>
                    <a:pt x="85" y="5"/>
                    <a:pt x="64" y="3"/>
                  </a:cubicBezTo>
                  <a:cubicBezTo>
                    <a:pt x="53" y="1"/>
                    <a:pt x="42" y="0"/>
                    <a:pt x="32" y="0"/>
                  </a:cubicBezTo>
                  <a:cubicBezTo>
                    <a:pt x="30" y="0"/>
                    <a:pt x="27" y="0"/>
                    <a:pt x="25" y="0"/>
                  </a:cubicBezTo>
                </a:path>
              </a:pathLst>
            </a:custGeom>
            <a:solidFill>
              <a:srgbClr val="00426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19" name="Google Shape;719;p14"/>
            <p:cNvSpPr/>
            <p:nvPr/>
          </p:nvSpPr>
          <p:spPr>
            <a:xfrm>
              <a:off x="4562476" y="3514726"/>
              <a:ext cx="15875" cy="12700"/>
            </a:xfrm>
            <a:custGeom>
              <a:avLst/>
              <a:gdLst/>
              <a:ahLst/>
              <a:cxnLst/>
              <a:rect l="l" t="t" r="r" b="b"/>
              <a:pathLst>
                <a:path w="7" h="6" extrusionOk="0">
                  <a:moveTo>
                    <a:pt x="0" y="0"/>
                  </a:moveTo>
                  <a:cubicBezTo>
                    <a:pt x="2" y="2"/>
                    <a:pt x="5" y="4"/>
                    <a:pt x="7" y="6"/>
                  </a:cubicBezTo>
                  <a:cubicBezTo>
                    <a:pt x="7" y="6"/>
                    <a:pt x="7" y="6"/>
                    <a:pt x="7" y="6"/>
                  </a:cubicBezTo>
                  <a:cubicBezTo>
                    <a:pt x="7" y="4"/>
                    <a:pt x="7" y="4"/>
                    <a:pt x="7" y="4"/>
                  </a:cubicBezTo>
                  <a:cubicBezTo>
                    <a:pt x="5" y="2"/>
                    <a:pt x="3" y="1"/>
                    <a:pt x="0" y="0"/>
                  </a:cubicBezTo>
                </a:path>
              </a:pathLst>
            </a:custGeom>
            <a:solidFill>
              <a:srgbClr val="0025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20" name="Google Shape;720;p14"/>
            <p:cNvSpPr/>
            <p:nvPr/>
          </p:nvSpPr>
          <p:spPr>
            <a:xfrm>
              <a:off x="4583114" y="3181351"/>
              <a:ext cx="14288" cy="15875"/>
            </a:xfrm>
            <a:custGeom>
              <a:avLst/>
              <a:gdLst/>
              <a:ahLst/>
              <a:cxnLst/>
              <a:rect l="l" t="t" r="r" b="b"/>
              <a:pathLst>
                <a:path w="6" h="7" extrusionOk="0">
                  <a:moveTo>
                    <a:pt x="0" y="0"/>
                  </a:moveTo>
                  <a:cubicBezTo>
                    <a:pt x="2" y="2"/>
                    <a:pt x="3" y="4"/>
                    <a:pt x="5" y="7"/>
                  </a:cubicBezTo>
                  <a:cubicBezTo>
                    <a:pt x="5" y="6"/>
                    <a:pt x="5" y="6"/>
                    <a:pt x="6" y="5"/>
                  </a:cubicBezTo>
                  <a:cubicBezTo>
                    <a:pt x="4" y="3"/>
                    <a:pt x="2" y="1"/>
                    <a:pt x="0" y="0"/>
                  </a:cubicBezTo>
                </a:path>
              </a:pathLst>
            </a:custGeom>
            <a:solidFill>
              <a:srgbClr val="0054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21" name="Google Shape;721;p14"/>
            <p:cNvSpPr/>
            <p:nvPr/>
          </p:nvSpPr>
          <p:spPr>
            <a:xfrm>
              <a:off x="4338639" y="3041651"/>
              <a:ext cx="163513" cy="374650"/>
            </a:xfrm>
            <a:custGeom>
              <a:avLst/>
              <a:gdLst/>
              <a:ahLst/>
              <a:cxnLst/>
              <a:rect l="l" t="t" r="r" b="b"/>
              <a:pathLst>
                <a:path w="70" h="161" extrusionOk="0">
                  <a:moveTo>
                    <a:pt x="0" y="0"/>
                  </a:moveTo>
                  <a:cubicBezTo>
                    <a:pt x="9" y="13"/>
                    <a:pt x="16" y="27"/>
                    <a:pt x="23" y="41"/>
                  </a:cubicBezTo>
                  <a:cubicBezTo>
                    <a:pt x="30" y="56"/>
                    <a:pt x="36" y="70"/>
                    <a:pt x="42" y="85"/>
                  </a:cubicBezTo>
                  <a:cubicBezTo>
                    <a:pt x="46" y="96"/>
                    <a:pt x="46" y="96"/>
                    <a:pt x="46" y="96"/>
                  </a:cubicBezTo>
                  <a:cubicBezTo>
                    <a:pt x="48" y="100"/>
                    <a:pt x="49" y="104"/>
                    <a:pt x="50" y="107"/>
                  </a:cubicBezTo>
                  <a:cubicBezTo>
                    <a:pt x="53" y="115"/>
                    <a:pt x="55" y="122"/>
                    <a:pt x="57" y="130"/>
                  </a:cubicBezTo>
                  <a:cubicBezTo>
                    <a:pt x="60" y="137"/>
                    <a:pt x="62" y="145"/>
                    <a:pt x="64" y="153"/>
                  </a:cubicBezTo>
                  <a:cubicBezTo>
                    <a:pt x="65" y="154"/>
                    <a:pt x="65" y="156"/>
                    <a:pt x="66" y="157"/>
                  </a:cubicBezTo>
                  <a:cubicBezTo>
                    <a:pt x="67" y="158"/>
                    <a:pt x="68" y="160"/>
                    <a:pt x="70" y="161"/>
                  </a:cubicBezTo>
                  <a:cubicBezTo>
                    <a:pt x="69" y="158"/>
                    <a:pt x="69" y="155"/>
                    <a:pt x="68" y="152"/>
                  </a:cubicBezTo>
                  <a:cubicBezTo>
                    <a:pt x="67" y="144"/>
                    <a:pt x="66" y="136"/>
                    <a:pt x="64" y="128"/>
                  </a:cubicBezTo>
                  <a:cubicBezTo>
                    <a:pt x="60" y="112"/>
                    <a:pt x="55" y="97"/>
                    <a:pt x="50" y="82"/>
                  </a:cubicBezTo>
                  <a:cubicBezTo>
                    <a:pt x="44" y="67"/>
                    <a:pt x="37" y="52"/>
                    <a:pt x="29" y="39"/>
                  </a:cubicBezTo>
                  <a:cubicBezTo>
                    <a:pt x="25" y="32"/>
                    <a:pt x="21" y="25"/>
                    <a:pt x="16" y="18"/>
                  </a:cubicBezTo>
                  <a:cubicBezTo>
                    <a:pt x="11" y="12"/>
                    <a:pt x="6" y="6"/>
                    <a:pt x="0" y="0"/>
                  </a:cubicBezTo>
                </a:path>
              </a:pathLst>
            </a:custGeom>
            <a:solidFill>
              <a:srgbClr val="0054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22" name="Google Shape;722;p14"/>
            <p:cNvSpPr/>
            <p:nvPr/>
          </p:nvSpPr>
          <p:spPr>
            <a:xfrm>
              <a:off x="4498976" y="3430588"/>
              <a:ext cx="4763" cy="17463"/>
            </a:xfrm>
            <a:custGeom>
              <a:avLst/>
              <a:gdLst/>
              <a:ahLst/>
              <a:cxnLst/>
              <a:rect l="l" t="t" r="r" b="b"/>
              <a:pathLst>
                <a:path w="2" h="8" extrusionOk="0">
                  <a:moveTo>
                    <a:pt x="0" y="0"/>
                  </a:moveTo>
                  <a:cubicBezTo>
                    <a:pt x="0" y="3"/>
                    <a:pt x="1" y="6"/>
                    <a:pt x="2" y="8"/>
                  </a:cubicBezTo>
                  <a:cubicBezTo>
                    <a:pt x="2" y="6"/>
                    <a:pt x="2" y="4"/>
                    <a:pt x="1" y="2"/>
                  </a:cubicBezTo>
                  <a:cubicBezTo>
                    <a:pt x="1" y="1"/>
                    <a:pt x="0" y="1"/>
                    <a:pt x="0" y="0"/>
                  </a:cubicBezTo>
                </a:path>
              </a:pathLst>
            </a:custGeom>
            <a:solidFill>
              <a:srgbClr val="0025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23" name="Google Shape;723;p14"/>
            <p:cNvSpPr/>
            <p:nvPr/>
          </p:nvSpPr>
          <p:spPr>
            <a:xfrm>
              <a:off x="4492626" y="3406776"/>
              <a:ext cx="9525" cy="28575"/>
            </a:xfrm>
            <a:custGeom>
              <a:avLst/>
              <a:gdLst/>
              <a:ahLst/>
              <a:cxnLst/>
              <a:rect l="l" t="t" r="r" b="b"/>
              <a:pathLst>
                <a:path w="4" h="12" extrusionOk="0">
                  <a:moveTo>
                    <a:pt x="0" y="0"/>
                  </a:moveTo>
                  <a:cubicBezTo>
                    <a:pt x="1" y="4"/>
                    <a:pt x="2" y="7"/>
                    <a:pt x="3" y="10"/>
                  </a:cubicBezTo>
                  <a:cubicBezTo>
                    <a:pt x="3" y="11"/>
                    <a:pt x="4" y="11"/>
                    <a:pt x="4" y="12"/>
                  </a:cubicBezTo>
                  <a:cubicBezTo>
                    <a:pt x="4" y="9"/>
                    <a:pt x="4" y="7"/>
                    <a:pt x="4" y="4"/>
                  </a:cubicBezTo>
                  <a:cubicBezTo>
                    <a:pt x="2" y="3"/>
                    <a:pt x="1" y="1"/>
                    <a:pt x="0" y="0"/>
                  </a:cubicBezTo>
                </a:path>
              </a:pathLst>
            </a:custGeom>
            <a:solidFill>
              <a:srgbClr val="00306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24" name="Google Shape;724;p14"/>
            <p:cNvSpPr/>
            <p:nvPr/>
          </p:nvSpPr>
          <p:spPr>
            <a:xfrm>
              <a:off x="4283076" y="3657601"/>
              <a:ext cx="295275" cy="65088"/>
            </a:xfrm>
            <a:custGeom>
              <a:avLst/>
              <a:gdLst/>
              <a:ahLst/>
              <a:cxnLst/>
              <a:rect l="l" t="t" r="r" b="b"/>
              <a:pathLst>
                <a:path w="127" h="28" extrusionOk="0">
                  <a:moveTo>
                    <a:pt x="26" y="0"/>
                  </a:moveTo>
                  <a:cubicBezTo>
                    <a:pt x="18" y="0"/>
                    <a:pt x="9" y="1"/>
                    <a:pt x="0" y="2"/>
                  </a:cubicBezTo>
                  <a:cubicBezTo>
                    <a:pt x="11" y="3"/>
                    <a:pt x="21" y="4"/>
                    <a:pt x="32" y="6"/>
                  </a:cubicBezTo>
                  <a:cubicBezTo>
                    <a:pt x="42" y="7"/>
                    <a:pt x="53" y="9"/>
                    <a:pt x="63" y="11"/>
                  </a:cubicBezTo>
                  <a:cubicBezTo>
                    <a:pt x="84" y="16"/>
                    <a:pt x="104" y="21"/>
                    <a:pt x="124" y="27"/>
                  </a:cubicBezTo>
                  <a:cubicBezTo>
                    <a:pt x="127" y="28"/>
                    <a:pt x="127" y="28"/>
                    <a:pt x="127" y="28"/>
                  </a:cubicBezTo>
                  <a:cubicBezTo>
                    <a:pt x="127" y="17"/>
                    <a:pt x="127" y="17"/>
                    <a:pt x="127" y="17"/>
                  </a:cubicBezTo>
                  <a:cubicBezTo>
                    <a:pt x="107" y="11"/>
                    <a:pt x="86" y="6"/>
                    <a:pt x="64" y="3"/>
                  </a:cubicBezTo>
                  <a:cubicBezTo>
                    <a:pt x="54" y="2"/>
                    <a:pt x="43" y="1"/>
                    <a:pt x="32" y="0"/>
                  </a:cubicBezTo>
                  <a:cubicBezTo>
                    <a:pt x="30" y="0"/>
                    <a:pt x="28" y="0"/>
                    <a:pt x="26" y="0"/>
                  </a:cubicBezTo>
                </a:path>
              </a:pathLst>
            </a:custGeom>
            <a:solidFill>
              <a:srgbClr val="00426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25" name="Google Shape;725;p14"/>
            <p:cNvSpPr/>
            <p:nvPr/>
          </p:nvSpPr>
          <p:spPr>
            <a:xfrm>
              <a:off x="4572001" y="4049713"/>
              <a:ext cx="6350" cy="1588"/>
            </a:xfrm>
            <a:custGeom>
              <a:avLst/>
              <a:gdLst/>
              <a:ahLst/>
              <a:cxnLst/>
              <a:rect l="l" t="t" r="r" b="b"/>
              <a:pathLst>
                <a:path w="3" h="1" extrusionOk="0">
                  <a:moveTo>
                    <a:pt x="3" y="0"/>
                  </a:moveTo>
                  <a:cubicBezTo>
                    <a:pt x="2" y="0"/>
                    <a:pt x="1" y="1"/>
                    <a:pt x="0" y="1"/>
                  </a:cubicBezTo>
                  <a:cubicBezTo>
                    <a:pt x="1" y="1"/>
                    <a:pt x="2" y="1"/>
                    <a:pt x="3" y="1"/>
                  </a:cubicBezTo>
                  <a:cubicBezTo>
                    <a:pt x="3" y="0"/>
                    <a:pt x="3" y="0"/>
                    <a:pt x="3" y="0"/>
                  </a:cubicBezTo>
                </a:path>
              </a:pathLst>
            </a:custGeom>
            <a:solidFill>
              <a:srgbClr val="00426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26" name="Google Shape;726;p14"/>
            <p:cNvSpPr/>
            <p:nvPr/>
          </p:nvSpPr>
          <p:spPr>
            <a:xfrm>
              <a:off x="5395914" y="4975226"/>
              <a:ext cx="1206500" cy="117475"/>
            </a:xfrm>
            <a:custGeom>
              <a:avLst/>
              <a:gdLst/>
              <a:ahLst/>
              <a:cxnLst/>
              <a:rect l="l" t="t" r="r" b="b"/>
              <a:pathLst>
                <a:path w="518" h="50" extrusionOk="0">
                  <a:moveTo>
                    <a:pt x="518" y="50"/>
                  </a:moveTo>
                  <a:cubicBezTo>
                    <a:pt x="0" y="50"/>
                    <a:pt x="0" y="50"/>
                    <a:pt x="0" y="50"/>
                  </a:cubicBezTo>
                  <a:cubicBezTo>
                    <a:pt x="0" y="23"/>
                    <a:pt x="23" y="0"/>
                    <a:pt x="51" y="0"/>
                  </a:cubicBezTo>
                  <a:cubicBezTo>
                    <a:pt x="468" y="0"/>
                    <a:pt x="468" y="0"/>
                    <a:pt x="468" y="0"/>
                  </a:cubicBezTo>
                  <a:cubicBezTo>
                    <a:pt x="496" y="0"/>
                    <a:pt x="518" y="23"/>
                    <a:pt x="518" y="50"/>
                  </a:cubicBezTo>
                  <a:close/>
                </a:path>
              </a:pathLst>
            </a:custGeom>
            <a:solidFill>
              <a:srgbClr val="FB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27" name="Google Shape;727;p14"/>
            <p:cNvSpPr/>
            <p:nvPr/>
          </p:nvSpPr>
          <p:spPr>
            <a:xfrm>
              <a:off x="5684839" y="4660901"/>
              <a:ext cx="614363" cy="314325"/>
            </a:xfrm>
            <a:prstGeom prst="rect">
              <a:avLst/>
            </a:prstGeom>
            <a:solidFill>
              <a:srgbClr val="E6E8E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28" name="Google Shape;728;p14"/>
            <p:cNvSpPr/>
            <p:nvPr/>
          </p:nvSpPr>
          <p:spPr>
            <a:xfrm>
              <a:off x="5684839" y="4660901"/>
              <a:ext cx="614363" cy="314325"/>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29" name="Google Shape;729;p14"/>
            <p:cNvSpPr/>
            <p:nvPr/>
          </p:nvSpPr>
          <p:spPr>
            <a:xfrm>
              <a:off x="5684839" y="4789488"/>
              <a:ext cx="614363" cy="63500"/>
            </a:xfrm>
            <a:prstGeom prst="rect">
              <a:avLst/>
            </a:prstGeom>
            <a:solidFill>
              <a:srgbClr val="BCBDB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30" name="Google Shape;730;p14"/>
            <p:cNvSpPr/>
            <p:nvPr/>
          </p:nvSpPr>
          <p:spPr>
            <a:xfrm>
              <a:off x="5684839" y="4789488"/>
              <a:ext cx="614363" cy="635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31" name="Google Shape;731;p14"/>
            <p:cNvSpPr/>
            <p:nvPr/>
          </p:nvSpPr>
          <p:spPr>
            <a:xfrm>
              <a:off x="4578351" y="3141663"/>
              <a:ext cx="2800350" cy="1646238"/>
            </a:xfrm>
            <a:custGeom>
              <a:avLst/>
              <a:gdLst/>
              <a:ahLst/>
              <a:cxnLst/>
              <a:rect l="l" t="t" r="r" b="b"/>
              <a:pathLst>
                <a:path w="1202" h="707" extrusionOk="0">
                  <a:moveTo>
                    <a:pt x="1154" y="707"/>
                  </a:moveTo>
                  <a:cubicBezTo>
                    <a:pt x="48" y="707"/>
                    <a:pt x="48" y="707"/>
                    <a:pt x="48" y="707"/>
                  </a:cubicBezTo>
                  <a:cubicBezTo>
                    <a:pt x="22" y="707"/>
                    <a:pt x="0" y="685"/>
                    <a:pt x="0" y="659"/>
                  </a:cubicBezTo>
                  <a:cubicBezTo>
                    <a:pt x="0" y="48"/>
                    <a:pt x="0" y="48"/>
                    <a:pt x="0" y="48"/>
                  </a:cubicBezTo>
                  <a:cubicBezTo>
                    <a:pt x="0" y="22"/>
                    <a:pt x="22" y="0"/>
                    <a:pt x="48" y="0"/>
                  </a:cubicBezTo>
                  <a:cubicBezTo>
                    <a:pt x="1154" y="0"/>
                    <a:pt x="1154" y="0"/>
                    <a:pt x="1154" y="0"/>
                  </a:cubicBezTo>
                  <a:cubicBezTo>
                    <a:pt x="1181" y="0"/>
                    <a:pt x="1202" y="22"/>
                    <a:pt x="1202" y="48"/>
                  </a:cubicBezTo>
                  <a:cubicBezTo>
                    <a:pt x="1202" y="659"/>
                    <a:pt x="1202" y="659"/>
                    <a:pt x="1202" y="659"/>
                  </a:cubicBezTo>
                  <a:cubicBezTo>
                    <a:pt x="1202" y="685"/>
                    <a:pt x="1181" y="707"/>
                    <a:pt x="1154" y="707"/>
                  </a:cubicBezTo>
                </a:path>
              </a:pathLst>
            </a:custGeom>
            <a:solidFill>
              <a:srgbClr val="0049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32" name="Google Shape;732;p14"/>
            <p:cNvSpPr/>
            <p:nvPr/>
          </p:nvSpPr>
          <p:spPr>
            <a:xfrm>
              <a:off x="4578351" y="4533901"/>
              <a:ext cx="2800350" cy="254000"/>
            </a:xfrm>
            <a:custGeom>
              <a:avLst/>
              <a:gdLst/>
              <a:ahLst/>
              <a:cxnLst/>
              <a:rect l="l" t="t" r="r" b="b"/>
              <a:pathLst>
                <a:path w="1202" h="109" extrusionOk="0">
                  <a:moveTo>
                    <a:pt x="0" y="0"/>
                  </a:moveTo>
                  <a:cubicBezTo>
                    <a:pt x="0" y="61"/>
                    <a:pt x="0" y="61"/>
                    <a:pt x="0" y="61"/>
                  </a:cubicBezTo>
                  <a:cubicBezTo>
                    <a:pt x="0" y="87"/>
                    <a:pt x="22" y="109"/>
                    <a:pt x="48" y="109"/>
                  </a:cubicBezTo>
                  <a:cubicBezTo>
                    <a:pt x="1154" y="109"/>
                    <a:pt x="1154" y="109"/>
                    <a:pt x="1154" y="109"/>
                  </a:cubicBezTo>
                  <a:cubicBezTo>
                    <a:pt x="1181" y="109"/>
                    <a:pt x="1202" y="87"/>
                    <a:pt x="1202" y="61"/>
                  </a:cubicBezTo>
                  <a:cubicBezTo>
                    <a:pt x="1202" y="0"/>
                    <a:pt x="1202" y="0"/>
                    <a:pt x="1202" y="0"/>
                  </a:cubicBezTo>
                  <a:cubicBezTo>
                    <a:pt x="0" y="0"/>
                    <a:pt x="0" y="0"/>
                    <a:pt x="0" y="0"/>
                  </a:cubicBezTo>
                </a:path>
              </a:pathLst>
            </a:custGeom>
            <a:solidFill>
              <a:srgbClr val="FB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33" name="Google Shape;733;p14"/>
            <p:cNvSpPr/>
            <p:nvPr/>
          </p:nvSpPr>
          <p:spPr>
            <a:xfrm>
              <a:off x="6248401" y="4275138"/>
              <a:ext cx="33338" cy="34925"/>
            </a:xfrm>
            <a:custGeom>
              <a:avLst/>
              <a:gdLst/>
              <a:ahLst/>
              <a:cxnLst/>
              <a:rect l="l" t="t" r="r" b="b"/>
              <a:pathLst>
                <a:path w="21" h="22" extrusionOk="0">
                  <a:moveTo>
                    <a:pt x="13" y="0"/>
                  </a:moveTo>
                  <a:lnTo>
                    <a:pt x="13" y="13"/>
                  </a:lnTo>
                  <a:lnTo>
                    <a:pt x="0" y="13"/>
                  </a:lnTo>
                  <a:lnTo>
                    <a:pt x="0" y="22"/>
                  </a:lnTo>
                  <a:lnTo>
                    <a:pt x="21" y="22"/>
                  </a:lnTo>
                  <a:lnTo>
                    <a:pt x="21" y="0"/>
                  </a:lnTo>
                  <a:lnTo>
                    <a:pt x="13" y="0"/>
                  </a:lnTo>
                  <a:lnTo>
                    <a:pt x="13" y="0"/>
                  </a:lnTo>
                  <a:close/>
                </a:path>
              </a:pathLst>
            </a:custGeom>
            <a:solidFill>
              <a:srgbClr val="FF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34" name="Google Shape;734;p14"/>
            <p:cNvSpPr/>
            <p:nvPr/>
          </p:nvSpPr>
          <p:spPr>
            <a:xfrm>
              <a:off x="4965701" y="4295776"/>
              <a:ext cx="1228725" cy="14288"/>
            </a:xfrm>
            <a:custGeom>
              <a:avLst/>
              <a:gdLst/>
              <a:ahLst/>
              <a:cxnLst/>
              <a:rect l="l" t="t" r="r" b="b"/>
              <a:pathLst>
                <a:path w="774" h="9" extrusionOk="0">
                  <a:moveTo>
                    <a:pt x="34" y="0"/>
                  </a:moveTo>
                  <a:lnTo>
                    <a:pt x="0" y="0"/>
                  </a:lnTo>
                  <a:lnTo>
                    <a:pt x="0" y="9"/>
                  </a:lnTo>
                  <a:lnTo>
                    <a:pt x="34" y="9"/>
                  </a:lnTo>
                  <a:lnTo>
                    <a:pt x="34" y="0"/>
                  </a:lnTo>
                  <a:close/>
                  <a:moveTo>
                    <a:pt x="100" y="0"/>
                  </a:moveTo>
                  <a:lnTo>
                    <a:pt x="66" y="0"/>
                  </a:lnTo>
                  <a:lnTo>
                    <a:pt x="66" y="9"/>
                  </a:lnTo>
                  <a:lnTo>
                    <a:pt x="100" y="9"/>
                  </a:lnTo>
                  <a:lnTo>
                    <a:pt x="100" y="0"/>
                  </a:lnTo>
                  <a:close/>
                  <a:moveTo>
                    <a:pt x="167" y="0"/>
                  </a:moveTo>
                  <a:lnTo>
                    <a:pt x="133" y="0"/>
                  </a:lnTo>
                  <a:lnTo>
                    <a:pt x="133" y="9"/>
                  </a:lnTo>
                  <a:lnTo>
                    <a:pt x="167" y="9"/>
                  </a:lnTo>
                  <a:lnTo>
                    <a:pt x="167" y="0"/>
                  </a:lnTo>
                  <a:close/>
                  <a:moveTo>
                    <a:pt x="235" y="0"/>
                  </a:moveTo>
                  <a:lnTo>
                    <a:pt x="201" y="0"/>
                  </a:lnTo>
                  <a:lnTo>
                    <a:pt x="201" y="9"/>
                  </a:lnTo>
                  <a:lnTo>
                    <a:pt x="235" y="9"/>
                  </a:lnTo>
                  <a:lnTo>
                    <a:pt x="235" y="0"/>
                  </a:lnTo>
                  <a:close/>
                  <a:moveTo>
                    <a:pt x="302" y="0"/>
                  </a:moveTo>
                  <a:lnTo>
                    <a:pt x="268" y="0"/>
                  </a:lnTo>
                  <a:lnTo>
                    <a:pt x="268" y="9"/>
                  </a:lnTo>
                  <a:lnTo>
                    <a:pt x="302" y="9"/>
                  </a:lnTo>
                  <a:lnTo>
                    <a:pt x="302" y="0"/>
                  </a:lnTo>
                  <a:close/>
                  <a:moveTo>
                    <a:pt x="369" y="0"/>
                  </a:moveTo>
                  <a:lnTo>
                    <a:pt x="336" y="0"/>
                  </a:lnTo>
                  <a:lnTo>
                    <a:pt x="336" y="9"/>
                  </a:lnTo>
                  <a:lnTo>
                    <a:pt x="369" y="9"/>
                  </a:lnTo>
                  <a:lnTo>
                    <a:pt x="369" y="0"/>
                  </a:lnTo>
                  <a:close/>
                  <a:moveTo>
                    <a:pt x="437" y="0"/>
                  </a:moveTo>
                  <a:lnTo>
                    <a:pt x="403" y="0"/>
                  </a:lnTo>
                  <a:lnTo>
                    <a:pt x="403" y="9"/>
                  </a:lnTo>
                  <a:lnTo>
                    <a:pt x="437" y="9"/>
                  </a:lnTo>
                  <a:lnTo>
                    <a:pt x="437" y="0"/>
                  </a:lnTo>
                  <a:close/>
                  <a:moveTo>
                    <a:pt x="504" y="0"/>
                  </a:moveTo>
                  <a:lnTo>
                    <a:pt x="471" y="0"/>
                  </a:lnTo>
                  <a:lnTo>
                    <a:pt x="471" y="9"/>
                  </a:lnTo>
                  <a:lnTo>
                    <a:pt x="504" y="9"/>
                  </a:lnTo>
                  <a:lnTo>
                    <a:pt x="504" y="0"/>
                  </a:lnTo>
                  <a:close/>
                  <a:moveTo>
                    <a:pt x="572" y="0"/>
                  </a:moveTo>
                  <a:lnTo>
                    <a:pt x="538" y="0"/>
                  </a:lnTo>
                  <a:lnTo>
                    <a:pt x="538" y="9"/>
                  </a:lnTo>
                  <a:lnTo>
                    <a:pt x="572" y="9"/>
                  </a:lnTo>
                  <a:lnTo>
                    <a:pt x="572" y="0"/>
                  </a:lnTo>
                  <a:close/>
                  <a:moveTo>
                    <a:pt x="639" y="0"/>
                  </a:moveTo>
                  <a:lnTo>
                    <a:pt x="606" y="0"/>
                  </a:lnTo>
                  <a:lnTo>
                    <a:pt x="606" y="9"/>
                  </a:lnTo>
                  <a:lnTo>
                    <a:pt x="639" y="9"/>
                  </a:lnTo>
                  <a:lnTo>
                    <a:pt x="639" y="0"/>
                  </a:lnTo>
                  <a:close/>
                  <a:moveTo>
                    <a:pt x="707" y="0"/>
                  </a:moveTo>
                  <a:lnTo>
                    <a:pt x="673" y="0"/>
                  </a:lnTo>
                  <a:lnTo>
                    <a:pt x="673" y="9"/>
                  </a:lnTo>
                  <a:lnTo>
                    <a:pt x="707" y="9"/>
                  </a:lnTo>
                  <a:lnTo>
                    <a:pt x="707" y="0"/>
                  </a:lnTo>
                  <a:close/>
                  <a:moveTo>
                    <a:pt x="774" y="0"/>
                  </a:moveTo>
                  <a:lnTo>
                    <a:pt x="741" y="0"/>
                  </a:lnTo>
                  <a:lnTo>
                    <a:pt x="741" y="9"/>
                  </a:lnTo>
                  <a:lnTo>
                    <a:pt x="774" y="9"/>
                  </a:lnTo>
                  <a:lnTo>
                    <a:pt x="774" y="0"/>
                  </a:lnTo>
                  <a:close/>
                </a:path>
              </a:pathLst>
            </a:custGeom>
            <a:solidFill>
              <a:srgbClr val="FF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35" name="Google Shape;735;p14"/>
            <p:cNvSpPr/>
            <p:nvPr/>
          </p:nvSpPr>
          <p:spPr>
            <a:xfrm>
              <a:off x="4876801" y="4275138"/>
              <a:ext cx="34925" cy="34925"/>
            </a:xfrm>
            <a:custGeom>
              <a:avLst/>
              <a:gdLst/>
              <a:ahLst/>
              <a:cxnLst/>
              <a:rect l="l" t="t" r="r" b="b"/>
              <a:pathLst>
                <a:path w="22" h="22" extrusionOk="0">
                  <a:moveTo>
                    <a:pt x="22" y="13"/>
                  </a:moveTo>
                  <a:lnTo>
                    <a:pt x="9" y="13"/>
                  </a:lnTo>
                  <a:lnTo>
                    <a:pt x="9" y="0"/>
                  </a:lnTo>
                  <a:lnTo>
                    <a:pt x="0" y="0"/>
                  </a:lnTo>
                  <a:lnTo>
                    <a:pt x="0" y="22"/>
                  </a:lnTo>
                  <a:lnTo>
                    <a:pt x="22" y="22"/>
                  </a:lnTo>
                  <a:lnTo>
                    <a:pt x="22" y="13"/>
                  </a:lnTo>
                  <a:lnTo>
                    <a:pt x="22" y="13"/>
                  </a:lnTo>
                  <a:close/>
                </a:path>
              </a:pathLst>
            </a:custGeom>
            <a:solidFill>
              <a:srgbClr val="FF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36" name="Google Shape;736;p14"/>
            <p:cNvSpPr/>
            <p:nvPr/>
          </p:nvSpPr>
          <p:spPr>
            <a:xfrm>
              <a:off x="4876801" y="3475038"/>
              <a:ext cx="14288" cy="744538"/>
            </a:xfrm>
            <a:custGeom>
              <a:avLst/>
              <a:gdLst/>
              <a:ahLst/>
              <a:cxnLst/>
              <a:rect l="l" t="t" r="r" b="b"/>
              <a:pathLst>
                <a:path w="9" h="469" extrusionOk="0">
                  <a:moveTo>
                    <a:pt x="9" y="35"/>
                  </a:moveTo>
                  <a:lnTo>
                    <a:pt x="9" y="0"/>
                  </a:lnTo>
                  <a:lnTo>
                    <a:pt x="0" y="0"/>
                  </a:lnTo>
                  <a:lnTo>
                    <a:pt x="0" y="35"/>
                  </a:lnTo>
                  <a:lnTo>
                    <a:pt x="9" y="35"/>
                  </a:lnTo>
                  <a:close/>
                  <a:moveTo>
                    <a:pt x="9" y="108"/>
                  </a:moveTo>
                  <a:lnTo>
                    <a:pt x="9" y="71"/>
                  </a:lnTo>
                  <a:lnTo>
                    <a:pt x="0" y="71"/>
                  </a:lnTo>
                  <a:lnTo>
                    <a:pt x="0" y="108"/>
                  </a:lnTo>
                  <a:lnTo>
                    <a:pt x="9" y="108"/>
                  </a:lnTo>
                  <a:close/>
                  <a:moveTo>
                    <a:pt x="9" y="180"/>
                  </a:moveTo>
                  <a:lnTo>
                    <a:pt x="9" y="143"/>
                  </a:lnTo>
                  <a:lnTo>
                    <a:pt x="0" y="143"/>
                  </a:lnTo>
                  <a:lnTo>
                    <a:pt x="0" y="180"/>
                  </a:lnTo>
                  <a:lnTo>
                    <a:pt x="9" y="180"/>
                  </a:lnTo>
                  <a:close/>
                  <a:moveTo>
                    <a:pt x="9" y="252"/>
                  </a:moveTo>
                  <a:lnTo>
                    <a:pt x="9" y="215"/>
                  </a:lnTo>
                  <a:lnTo>
                    <a:pt x="0" y="215"/>
                  </a:lnTo>
                  <a:lnTo>
                    <a:pt x="0" y="252"/>
                  </a:lnTo>
                  <a:lnTo>
                    <a:pt x="9" y="252"/>
                  </a:lnTo>
                  <a:close/>
                  <a:moveTo>
                    <a:pt x="9" y="324"/>
                  </a:moveTo>
                  <a:lnTo>
                    <a:pt x="9" y="288"/>
                  </a:lnTo>
                  <a:lnTo>
                    <a:pt x="0" y="288"/>
                  </a:lnTo>
                  <a:lnTo>
                    <a:pt x="0" y="324"/>
                  </a:lnTo>
                  <a:lnTo>
                    <a:pt x="9" y="324"/>
                  </a:lnTo>
                  <a:close/>
                  <a:moveTo>
                    <a:pt x="9" y="397"/>
                  </a:moveTo>
                  <a:lnTo>
                    <a:pt x="9" y="360"/>
                  </a:lnTo>
                  <a:lnTo>
                    <a:pt x="0" y="360"/>
                  </a:lnTo>
                  <a:lnTo>
                    <a:pt x="0" y="397"/>
                  </a:lnTo>
                  <a:lnTo>
                    <a:pt x="9" y="397"/>
                  </a:lnTo>
                  <a:close/>
                  <a:moveTo>
                    <a:pt x="9" y="469"/>
                  </a:moveTo>
                  <a:lnTo>
                    <a:pt x="9" y="432"/>
                  </a:lnTo>
                  <a:lnTo>
                    <a:pt x="0" y="432"/>
                  </a:lnTo>
                  <a:lnTo>
                    <a:pt x="0" y="469"/>
                  </a:lnTo>
                  <a:lnTo>
                    <a:pt x="9" y="469"/>
                  </a:lnTo>
                  <a:close/>
                </a:path>
              </a:pathLst>
            </a:custGeom>
            <a:solidFill>
              <a:srgbClr val="FF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37" name="Google Shape;737;p14"/>
            <p:cNvSpPr/>
            <p:nvPr/>
          </p:nvSpPr>
          <p:spPr>
            <a:xfrm>
              <a:off x="4876801" y="3475038"/>
              <a:ext cx="14288" cy="744538"/>
            </a:xfrm>
            <a:custGeom>
              <a:avLst/>
              <a:gdLst/>
              <a:ahLst/>
              <a:cxnLst/>
              <a:rect l="l" t="t" r="r" b="b"/>
              <a:pathLst>
                <a:path w="9" h="469" extrusionOk="0">
                  <a:moveTo>
                    <a:pt x="9" y="35"/>
                  </a:moveTo>
                  <a:lnTo>
                    <a:pt x="9" y="0"/>
                  </a:lnTo>
                  <a:lnTo>
                    <a:pt x="0" y="0"/>
                  </a:lnTo>
                  <a:lnTo>
                    <a:pt x="0" y="35"/>
                  </a:lnTo>
                  <a:lnTo>
                    <a:pt x="9" y="35"/>
                  </a:lnTo>
                  <a:moveTo>
                    <a:pt x="9" y="108"/>
                  </a:moveTo>
                  <a:lnTo>
                    <a:pt x="9" y="71"/>
                  </a:lnTo>
                  <a:lnTo>
                    <a:pt x="0" y="71"/>
                  </a:lnTo>
                  <a:lnTo>
                    <a:pt x="0" y="108"/>
                  </a:lnTo>
                  <a:lnTo>
                    <a:pt x="9" y="108"/>
                  </a:lnTo>
                  <a:moveTo>
                    <a:pt x="9" y="180"/>
                  </a:moveTo>
                  <a:lnTo>
                    <a:pt x="9" y="143"/>
                  </a:lnTo>
                  <a:lnTo>
                    <a:pt x="0" y="143"/>
                  </a:lnTo>
                  <a:lnTo>
                    <a:pt x="0" y="180"/>
                  </a:lnTo>
                  <a:lnTo>
                    <a:pt x="9" y="180"/>
                  </a:lnTo>
                  <a:moveTo>
                    <a:pt x="9" y="252"/>
                  </a:moveTo>
                  <a:lnTo>
                    <a:pt x="9" y="215"/>
                  </a:lnTo>
                  <a:lnTo>
                    <a:pt x="0" y="215"/>
                  </a:lnTo>
                  <a:lnTo>
                    <a:pt x="0" y="252"/>
                  </a:lnTo>
                  <a:lnTo>
                    <a:pt x="9" y="252"/>
                  </a:lnTo>
                  <a:moveTo>
                    <a:pt x="9" y="324"/>
                  </a:moveTo>
                  <a:lnTo>
                    <a:pt x="9" y="288"/>
                  </a:lnTo>
                  <a:lnTo>
                    <a:pt x="0" y="288"/>
                  </a:lnTo>
                  <a:lnTo>
                    <a:pt x="0" y="324"/>
                  </a:lnTo>
                  <a:lnTo>
                    <a:pt x="9" y="324"/>
                  </a:lnTo>
                  <a:moveTo>
                    <a:pt x="9" y="397"/>
                  </a:moveTo>
                  <a:lnTo>
                    <a:pt x="9" y="360"/>
                  </a:lnTo>
                  <a:lnTo>
                    <a:pt x="0" y="360"/>
                  </a:lnTo>
                  <a:lnTo>
                    <a:pt x="0" y="397"/>
                  </a:lnTo>
                  <a:lnTo>
                    <a:pt x="9" y="397"/>
                  </a:lnTo>
                  <a:moveTo>
                    <a:pt x="9" y="469"/>
                  </a:moveTo>
                  <a:lnTo>
                    <a:pt x="9" y="432"/>
                  </a:lnTo>
                  <a:lnTo>
                    <a:pt x="0" y="432"/>
                  </a:lnTo>
                  <a:lnTo>
                    <a:pt x="0" y="469"/>
                  </a:lnTo>
                  <a:lnTo>
                    <a:pt x="9" y="469"/>
                  </a:lnTo>
                </a:path>
              </a:pathLst>
            </a:cu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38" name="Google Shape;738;p14"/>
            <p:cNvSpPr/>
            <p:nvPr/>
          </p:nvSpPr>
          <p:spPr>
            <a:xfrm>
              <a:off x="4876801" y="3381376"/>
              <a:ext cx="34925" cy="34925"/>
            </a:xfrm>
            <a:custGeom>
              <a:avLst/>
              <a:gdLst/>
              <a:ahLst/>
              <a:cxnLst/>
              <a:rect l="l" t="t" r="r" b="b"/>
              <a:pathLst>
                <a:path w="22" h="22" extrusionOk="0">
                  <a:moveTo>
                    <a:pt x="9" y="22"/>
                  </a:moveTo>
                  <a:lnTo>
                    <a:pt x="9" y="9"/>
                  </a:lnTo>
                  <a:lnTo>
                    <a:pt x="22" y="9"/>
                  </a:lnTo>
                  <a:lnTo>
                    <a:pt x="22" y="0"/>
                  </a:lnTo>
                  <a:lnTo>
                    <a:pt x="0" y="0"/>
                  </a:lnTo>
                  <a:lnTo>
                    <a:pt x="0" y="22"/>
                  </a:lnTo>
                  <a:lnTo>
                    <a:pt x="9" y="22"/>
                  </a:lnTo>
                  <a:lnTo>
                    <a:pt x="9" y="22"/>
                  </a:lnTo>
                  <a:close/>
                </a:path>
              </a:pathLst>
            </a:custGeom>
            <a:solidFill>
              <a:srgbClr val="FF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39" name="Google Shape;739;p14"/>
            <p:cNvSpPr/>
            <p:nvPr/>
          </p:nvSpPr>
          <p:spPr>
            <a:xfrm>
              <a:off x="4965701" y="3381376"/>
              <a:ext cx="1228725" cy="14288"/>
            </a:xfrm>
            <a:custGeom>
              <a:avLst/>
              <a:gdLst/>
              <a:ahLst/>
              <a:cxnLst/>
              <a:rect l="l" t="t" r="r" b="b"/>
              <a:pathLst>
                <a:path w="774" h="9" extrusionOk="0">
                  <a:moveTo>
                    <a:pt x="741" y="9"/>
                  </a:moveTo>
                  <a:lnTo>
                    <a:pt x="774" y="9"/>
                  </a:lnTo>
                  <a:lnTo>
                    <a:pt x="774" y="0"/>
                  </a:lnTo>
                  <a:lnTo>
                    <a:pt x="741" y="0"/>
                  </a:lnTo>
                  <a:lnTo>
                    <a:pt x="741" y="9"/>
                  </a:lnTo>
                  <a:close/>
                  <a:moveTo>
                    <a:pt x="673" y="9"/>
                  </a:moveTo>
                  <a:lnTo>
                    <a:pt x="707" y="9"/>
                  </a:lnTo>
                  <a:lnTo>
                    <a:pt x="707" y="0"/>
                  </a:lnTo>
                  <a:lnTo>
                    <a:pt x="673" y="0"/>
                  </a:lnTo>
                  <a:lnTo>
                    <a:pt x="673" y="9"/>
                  </a:lnTo>
                  <a:close/>
                  <a:moveTo>
                    <a:pt x="606" y="9"/>
                  </a:moveTo>
                  <a:lnTo>
                    <a:pt x="639" y="9"/>
                  </a:lnTo>
                  <a:lnTo>
                    <a:pt x="639" y="0"/>
                  </a:lnTo>
                  <a:lnTo>
                    <a:pt x="606" y="0"/>
                  </a:lnTo>
                  <a:lnTo>
                    <a:pt x="606" y="9"/>
                  </a:lnTo>
                  <a:close/>
                  <a:moveTo>
                    <a:pt x="538" y="9"/>
                  </a:moveTo>
                  <a:lnTo>
                    <a:pt x="572" y="9"/>
                  </a:lnTo>
                  <a:lnTo>
                    <a:pt x="572" y="0"/>
                  </a:lnTo>
                  <a:lnTo>
                    <a:pt x="538" y="0"/>
                  </a:lnTo>
                  <a:lnTo>
                    <a:pt x="538" y="9"/>
                  </a:lnTo>
                  <a:close/>
                  <a:moveTo>
                    <a:pt x="471" y="9"/>
                  </a:moveTo>
                  <a:lnTo>
                    <a:pt x="504" y="9"/>
                  </a:lnTo>
                  <a:lnTo>
                    <a:pt x="504" y="0"/>
                  </a:lnTo>
                  <a:lnTo>
                    <a:pt x="471" y="0"/>
                  </a:lnTo>
                  <a:lnTo>
                    <a:pt x="471" y="9"/>
                  </a:lnTo>
                  <a:close/>
                  <a:moveTo>
                    <a:pt x="403" y="9"/>
                  </a:moveTo>
                  <a:lnTo>
                    <a:pt x="437" y="9"/>
                  </a:lnTo>
                  <a:lnTo>
                    <a:pt x="437" y="0"/>
                  </a:lnTo>
                  <a:lnTo>
                    <a:pt x="403" y="0"/>
                  </a:lnTo>
                  <a:lnTo>
                    <a:pt x="403" y="9"/>
                  </a:lnTo>
                  <a:close/>
                  <a:moveTo>
                    <a:pt x="336" y="9"/>
                  </a:moveTo>
                  <a:lnTo>
                    <a:pt x="369" y="9"/>
                  </a:lnTo>
                  <a:lnTo>
                    <a:pt x="369" y="0"/>
                  </a:lnTo>
                  <a:lnTo>
                    <a:pt x="336" y="0"/>
                  </a:lnTo>
                  <a:lnTo>
                    <a:pt x="336" y="9"/>
                  </a:lnTo>
                  <a:close/>
                  <a:moveTo>
                    <a:pt x="268" y="9"/>
                  </a:moveTo>
                  <a:lnTo>
                    <a:pt x="302" y="9"/>
                  </a:lnTo>
                  <a:lnTo>
                    <a:pt x="302" y="0"/>
                  </a:lnTo>
                  <a:lnTo>
                    <a:pt x="268" y="0"/>
                  </a:lnTo>
                  <a:lnTo>
                    <a:pt x="268" y="9"/>
                  </a:lnTo>
                  <a:close/>
                  <a:moveTo>
                    <a:pt x="201" y="9"/>
                  </a:moveTo>
                  <a:lnTo>
                    <a:pt x="235" y="9"/>
                  </a:lnTo>
                  <a:lnTo>
                    <a:pt x="235" y="0"/>
                  </a:lnTo>
                  <a:lnTo>
                    <a:pt x="201" y="0"/>
                  </a:lnTo>
                  <a:lnTo>
                    <a:pt x="201" y="9"/>
                  </a:lnTo>
                  <a:close/>
                  <a:moveTo>
                    <a:pt x="133" y="9"/>
                  </a:moveTo>
                  <a:lnTo>
                    <a:pt x="167" y="9"/>
                  </a:lnTo>
                  <a:lnTo>
                    <a:pt x="167" y="0"/>
                  </a:lnTo>
                  <a:lnTo>
                    <a:pt x="133" y="0"/>
                  </a:lnTo>
                  <a:lnTo>
                    <a:pt x="133" y="9"/>
                  </a:lnTo>
                  <a:close/>
                  <a:moveTo>
                    <a:pt x="66" y="9"/>
                  </a:moveTo>
                  <a:lnTo>
                    <a:pt x="100" y="9"/>
                  </a:lnTo>
                  <a:lnTo>
                    <a:pt x="100" y="0"/>
                  </a:lnTo>
                  <a:lnTo>
                    <a:pt x="66" y="0"/>
                  </a:lnTo>
                  <a:lnTo>
                    <a:pt x="66" y="9"/>
                  </a:lnTo>
                  <a:close/>
                  <a:moveTo>
                    <a:pt x="0" y="9"/>
                  </a:moveTo>
                  <a:lnTo>
                    <a:pt x="34" y="9"/>
                  </a:lnTo>
                  <a:lnTo>
                    <a:pt x="34" y="0"/>
                  </a:lnTo>
                  <a:lnTo>
                    <a:pt x="0" y="0"/>
                  </a:lnTo>
                  <a:lnTo>
                    <a:pt x="0" y="9"/>
                  </a:lnTo>
                  <a:close/>
                </a:path>
              </a:pathLst>
            </a:custGeom>
            <a:solidFill>
              <a:srgbClr val="FF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40" name="Google Shape;740;p14"/>
            <p:cNvSpPr/>
            <p:nvPr/>
          </p:nvSpPr>
          <p:spPr>
            <a:xfrm>
              <a:off x="6248401" y="3381376"/>
              <a:ext cx="33338" cy="34925"/>
            </a:xfrm>
            <a:custGeom>
              <a:avLst/>
              <a:gdLst/>
              <a:ahLst/>
              <a:cxnLst/>
              <a:rect l="l" t="t" r="r" b="b"/>
              <a:pathLst>
                <a:path w="21" h="22" extrusionOk="0">
                  <a:moveTo>
                    <a:pt x="0" y="9"/>
                  </a:moveTo>
                  <a:lnTo>
                    <a:pt x="13" y="9"/>
                  </a:lnTo>
                  <a:lnTo>
                    <a:pt x="13" y="22"/>
                  </a:lnTo>
                  <a:lnTo>
                    <a:pt x="21" y="22"/>
                  </a:lnTo>
                  <a:lnTo>
                    <a:pt x="21" y="0"/>
                  </a:lnTo>
                  <a:lnTo>
                    <a:pt x="0" y="0"/>
                  </a:lnTo>
                  <a:lnTo>
                    <a:pt x="0" y="9"/>
                  </a:lnTo>
                  <a:lnTo>
                    <a:pt x="0" y="9"/>
                  </a:lnTo>
                  <a:close/>
                </a:path>
              </a:pathLst>
            </a:custGeom>
            <a:solidFill>
              <a:srgbClr val="FF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41" name="Google Shape;741;p14"/>
            <p:cNvSpPr/>
            <p:nvPr/>
          </p:nvSpPr>
          <p:spPr>
            <a:xfrm>
              <a:off x="6269039" y="3475038"/>
              <a:ext cx="12700" cy="744538"/>
            </a:xfrm>
            <a:custGeom>
              <a:avLst/>
              <a:gdLst/>
              <a:ahLst/>
              <a:cxnLst/>
              <a:rect l="l" t="t" r="r" b="b"/>
              <a:pathLst>
                <a:path w="8" h="469" extrusionOk="0">
                  <a:moveTo>
                    <a:pt x="0" y="432"/>
                  </a:moveTo>
                  <a:lnTo>
                    <a:pt x="0" y="469"/>
                  </a:lnTo>
                  <a:lnTo>
                    <a:pt x="8" y="469"/>
                  </a:lnTo>
                  <a:lnTo>
                    <a:pt x="8" y="432"/>
                  </a:lnTo>
                  <a:lnTo>
                    <a:pt x="0" y="432"/>
                  </a:lnTo>
                  <a:close/>
                  <a:moveTo>
                    <a:pt x="0" y="360"/>
                  </a:moveTo>
                  <a:lnTo>
                    <a:pt x="0" y="397"/>
                  </a:lnTo>
                  <a:lnTo>
                    <a:pt x="8" y="397"/>
                  </a:lnTo>
                  <a:lnTo>
                    <a:pt x="8" y="360"/>
                  </a:lnTo>
                  <a:lnTo>
                    <a:pt x="0" y="360"/>
                  </a:lnTo>
                  <a:close/>
                  <a:moveTo>
                    <a:pt x="0" y="288"/>
                  </a:moveTo>
                  <a:lnTo>
                    <a:pt x="0" y="324"/>
                  </a:lnTo>
                  <a:lnTo>
                    <a:pt x="8" y="324"/>
                  </a:lnTo>
                  <a:lnTo>
                    <a:pt x="8" y="288"/>
                  </a:lnTo>
                  <a:lnTo>
                    <a:pt x="0" y="288"/>
                  </a:lnTo>
                  <a:close/>
                  <a:moveTo>
                    <a:pt x="0" y="215"/>
                  </a:moveTo>
                  <a:lnTo>
                    <a:pt x="0" y="252"/>
                  </a:lnTo>
                  <a:lnTo>
                    <a:pt x="8" y="252"/>
                  </a:lnTo>
                  <a:lnTo>
                    <a:pt x="8" y="215"/>
                  </a:lnTo>
                  <a:lnTo>
                    <a:pt x="0" y="215"/>
                  </a:lnTo>
                  <a:close/>
                  <a:moveTo>
                    <a:pt x="0" y="143"/>
                  </a:moveTo>
                  <a:lnTo>
                    <a:pt x="0" y="180"/>
                  </a:lnTo>
                  <a:lnTo>
                    <a:pt x="8" y="180"/>
                  </a:lnTo>
                  <a:lnTo>
                    <a:pt x="8" y="143"/>
                  </a:lnTo>
                  <a:lnTo>
                    <a:pt x="0" y="143"/>
                  </a:lnTo>
                  <a:close/>
                  <a:moveTo>
                    <a:pt x="0" y="71"/>
                  </a:moveTo>
                  <a:lnTo>
                    <a:pt x="0" y="108"/>
                  </a:lnTo>
                  <a:lnTo>
                    <a:pt x="8" y="108"/>
                  </a:lnTo>
                  <a:lnTo>
                    <a:pt x="8" y="71"/>
                  </a:lnTo>
                  <a:lnTo>
                    <a:pt x="0" y="71"/>
                  </a:lnTo>
                  <a:close/>
                  <a:moveTo>
                    <a:pt x="0" y="0"/>
                  </a:moveTo>
                  <a:lnTo>
                    <a:pt x="0" y="35"/>
                  </a:lnTo>
                  <a:lnTo>
                    <a:pt x="8" y="35"/>
                  </a:lnTo>
                  <a:lnTo>
                    <a:pt x="8" y="0"/>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42" name="Google Shape;742;p14"/>
            <p:cNvSpPr/>
            <p:nvPr/>
          </p:nvSpPr>
          <p:spPr>
            <a:xfrm>
              <a:off x="4752976" y="3505201"/>
              <a:ext cx="1393825" cy="914400"/>
            </a:xfrm>
            <a:prstGeom prst="rect">
              <a:avLst/>
            </a:prstGeom>
            <a:solidFill>
              <a:srgbClr val="B6E6D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43" name="Google Shape;743;p14"/>
            <p:cNvSpPr/>
            <p:nvPr/>
          </p:nvSpPr>
          <p:spPr>
            <a:xfrm>
              <a:off x="4752976" y="3505201"/>
              <a:ext cx="1393825" cy="9144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44" name="Google Shape;744;p14"/>
            <p:cNvSpPr/>
            <p:nvPr/>
          </p:nvSpPr>
          <p:spPr>
            <a:xfrm>
              <a:off x="4754638" y="3802064"/>
              <a:ext cx="1391368" cy="620713"/>
            </a:xfrm>
            <a:custGeom>
              <a:avLst/>
              <a:gdLst/>
              <a:ahLst/>
              <a:cxnLst/>
              <a:rect l="l" t="t" r="r" b="b"/>
              <a:pathLst>
                <a:path w="1391368" h="620713" extrusionOk="0">
                  <a:moveTo>
                    <a:pt x="741290" y="0"/>
                  </a:moveTo>
                  <a:lnTo>
                    <a:pt x="1007990" y="374650"/>
                  </a:lnTo>
                  <a:lnTo>
                    <a:pt x="1182615" y="109538"/>
                  </a:lnTo>
                  <a:lnTo>
                    <a:pt x="1391368" y="475942"/>
                  </a:lnTo>
                  <a:lnTo>
                    <a:pt x="1391368" y="620713"/>
                  </a:lnTo>
                  <a:lnTo>
                    <a:pt x="0" y="620713"/>
                  </a:lnTo>
                  <a:lnTo>
                    <a:pt x="277740" y="254000"/>
                  </a:lnTo>
                  <a:lnTo>
                    <a:pt x="426965" y="458788"/>
                  </a:lnTo>
                  <a:close/>
                </a:path>
              </a:pathLst>
            </a:custGeom>
            <a:solidFill>
              <a:srgbClr val="0085C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45" name="Google Shape;745;p14"/>
            <p:cNvSpPr/>
            <p:nvPr/>
          </p:nvSpPr>
          <p:spPr>
            <a:xfrm>
              <a:off x="5289551" y="3775076"/>
              <a:ext cx="400050" cy="334963"/>
            </a:xfrm>
            <a:custGeom>
              <a:avLst/>
              <a:gdLst/>
              <a:ahLst/>
              <a:cxnLst/>
              <a:rect l="l" t="t" r="r" b="b"/>
              <a:pathLst>
                <a:path w="252" h="211" extrusionOk="0">
                  <a:moveTo>
                    <a:pt x="126" y="0"/>
                  </a:moveTo>
                  <a:lnTo>
                    <a:pt x="252" y="190"/>
                  </a:lnTo>
                  <a:lnTo>
                    <a:pt x="170" y="118"/>
                  </a:lnTo>
                  <a:lnTo>
                    <a:pt x="127" y="170"/>
                  </a:lnTo>
                  <a:lnTo>
                    <a:pt x="95" y="107"/>
                  </a:lnTo>
                  <a:lnTo>
                    <a:pt x="0" y="211"/>
                  </a:lnTo>
                  <a:lnTo>
                    <a:pt x="126" y="0"/>
                  </a:lnTo>
                  <a:close/>
                </a:path>
              </a:pathLst>
            </a:custGeom>
            <a:solidFill>
              <a:srgbClr val="FB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46" name="Google Shape;746;p14"/>
            <p:cNvSpPr/>
            <p:nvPr/>
          </p:nvSpPr>
          <p:spPr>
            <a:xfrm>
              <a:off x="5813426" y="3849688"/>
              <a:ext cx="220663" cy="252413"/>
            </a:xfrm>
            <a:custGeom>
              <a:avLst/>
              <a:gdLst/>
              <a:ahLst/>
              <a:cxnLst/>
              <a:rect l="l" t="t" r="r" b="b"/>
              <a:pathLst>
                <a:path w="139" h="159" extrusionOk="0">
                  <a:moveTo>
                    <a:pt x="73" y="0"/>
                  </a:moveTo>
                  <a:lnTo>
                    <a:pt x="139" y="148"/>
                  </a:lnTo>
                  <a:lnTo>
                    <a:pt x="98" y="95"/>
                  </a:lnTo>
                  <a:lnTo>
                    <a:pt x="73" y="142"/>
                  </a:lnTo>
                  <a:lnTo>
                    <a:pt x="51" y="105"/>
                  </a:lnTo>
                  <a:lnTo>
                    <a:pt x="0" y="159"/>
                  </a:lnTo>
                  <a:lnTo>
                    <a:pt x="73" y="0"/>
                  </a:lnTo>
                  <a:close/>
                </a:path>
              </a:pathLst>
            </a:custGeom>
            <a:solidFill>
              <a:srgbClr val="FB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47" name="Google Shape;747;p14"/>
            <p:cNvSpPr/>
            <p:nvPr/>
          </p:nvSpPr>
          <p:spPr>
            <a:xfrm>
              <a:off x="4867276" y="3990976"/>
              <a:ext cx="282575" cy="279400"/>
            </a:xfrm>
            <a:custGeom>
              <a:avLst/>
              <a:gdLst/>
              <a:ahLst/>
              <a:cxnLst/>
              <a:rect l="l" t="t" r="r" b="b"/>
              <a:pathLst>
                <a:path w="178" h="176" extrusionOk="0">
                  <a:moveTo>
                    <a:pt x="103" y="0"/>
                  </a:moveTo>
                  <a:lnTo>
                    <a:pt x="178" y="139"/>
                  </a:lnTo>
                  <a:lnTo>
                    <a:pt x="137" y="116"/>
                  </a:lnTo>
                  <a:lnTo>
                    <a:pt x="104" y="154"/>
                  </a:lnTo>
                  <a:lnTo>
                    <a:pt x="71" y="110"/>
                  </a:lnTo>
                  <a:lnTo>
                    <a:pt x="0" y="176"/>
                  </a:lnTo>
                  <a:lnTo>
                    <a:pt x="103" y="0"/>
                  </a:lnTo>
                  <a:close/>
                </a:path>
              </a:pathLst>
            </a:custGeom>
            <a:solidFill>
              <a:srgbClr val="FB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48" name="Google Shape;748;p14"/>
            <p:cNvSpPr/>
            <p:nvPr/>
          </p:nvSpPr>
          <p:spPr>
            <a:xfrm>
              <a:off x="5016501" y="3646488"/>
              <a:ext cx="293688" cy="290513"/>
            </a:xfrm>
            <a:prstGeom prst="ellipse">
              <a:avLst/>
            </a:prstGeom>
            <a:solidFill>
              <a:srgbClr val="ECB11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49" name="Google Shape;749;p14"/>
            <p:cNvSpPr/>
            <p:nvPr/>
          </p:nvSpPr>
          <p:spPr>
            <a:xfrm>
              <a:off x="5659439" y="2263776"/>
              <a:ext cx="3217863" cy="1738313"/>
            </a:xfrm>
            <a:custGeom>
              <a:avLst/>
              <a:gdLst/>
              <a:ahLst/>
              <a:cxnLst/>
              <a:rect l="l" t="t" r="r" b="b"/>
              <a:pathLst>
                <a:path w="1382" h="747" extrusionOk="0">
                  <a:moveTo>
                    <a:pt x="1199" y="312"/>
                  </a:moveTo>
                  <a:cubicBezTo>
                    <a:pt x="1189" y="138"/>
                    <a:pt x="1045" y="0"/>
                    <a:pt x="869" y="0"/>
                  </a:cubicBezTo>
                  <a:cubicBezTo>
                    <a:pt x="719" y="0"/>
                    <a:pt x="593" y="99"/>
                    <a:pt x="551" y="234"/>
                  </a:cubicBezTo>
                  <a:cubicBezTo>
                    <a:pt x="515" y="209"/>
                    <a:pt x="472" y="194"/>
                    <a:pt x="424" y="194"/>
                  </a:cubicBezTo>
                  <a:cubicBezTo>
                    <a:pt x="312" y="194"/>
                    <a:pt x="219" y="278"/>
                    <a:pt x="206" y="388"/>
                  </a:cubicBezTo>
                  <a:cubicBezTo>
                    <a:pt x="198" y="386"/>
                    <a:pt x="189" y="386"/>
                    <a:pt x="180" y="386"/>
                  </a:cubicBezTo>
                  <a:cubicBezTo>
                    <a:pt x="81" y="386"/>
                    <a:pt x="0" y="467"/>
                    <a:pt x="0" y="566"/>
                  </a:cubicBezTo>
                  <a:cubicBezTo>
                    <a:pt x="0" y="666"/>
                    <a:pt x="81" y="747"/>
                    <a:pt x="180" y="747"/>
                  </a:cubicBezTo>
                  <a:cubicBezTo>
                    <a:pt x="1163" y="747"/>
                    <a:pt x="1163" y="747"/>
                    <a:pt x="1163" y="747"/>
                  </a:cubicBezTo>
                  <a:cubicBezTo>
                    <a:pt x="1284" y="747"/>
                    <a:pt x="1382" y="649"/>
                    <a:pt x="1382" y="528"/>
                  </a:cubicBezTo>
                  <a:cubicBezTo>
                    <a:pt x="1382" y="419"/>
                    <a:pt x="1303" y="329"/>
                    <a:pt x="1199" y="312"/>
                  </a:cubicBezTo>
                  <a:close/>
                </a:path>
              </a:pathLst>
            </a:custGeom>
            <a:solidFill>
              <a:srgbClr val="FCBA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50" name="Google Shape;750;p14"/>
            <p:cNvSpPr/>
            <p:nvPr/>
          </p:nvSpPr>
          <p:spPr>
            <a:xfrm>
              <a:off x="6784976" y="2967038"/>
              <a:ext cx="990600" cy="1004888"/>
            </a:xfrm>
            <a:custGeom>
              <a:avLst/>
              <a:gdLst/>
              <a:ahLst/>
              <a:cxnLst/>
              <a:rect l="l" t="t" r="r" b="b"/>
              <a:pathLst>
                <a:path w="426" h="432" extrusionOk="0">
                  <a:moveTo>
                    <a:pt x="413" y="194"/>
                  </a:moveTo>
                  <a:cubicBezTo>
                    <a:pt x="227" y="8"/>
                    <a:pt x="227" y="8"/>
                    <a:pt x="227" y="8"/>
                  </a:cubicBezTo>
                  <a:cubicBezTo>
                    <a:pt x="219" y="0"/>
                    <a:pt x="207" y="0"/>
                    <a:pt x="199" y="8"/>
                  </a:cubicBezTo>
                  <a:cubicBezTo>
                    <a:pt x="13" y="194"/>
                    <a:pt x="13" y="194"/>
                    <a:pt x="13" y="194"/>
                  </a:cubicBezTo>
                  <a:cubicBezTo>
                    <a:pt x="0" y="206"/>
                    <a:pt x="9" y="228"/>
                    <a:pt x="27" y="228"/>
                  </a:cubicBezTo>
                  <a:cubicBezTo>
                    <a:pt x="58" y="228"/>
                    <a:pt x="58" y="228"/>
                    <a:pt x="58" y="228"/>
                  </a:cubicBezTo>
                  <a:cubicBezTo>
                    <a:pt x="69" y="228"/>
                    <a:pt x="78" y="237"/>
                    <a:pt x="78" y="248"/>
                  </a:cubicBezTo>
                  <a:cubicBezTo>
                    <a:pt x="78" y="411"/>
                    <a:pt x="78" y="411"/>
                    <a:pt x="78" y="411"/>
                  </a:cubicBezTo>
                  <a:cubicBezTo>
                    <a:pt x="78" y="423"/>
                    <a:pt x="87" y="432"/>
                    <a:pt x="98" y="432"/>
                  </a:cubicBezTo>
                  <a:cubicBezTo>
                    <a:pt x="328" y="432"/>
                    <a:pt x="328" y="432"/>
                    <a:pt x="328" y="432"/>
                  </a:cubicBezTo>
                  <a:cubicBezTo>
                    <a:pt x="339" y="432"/>
                    <a:pt x="348" y="423"/>
                    <a:pt x="348" y="411"/>
                  </a:cubicBezTo>
                  <a:cubicBezTo>
                    <a:pt x="348" y="248"/>
                    <a:pt x="348" y="248"/>
                    <a:pt x="348" y="248"/>
                  </a:cubicBezTo>
                  <a:cubicBezTo>
                    <a:pt x="348" y="237"/>
                    <a:pt x="357" y="228"/>
                    <a:pt x="368" y="228"/>
                  </a:cubicBezTo>
                  <a:cubicBezTo>
                    <a:pt x="399" y="228"/>
                    <a:pt x="399" y="228"/>
                    <a:pt x="399" y="228"/>
                  </a:cubicBezTo>
                  <a:cubicBezTo>
                    <a:pt x="417" y="228"/>
                    <a:pt x="426" y="206"/>
                    <a:pt x="413" y="194"/>
                  </a:cubicBezTo>
                  <a:close/>
                </a:path>
              </a:pathLst>
            </a:custGeom>
            <a:solidFill>
              <a:srgbClr val="FB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51" name="Google Shape;751;p14"/>
            <p:cNvSpPr/>
            <p:nvPr/>
          </p:nvSpPr>
          <p:spPr>
            <a:xfrm>
              <a:off x="6426201" y="4759326"/>
              <a:ext cx="1822450" cy="314325"/>
            </a:xfrm>
            <a:custGeom>
              <a:avLst/>
              <a:gdLst/>
              <a:ahLst/>
              <a:cxnLst/>
              <a:rect l="l" t="t" r="r" b="b"/>
              <a:pathLst>
                <a:path w="1148" h="198" extrusionOk="0">
                  <a:moveTo>
                    <a:pt x="1148" y="182"/>
                  </a:moveTo>
                  <a:lnTo>
                    <a:pt x="347" y="198"/>
                  </a:lnTo>
                  <a:lnTo>
                    <a:pt x="0" y="0"/>
                  </a:lnTo>
                  <a:lnTo>
                    <a:pt x="777" y="0"/>
                  </a:lnTo>
                  <a:lnTo>
                    <a:pt x="1148" y="182"/>
                  </a:lnTo>
                  <a:close/>
                </a:path>
              </a:pathLst>
            </a:custGeom>
            <a:solidFill>
              <a:srgbClr val="DBDB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52" name="Google Shape;752;p14"/>
            <p:cNvSpPr/>
            <p:nvPr/>
          </p:nvSpPr>
          <p:spPr>
            <a:xfrm>
              <a:off x="6532564" y="4783138"/>
              <a:ext cx="1470025" cy="176213"/>
            </a:xfrm>
            <a:custGeom>
              <a:avLst/>
              <a:gdLst/>
              <a:ahLst/>
              <a:cxnLst/>
              <a:rect l="l" t="t" r="r" b="b"/>
              <a:pathLst>
                <a:path w="926" h="111" extrusionOk="0">
                  <a:moveTo>
                    <a:pt x="217" y="111"/>
                  </a:moveTo>
                  <a:lnTo>
                    <a:pt x="0" y="0"/>
                  </a:lnTo>
                  <a:lnTo>
                    <a:pt x="709" y="0"/>
                  </a:lnTo>
                  <a:lnTo>
                    <a:pt x="926" y="108"/>
                  </a:lnTo>
                  <a:lnTo>
                    <a:pt x="217" y="111"/>
                  </a:lnTo>
                  <a:close/>
                </a:path>
              </a:pathLst>
            </a:custGeom>
            <a:solidFill>
              <a:srgbClr val="08002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53" name="Google Shape;753;p14"/>
            <p:cNvSpPr/>
            <p:nvPr/>
          </p:nvSpPr>
          <p:spPr>
            <a:xfrm>
              <a:off x="6426201" y="4613276"/>
              <a:ext cx="1822450" cy="312738"/>
            </a:xfrm>
            <a:custGeom>
              <a:avLst/>
              <a:gdLst/>
              <a:ahLst/>
              <a:cxnLst/>
              <a:rect l="l" t="t" r="r" b="b"/>
              <a:pathLst>
                <a:path w="1148" h="197" extrusionOk="0">
                  <a:moveTo>
                    <a:pt x="1148" y="181"/>
                  </a:moveTo>
                  <a:lnTo>
                    <a:pt x="347" y="197"/>
                  </a:lnTo>
                  <a:lnTo>
                    <a:pt x="0" y="0"/>
                  </a:lnTo>
                  <a:lnTo>
                    <a:pt x="777" y="0"/>
                  </a:lnTo>
                  <a:lnTo>
                    <a:pt x="1148" y="181"/>
                  </a:lnTo>
                  <a:close/>
                </a:path>
              </a:pathLst>
            </a:custGeom>
            <a:solidFill>
              <a:srgbClr val="DBDB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54" name="Google Shape;754;p14"/>
            <p:cNvSpPr/>
            <p:nvPr/>
          </p:nvSpPr>
          <p:spPr>
            <a:xfrm>
              <a:off x="6532564" y="4635501"/>
              <a:ext cx="1470025" cy="177800"/>
            </a:xfrm>
            <a:custGeom>
              <a:avLst/>
              <a:gdLst/>
              <a:ahLst/>
              <a:cxnLst/>
              <a:rect l="l" t="t" r="r" b="b"/>
              <a:pathLst>
                <a:path w="926" h="112" extrusionOk="0">
                  <a:moveTo>
                    <a:pt x="217" y="112"/>
                  </a:moveTo>
                  <a:lnTo>
                    <a:pt x="0" y="0"/>
                  </a:lnTo>
                  <a:lnTo>
                    <a:pt x="709" y="0"/>
                  </a:lnTo>
                  <a:lnTo>
                    <a:pt x="926" y="109"/>
                  </a:lnTo>
                  <a:lnTo>
                    <a:pt x="217" y="112"/>
                  </a:lnTo>
                  <a:close/>
                </a:path>
              </a:pathLst>
            </a:custGeom>
            <a:solidFill>
              <a:srgbClr val="08002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55" name="Google Shape;755;p14"/>
            <p:cNvSpPr/>
            <p:nvPr/>
          </p:nvSpPr>
          <p:spPr>
            <a:xfrm>
              <a:off x="6426201" y="4454526"/>
              <a:ext cx="1822450" cy="314325"/>
            </a:xfrm>
            <a:custGeom>
              <a:avLst/>
              <a:gdLst/>
              <a:ahLst/>
              <a:cxnLst/>
              <a:rect l="l" t="t" r="r" b="b"/>
              <a:pathLst>
                <a:path w="1148" h="198" extrusionOk="0">
                  <a:moveTo>
                    <a:pt x="1148" y="183"/>
                  </a:moveTo>
                  <a:lnTo>
                    <a:pt x="347" y="198"/>
                  </a:lnTo>
                  <a:lnTo>
                    <a:pt x="0" y="0"/>
                  </a:lnTo>
                  <a:lnTo>
                    <a:pt x="777" y="0"/>
                  </a:lnTo>
                  <a:lnTo>
                    <a:pt x="1148" y="183"/>
                  </a:lnTo>
                  <a:close/>
                </a:path>
              </a:pathLst>
            </a:custGeom>
            <a:solidFill>
              <a:srgbClr val="DBDB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56" name="Google Shape;756;p14"/>
            <p:cNvSpPr/>
            <p:nvPr/>
          </p:nvSpPr>
          <p:spPr>
            <a:xfrm>
              <a:off x="6532564" y="4478338"/>
              <a:ext cx="1470025" cy="176213"/>
            </a:xfrm>
            <a:custGeom>
              <a:avLst/>
              <a:gdLst/>
              <a:ahLst/>
              <a:cxnLst/>
              <a:rect l="l" t="t" r="r" b="b"/>
              <a:pathLst>
                <a:path w="926" h="111" extrusionOk="0">
                  <a:moveTo>
                    <a:pt x="217" y="111"/>
                  </a:moveTo>
                  <a:lnTo>
                    <a:pt x="0" y="0"/>
                  </a:lnTo>
                  <a:lnTo>
                    <a:pt x="709" y="0"/>
                  </a:lnTo>
                  <a:lnTo>
                    <a:pt x="926" y="109"/>
                  </a:lnTo>
                  <a:lnTo>
                    <a:pt x="217" y="111"/>
                  </a:lnTo>
                  <a:close/>
                </a:path>
              </a:pathLst>
            </a:custGeom>
            <a:solidFill>
              <a:srgbClr val="08002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57" name="Google Shape;757;p14"/>
            <p:cNvSpPr/>
            <p:nvPr/>
          </p:nvSpPr>
          <p:spPr>
            <a:xfrm>
              <a:off x="6426201" y="4295776"/>
              <a:ext cx="1822450" cy="317500"/>
            </a:xfrm>
            <a:custGeom>
              <a:avLst/>
              <a:gdLst/>
              <a:ahLst/>
              <a:cxnLst/>
              <a:rect l="l" t="t" r="r" b="b"/>
              <a:pathLst>
                <a:path w="1148" h="200" extrusionOk="0">
                  <a:moveTo>
                    <a:pt x="1148" y="183"/>
                  </a:moveTo>
                  <a:lnTo>
                    <a:pt x="347" y="200"/>
                  </a:lnTo>
                  <a:lnTo>
                    <a:pt x="0" y="0"/>
                  </a:lnTo>
                  <a:lnTo>
                    <a:pt x="777" y="0"/>
                  </a:lnTo>
                  <a:lnTo>
                    <a:pt x="1148" y="183"/>
                  </a:lnTo>
                  <a:close/>
                </a:path>
              </a:pathLst>
            </a:custGeom>
            <a:solidFill>
              <a:srgbClr val="DBDB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58" name="Google Shape;758;p14"/>
            <p:cNvSpPr/>
            <p:nvPr/>
          </p:nvSpPr>
          <p:spPr>
            <a:xfrm>
              <a:off x="6532564" y="4321176"/>
              <a:ext cx="1470025" cy="177800"/>
            </a:xfrm>
            <a:custGeom>
              <a:avLst/>
              <a:gdLst/>
              <a:ahLst/>
              <a:cxnLst/>
              <a:rect l="l" t="t" r="r" b="b"/>
              <a:pathLst>
                <a:path w="926" h="112" extrusionOk="0">
                  <a:moveTo>
                    <a:pt x="217" y="112"/>
                  </a:moveTo>
                  <a:lnTo>
                    <a:pt x="0" y="0"/>
                  </a:lnTo>
                  <a:lnTo>
                    <a:pt x="709" y="0"/>
                  </a:lnTo>
                  <a:lnTo>
                    <a:pt x="926" y="109"/>
                  </a:lnTo>
                  <a:lnTo>
                    <a:pt x="217" y="112"/>
                  </a:lnTo>
                  <a:close/>
                </a:path>
              </a:pathLst>
            </a:custGeom>
            <a:solidFill>
              <a:srgbClr val="08002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59" name="Google Shape;759;p14"/>
            <p:cNvSpPr/>
            <p:nvPr/>
          </p:nvSpPr>
          <p:spPr>
            <a:xfrm>
              <a:off x="6426201" y="4140201"/>
              <a:ext cx="1822450" cy="314325"/>
            </a:xfrm>
            <a:custGeom>
              <a:avLst/>
              <a:gdLst/>
              <a:ahLst/>
              <a:cxnLst/>
              <a:rect l="l" t="t" r="r" b="b"/>
              <a:pathLst>
                <a:path w="1148" h="198" extrusionOk="0">
                  <a:moveTo>
                    <a:pt x="1148" y="183"/>
                  </a:moveTo>
                  <a:lnTo>
                    <a:pt x="347" y="198"/>
                  </a:lnTo>
                  <a:lnTo>
                    <a:pt x="0" y="0"/>
                  </a:lnTo>
                  <a:lnTo>
                    <a:pt x="777" y="0"/>
                  </a:lnTo>
                  <a:lnTo>
                    <a:pt x="1148" y="183"/>
                  </a:lnTo>
                  <a:close/>
                </a:path>
              </a:pathLst>
            </a:custGeom>
            <a:solidFill>
              <a:srgbClr val="DBDB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60" name="Google Shape;760;p14"/>
            <p:cNvSpPr/>
            <p:nvPr/>
          </p:nvSpPr>
          <p:spPr>
            <a:xfrm>
              <a:off x="6532564" y="4164013"/>
              <a:ext cx="1470025" cy="176213"/>
            </a:xfrm>
            <a:custGeom>
              <a:avLst/>
              <a:gdLst/>
              <a:ahLst/>
              <a:cxnLst/>
              <a:rect l="l" t="t" r="r" b="b"/>
              <a:pathLst>
                <a:path w="926" h="111" extrusionOk="0">
                  <a:moveTo>
                    <a:pt x="217" y="111"/>
                  </a:moveTo>
                  <a:lnTo>
                    <a:pt x="0" y="0"/>
                  </a:lnTo>
                  <a:lnTo>
                    <a:pt x="709" y="0"/>
                  </a:lnTo>
                  <a:lnTo>
                    <a:pt x="926" y="108"/>
                  </a:lnTo>
                  <a:lnTo>
                    <a:pt x="217" y="111"/>
                  </a:lnTo>
                  <a:close/>
                </a:path>
              </a:pathLst>
            </a:custGeom>
            <a:solidFill>
              <a:srgbClr val="08002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61" name="Google Shape;761;p14"/>
            <p:cNvSpPr/>
            <p:nvPr/>
          </p:nvSpPr>
          <p:spPr>
            <a:xfrm>
              <a:off x="4786314" y="3727451"/>
              <a:ext cx="269875" cy="638175"/>
            </a:xfrm>
            <a:custGeom>
              <a:avLst/>
              <a:gdLst/>
              <a:ahLst/>
              <a:cxnLst/>
              <a:rect l="l" t="t" r="r" b="b"/>
              <a:pathLst>
                <a:path w="116" h="274" extrusionOk="0">
                  <a:moveTo>
                    <a:pt x="36" y="7"/>
                  </a:moveTo>
                  <a:cubicBezTo>
                    <a:pt x="35" y="1"/>
                    <a:pt x="45" y="0"/>
                    <a:pt x="50" y="3"/>
                  </a:cubicBezTo>
                  <a:cubicBezTo>
                    <a:pt x="62" y="12"/>
                    <a:pt x="82" y="38"/>
                    <a:pt x="90" y="101"/>
                  </a:cubicBezTo>
                  <a:cubicBezTo>
                    <a:pt x="96" y="148"/>
                    <a:pt x="87" y="232"/>
                    <a:pt x="102" y="253"/>
                  </a:cubicBezTo>
                  <a:cubicBezTo>
                    <a:pt x="116" y="274"/>
                    <a:pt x="0" y="274"/>
                    <a:pt x="0" y="274"/>
                  </a:cubicBezTo>
                  <a:cubicBezTo>
                    <a:pt x="2" y="11"/>
                    <a:pt x="2" y="11"/>
                    <a:pt x="2" y="11"/>
                  </a:cubicBezTo>
                  <a:cubicBezTo>
                    <a:pt x="36" y="7"/>
                    <a:pt x="36" y="7"/>
                    <a:pt x="36" y="7"/>
                  </a:cubicBezTo>
                </a:path>
              </a:pathLst>
            </a:custGeom>
            <a:solidFill>
              <a:srgbClr val="08002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62" name="Google Shape;762;p14"/>
            <p:cNvSpPr/>
            <p:nvPr/>
          </p:nvSpPr>
          <p:spPr>
            <a:xfrm>
              <a:off x="4529139" y="3744913"/>
              <a:ext cx="273050" cy="620713"/>
            </a:xfrm>
            <a:custGeom>
              <a:avLst/>
              <a:gdLst/>
              <a:ahLst/>
              <a:cxnLst/>
              <a:rect l="l" t="t" r="r" b="b"/>
              <a:pathLst>
                <a:path w="117" h="267" extrusionOk="0">
                  <a:moveTo>
                    <a:pt x="81" y="0"/>
                  </a:moveTo>
                  <a:cubicBezTo>
                    <a:pt x="50" y="11"/>
                    <a:pt x="50" y="11"/>
                    <a:pt x="50" y="11"/>
                  </a:cubicBezTo>
                  <a:cubicBezTo>
                    <a:pt x="50" y="11"/>
                    <a:pt x="33" y="27"/>
                    <a:pt x="26" y="90"/>
                  </a:cubicBezTo>
                  <a:cubicBezTo>
                    <a:pt x="20" y="138"/>
                    <a:pt x="30" y="225"/>
                    <a:pt x="15" y="246"/>
                  </a:cubicBezTo>
                  <a:cubicBezTo>
                    <a:pt x="0" y="267"/>
                    <a:pt x="117" y="267"/>
                    <a:pt x="117" y="267"/>
                  </a:cubicBezTo>
                  <a:cubicBezTo>
                    <a:pt x="115" y="4"/>
                    <a:pt x="115" y="4"/>
                    <a:pt x="115" y="4"/>
                  </a:cubicBezTo>
                  <a:cubicBezTo>
                    <a:pt x="81" y="0"/>
                    <a:pt x="81" y="0"/>
                    <a:pt x="81" y="0"/>
                  </a:cubicBezTo>
                </a:path>
              </a:pathLst>
            </a:custGeom>
            <a:solidFill>
              <a:srgbClr val="08002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63" name="Google Shape;763;p14"/>
            <p:cNvSpPr/>
            <p:nvPr/>
          </p:nvSpPr>
          <p:spPr>
            <a:xfrm>
              <a:off x="4656139" y="3975101"/>
              <a:ext cx="393700" cy="425450"/>
            </a:xfrm>
            <a:custGeom>
              <a:avLst/>
              <a:gdLst/>
              <a:ahLst/>
              <a:cxnLst/>
              <a:rect l="l" t="t" r="r" b="b"/>
              <a:pathLst>
                <a:path w="169" h="183" extrusionOk="0">
                  <a:moveTo>
                    <a:pt x="100" y="23"/>
                  </a:moveTo>
                  <a:cubicBezTo>
                    <a:pt x="100" y="56"/>
                    <a:pt x="100" y="56"/>
                    <a:pt x="100" y="56"/>
                  </a:cubicBezTo>
                  <a:cubicBezTo>
                    <a:pt x="100" y="67"/>
                    <a:pt x="107" y="76"/>
                    <a:pt x="117" y="79"/>
                  </a:cubicBezTo>
                  <a:cubicBezTo>
                    <a:pt x="122" y="80"/>
                    <a:pt x="128" y="81"/>
                    <a:pt x="137" y="81"/>
                  </a:cubicBezTo>
                  <a:cubicBezTo>
                    <a:pt x="169" y="82"/>
                    <a:pt x="137" y="147"/>
                    <a:pt x="137" y="147"/>
                  </a:cubicBezTo>
                  <a:cubicBezTo>
                    <a:pt x="76" y="183"/>
                    <a:pt x="76" y="183"/>
                    <a:pt x="76" y="183"/>
                  </a:cubicBezTo>
                  <a:cubicBezTo>
                    <a:pt x="5" y="183"/>
                    <a:pt x="5" y="183"/>
                    <a:pt x="5" y="183"/>
                  </a:cubicBezTo>
                  <a:cubicBezTo>
                    <a:pt x="0" y="80"/>
                    <a:pt x="0" y="80"/>
                    <a:pt x="0" y="80"/>
                  </a:cubicBezTo>
                  <a:cubicBezTo>
                    <a:pt x="12" y="79"/>
                    <a:pt x="22" y="72"/>
                    <a:pt x="25" y="61"/>
                  </a:cubicBezTo>
                  <a:cubicBezTo>
                    <a:pt x="27" y="54"/>
                    <a:pt x="28" y="45"/>
                    <a:pt x="27" y="32"/>
                  </a:cubicBezTo>
                  <a:cubicBezTo>
                    <a:pt x="26" y="0"/>
                    <a:pt x="100" y="23"/>
                    <a:pt x="100" y="23"/>
                  </a:cubicBezTo>
                </a:path>
              </a:pathLst>
            </a:custGeom>
            <a:solidFill>
              <a:srgbClr val="FCB2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64" name="Google Shape;764;p14"/>
            <p:cNvSpPr/>
            <p:nvPr/>
          </p:nvSpPr>
          <p:spPr>
            <a:xfrm>
              <a:off x="4762501" y="4084638"/>
              <a:ext cx="165100" cy="84138"/>
            </a:xfrm>
            <a:custGeom>
              <a:avLst/>
              <a:gdLst/>
              <a:ahLst/>
              <a:cxnLst/>
              <a:rect l="l" t="t" r="r" b="b"/>
              <a:pathLst>
                <a:path w="71" h="36" extrusionOk="0">
                  <a:moveTo>
                    <a:pt x="54" y="0"/>
                  </a:moveTo>
                  <a:cubicBezTo>
                    <a:pt x="51" y="5"/>
                    <a:pt x="47" y="10"/>
                    <a:pt x="43" y="14"/>
                  </a:cubicBezTo>
                  <a:cubicBezTo>
                    <a:pt x="43" y="14"/>
                    <a:pt x="43" y="14"/>
                    <a:pt x="43" y="14"/>
                  </a:cubicBezTo>
                  <a:cubicBezTo>
                    <a:pt x="41" y="15"/>
                    <a:pt x="40" y="17"/>
                    <a:pt x="37" y="18"/>
                  </a:cubicBezTo>
                  <a:cubicBezTo>
                    <a:pt x="31" y="23"/>
                    <a:pt x="24" y="25"/>
                    <a:pt x="16" y="26"/>
                  </a:cubicBezTo>
                  <a:cubicBezTo>
                    <a:pt x="14" y="26"/>
                    <a:pt x="11" y="26"/>
                    <a:pt x="9" y="26"/>
                  </a:cubicBezTo>
                  <a:cubicBezTo>
                    <a:pt x="7" y="26"/>
                    <a:pt x="4" y="26"/>
                    <a:pt x="1" y="26"/>
                  </a:cubicBezTo>
                  <a:cubicBezTo>
                    <a:pt x="2" y="25"/>
                    <a:pt x="3" y="25"/>
                    <a:pt x="4" y="25"/>
                  </a:cubicBezTo>
                  <a:cubicBezTo>
                    <a:pt x="3" y="25"/>
                    <a:pt x="2" y="25"/>
                    <a:pt x="1" y="25"/>
                  </a:cubicBezTo>
                  <a:cubicBezTo>
                    <a:pt x="0" y="26"/>
                    <a:pt x="0" y="26"/>
                    <a:pt x="0" y="26"/>
                  </a:cubicBezTo>
                  <a:cubicBezTo>
                    <a:pt x="0" y="26"/>
                    <a:pt x="21" y="36"/>
                    <a:pt x="49" y="36"/>
                  </a:cubicBezTo>
                  <a:cubicBezTo>
                    <a:pt x="56" y="36"/>
                    <a:pt x="63" y="35"/>
                    <a:pt x="71" y="33"/>
                  </a:cubicBezTo>
                  <a:cubicBezTo>
                    <a:pt x="71" y="33"/>
                    <a:pt x="71" y="32"/>
                    <a:pt x="71" y="32"/>
                  </a:cubicBezTo>
                  <a:cubicBezTo>
                    <a:pt x="70" y="32"/>
                    <a:pt x="69" y="31"/>
                    <a:pt x="68" y="31"/>
                  </a:cubicBezTo>
                  <a:cubicBezTo>
                    <a:pt x="60" y="27"/>
                    <a:pt x="54" y="18"/>
                    <a:pt x="54" y="9"/>
                  </a:cubicBezTo>
                  <a:cubicBezTo>
                    <a:pt x="54" y="0"/>
                    <a:pt x="54" y="0"/>
                    <a:pt x="54" y="0"/>
                  </a:cubicBezTo>
                </a:path>
              </a:pathLst>
            </a:custGeom>
            <a:solidFill>
              <a:srgbClr val="FB9C8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65" name="Google Shape;765;p14"/>
            <p:cNvSpPr/>
            <p:nvPr/>
          </p:nvSpPr>
          <p:spPr>
            <a:xfrm>
              <a:off x="4354514" y="4156076"/>
              <a:ext cx="866775" cy="942975"/>
            </a:xfrm>
            <a:custGeom>
              <a:avLst/>
              <a:gdLst/>
              <a:ahLst/>
              <a:cxnLst/>
              <a:rect l="l" t="t" r="r" b="b"/>
              <a:pathLst>
                <a:path w="372" h="405" extrusionOk="0">
                  <a:moveTo>
                    <a:pt x="341" y="349"/>
                  </a:moveTo>
                  <a:cubicBezTo>
                    <a:pt x="311" y="325"/>
                    <a:pt x="312" y="227"/>
                    <a:pt x="312" y="227"/>
                  </a:cubicBezTo>
                  <a:cubicBezTo>
                    <a:pt x="312" y="227"/>
                    <a:pt x="340" y="66"/>
                    <a:pt x="284" y="8"/>
                  </a:cubicBezTo>
                  <a:cubicBezTo>
                    <a:pt x="278" y="2"/>
                    <a:pt x="248" y="1"/>
                    <a:pt x="246" y="0"/>
                  </a:cubicBezTo>
                  <a:cubicBezTo>
                    <a:pt x="242" y="40"/>
                    <a:pt x="224" y="35"/>
                    <a:pt x="186" y="36"/>
                  </a:cubicBezTo>
                  <a:cubicBezTo>
                    <a:pt x="147" y="37"/>
                    <a:pt x="146" y="38"/>
                    <a:pt x="131" y="0"/>
                  </a:cubicBezTo>
                  <a:cubicBezTo>
                    <a:pt x="123" y="0"/>
                    <a:pt x="88" y="7"/>
                    <a:pt x="88" y="7"/>
                  </a:cubicBezTo>
                  <a:cubicBezTo>
                    <a:pt x="88" y="7"/>
                    <a:pt x="38" y="164"/>
                    <a:pt x="38" y="197"/>
                  </a:cubicBezTo>
                  <a:cubicBezTo>
                    <a:pt x="38" y="238"/>
                    <a:pt x="0" y="304"/>
                    <a:pt x="0" y="304"/>
                  </a:cubicBezTo>
                  <a:cubicBezTo>
                    <a:pt x="92" y="405"/>
                    <a:pt x="92" y="405"/>
                    <a:pt x="92" y="405"/>
                  </a:cubicBezTo>
                  <a:cubicBezTo>
                    <a:pt x="263" y="405"/>
                    <a:pt x="263" y="405"/>
                    <a:pt x="263" y="405"/>
                  </a:cubicBezTo>
                  <a:cubicBezTo>
                    <a:pt x="263" y="405"/>
                    <a:pt x="372" y="374"/>
                    <a:pt x="341" y="349"/>
                  </a:cubicBezTo>
                </a:path>
              </a:pathLst>
            </a:custGeom>
            <a:solidFill>
              <a:srgbClr val="FF693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66" name="Google Shape;766;p14"/>
            <p:cNvSpPr/>
            <p:nvPr/>
          </p:nvSpPr>
          <p:spPr>
            <a:xfrm>
              <a:off x="4735514" y="4968876"/>
              <a:ext cx="230188" cy="60325"/>
            </a:xfrm>
            <a:custGeom>
              <a:avLst/>
              <a:gdLst/>
              <a:ahLst/>
              <a:cxnLst/>
              <a:rect l="l" t="t" r="r" b="b"/>
              <a:pathLst>
                <a:path w="99" h="26" extrusionOk="0">
                  <a:moveTo>
                    <a:pt x="99" y="0"/>
                  </a:moveTo>
                  <a:cubicBezTo>
                    <a:pt x="0" y="0"/>
                    <a:pt x="0" y="0"/>
                    <a:pt x="0" y="0"/>
                  </a:cubicBezTo>
                  <a:cubicBezTo>
                    <a:pt x="16" y="9"/>
                    <a:pt x="30" y="18"/>
                    <a:pt x="42" y="26"/>
                  </a:cubicBezTo>
                  <a:cubicBezTo>
                    <a:pt x="99" y="0"/>
                    <a:pt x="99" y="0"/>
                    <a:pt x="99" y="0"/>
                  </a:cubicBezTo>
                </a:path>
              </a:pathLst>
            </a:custGeom>
            <a:solidFill>
              <a:srgbClr val="FF2B0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67" name="Google Shape;767;p14"/>
            <p:cNvSpPr/>
            <p:nvPr/>
          </p:nvSpPr>
          <p:spPr>
            <a:xfrm>
              <a:off x="4281489" y="4171951"/>
              <a:ext cx="571500" cy="798513"/>
            </a:xfrm>
            <a:custGeom>
              <a:avLst/>
              <a:gdLst/>
              <a:ahLst/>
              <a:cxnLst/>
              <a:rect l="l" t="t" r="r" b="b"/>
              <a:pathLst>
                <a:path w="246" h="343" extrusionOk="0">
                  <a:moveTo>
                    <a:pt x="145" y="112"/>
                  </a:moveTo>
                  <a:cubicBezTo>
                    <a:pt x="162" y="72"/>
                    <a:pt x="149" y="32"/>
                    <a:pt x="139" y="11"/>
                  </a:cubicBezTo>
                  <a:cubicBezTo>
                    <a:pt x="135" y="1"/>
                    <a:pt x="119" y="0"/>
                    <a:pt x="119" y="0"/>
                  </a:cubicBezTo>
                  <a:cubicBezTo>
                    <a:pt x="119" y="0"/>
                    <a:pt x="65" y="23"/>
                    <a:pt x="23" y="163"/>
                  </a:cubicBezTo>
                  <a:cubicBezTo>
                    <a:pt x="23" y="163"/>
                    <a:pt x="0" y="262"/>
                    <a:pt x="12" y="280"/>
                  </a:cubicBezTo>
                  <a:cubicBezTo>
                    <a:pt x="43" y="327"/>
                    <a:pt x="212" y="336"/>
                    <a:pt x="229" y="339"/>
                  </a:cubicBezTo>
                  <a:cubicBezTo>
                    <a:pt x="246" y="343"/>
                    <a:pt x="222" y="291"/>
                    <a:pt x="222" y="291"/>
                  </a:cubicBezTo>
                  <a:cubicBezTo>
                    <a:pt x="222" y="291"/>
                    <a:pt x="129" y="234"/>
                    <a:pt x="92" y="234"/>
                  </a:cubicBezTo>
                  <a:cubicBezTo>
                    <a:pt x="92" y="234"/>
                    <a:pt x="133" y="139"/>
                    <a:pt x="145" y="112"/>
                  </a:cubicBezTo>
                </a:path>
              </a:pathLst>
            </a:custGeom>
            <a:solidFill>
              <a:srgbClr val="FF693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68" name="Google Shape;768;p14"/>
            <p:cNvSpPr/>
            <p:nvPr/>
          </p:nvSpPr>
          <p:spPr>
            <a:xfrm>
              <a:off x="4527551" y="4451351"/>
              <a:ext cx="19050" cy="127000"/>
            </a:xfrm>
            <a:custGeom>
              <a:avLst/>
              <a:gdLst/>
              <a:ahLst/>
              <a:cxnLst/>
              <a:rect l="l" t="t" r="r" b="b"/>
              <a:pathLst>
                <a:path w="8" h="54" extrusionOk="0">
                  <a:moveTo>
                    <a:pt x="8" y="0"/>
                  </a:moveTo>
                  <a:cubicBezTo>
                    <a:pt x="8" y="0"/>
                    <a:pt x="5" y="26"/>
                    <a:pt x="0" y="54"/>
                  </a:cubicBezTo>
                  <a:cubicBezTo>
                    <a:pt x="7" y="54"/>
                    <a:pt x="7" y="54"/>
                    <a:pt x="7" y="54"/>
                  </a:cubicBezTo>
                  <a:cubicBezTo>
                    <a:pt x="8" y="0"/>
                    <a:pt x="8" y="0"/>
                    <a:pt x="8" y="0"/>
                  </a:cubicBezTo>
                </a:path>
              </a:pathLst>
            </a:custGeom>
            <a:solidFill>
              <a:srgbClr val="FF2B0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69" name="Google Shape;769;p14"/>
            <p:cNvSpPr/>
            <p:nvPr/>
          </p:nvSpPr>
          <p:spPr>
            <a:xfrm>
              <a:off x="4767264" y="4164013"/>
              <a:ext cx="527050" cy="781050"/>
            </a:xfrm>
            <a:custGeom>
              <a:avLst/>
              <a:gdLst/>
              <a:ahLst/>
              <a:cxnLst/>
              <a:rect l="l" t="t" r="r" b="b"/>
              <a:pathLst>
                <a:path w="226" h="336" extrusionOk="0">
                  <a:moveTo>
                    <a:pt x="84" y="90"/>
                  </a:moveTo>
                  <a:cubicBezTo>
                    <a:pt x="70" y="48"/>
                    <a:pt x="85" y="18"/>
                    <a:pt x="94" y="5"/>
                  </a:cubicBezTo>
                  <a:cubicBezTo>
                    <a:pt x="97" y="0"/>
                    <a:pt x="108" y="1"/>
                    <a:pt x="108" y="1"/>
                  </a:cubicBezTo>
                  <a:cubicBezTo>
                    <a:pt x="108" y="1"/>
                    <a:pt x="172" y="47"/>
                    <a:pt x="201" y="174"/>
                  </a:cubicBezTo>
                  <a:cubicBezTo>
                    <a:pt x="201" y="174"/>
                    <a:pt x="226" y="268"/>
                    <a:pt x="200" y="294"/>
                  </a:cubicBezTo>
                  <a:cubicBezTo>
                    <a:pt x="161" y="333"/>
                    <a:pt x="10" y="336"/>
                    <a:pt x="10" y="336"/>
                  </a:cubicBezTo>
                  <a:cubicBezTo>
                    <a:pt x="0" y="292"/>
                    <a:pt x="0" y="292"/>
                    <a:pt x="0" y="292"/>
                  </a:cubicBezTo>
                  <a:cubicBezTo>
                    <a:pt x="0" y="292"/>
                    <a:pt x="107" y="229"/>
                    <a:pt x="122" y="232"/>
                  </a:cubicBezTo>
                  <a:cubicBezTo>
                    <a:pt x="123" y="212"/>
                    <a:pt x="123" y="212"/>
                    <a:pt x="123" y="212"/>
                  </a:cubicBezTo>
                  <a:cubicBezTo>
                    <a:pt x="123" y="173"/>
                    <a:pt x="123" y="173"/>
                    <a:pt x="123" y="173"/>
                  </a:cubicBezTo>
                  <a:cubicBezTo>
                    <a:pt x="123" y="173"/>
                    <a:pt x="110" y="167"/>
                    <a:pt x="108" y="160"/>
                  </a:cubicBezTo>
                  <a:cubicBezTo>
                    <a:pt x="98" y="131"/>
                    <a:pt x="88" y="102"/>
                    <a:pt x="84" y="90"/>
                  </a:cubicBezTo>
                </a:path>
              </a:pathLst>
            </a:custGeom>
            <a:solidFill>
              <a:srgbClr val="FF693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70" name="Google Shape;770;p14"/>
            <p:cNvSpPr/>
            <p:nvPr/>
          </p:nvSpPr>
          <p:spPr>
            <a:xfrm>
              <a:off x="5030789" y="4551363"/>
              <a:ext cx="19050" cy="26988"/>
            </a:xfrm>
            <a:custGeom>
              <a:avLst/>
              <a:gdLst/>
              <a:ahLst/>
              <a:cxnLst/>
              <a:rect l="l" t="t" r="r" b="b"/>
              <a:pathLst>
                <a:path w="8" h="11" extrusionOk="0">
                  <a:moveTo>
                    <a:pt x="0" y="0"/>
                  </a:moveTo>
                  <a:cubicBezTo>
                    <a:pt x="0" y="11"/>
                    <a:pt x="0" y="11"/>
                    <a:pt x="0" y="11"/>
                  </a:cubicBezTo>
                  <a:cubicBezTo>
                    <a:pt x="8" y="11"/>
                    <a:pt x="8" y="11"/>
                    <a:pt x="8" y="11"/>
                  </a:cubicBezTo>
                  <a:cubicBezTo>
                    <a:pt x="7" y="4"/>
                    <a:pt x="7" y="4"/>
                    <a:pt x="7" y="4"/>
                  </a:cubicBezTo>
                  <a:cubicBezTo>
                    <a:pt x="5" y="3"/>
                    <a:pt x="2" y="1"/>
                    <a:pt x="0" y="0"/>
                  </a:cubicBezTo>
                </a:path>
              </a:pathLst>
            </a:custGeom>
            <a:solidFill>
              <a:srgbClr val="FF2B0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71" name="Google Shape;771;p14"/>
            <p:cNvSpPr/>
            <p:nvPr/>
          </p:nvSpPr>
          <p:spPr>
            <a:xfrm>
              <a:off x="5022851" y="4425951"/>
              <a:ext cx="23813" cy="134938"/>
            </a:xfrm>
            <a:custGeom>
              <a:avLst/>
              <a:gdLst/>
              <a:ahLst/>
              <a:cxnLst/>
              <a:rect l="l" t="t" r="r" b="b"/>
              <a:pathLst>
                <a:path w="10" h="58" extrusionOk="0">
                  <a:moveTo>
                    <a:pt x="0" y="0"/>
                  </a:moveTo>
                  <a:cubicBezTo>
                    <a:pt x="3" y="54"/>
                    <a:pt x="3" y="54"/>
                    <a:pt x="3" y="54"/>
                  </a:cubicBezTo>
                  <a:cubicBezTo>
                    <a:pt x="5" y="55"/>
                    <a:pt x="8" y="57"/>
                    <a:pt x="10" y="58"/>
                  </a:cubicBezTo>
                  <a:cubicBezTo>
                    <a:pt x="0" y="0"/>
                    <a:pt x="0" y="0"/>
                    <a:pt x="0" y="0"/>
                  </a:cubicBezTo>
                </a:path>
              </a:pathLst>
            </a:custGeom>
            <a:solidFill>
              <a:srgbClr val="FF2B0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72" name="Google Shape;772;p14"/>
            <p:cNvSpPr/>
            <p:nvPr/>
          </p:nvSpPr>
          <p:spPr>
            <a:xfrm>
              <a:off x="4646614" y="3730626"/>
              <a:ext cx="298450" cy="414338"/>
            </a:xfrm>
            <a:custGeom>
              <a:avLst/>
              <a:gdLst/>
              <a:ahLst/>
              <a:cxnLst/>
              <a:rect l="l" t="t" r="r" b="b"/>
              <a:pathLst>
                <a:path w="128" h="178" extrusionOk="0">
                  <a:moveTo>
                    <a:pt x="121" y="81"/>
                  </a:moveTo>
                  <a:cubicBezTo>
                    <a:pt x="120" y="76"/>
                    <a:pt x="119" y="71"/>
                    <a:pt x="118" y="66"/>
                  </a:cubicBezTo>
                  <a:cubicBezTo>
                    <a:pt x="117" y="58"/>
                    <a:pt x="119" y="51"/>
                    <a:pt x="116" y="44"/>
                  </a:cubicBezTo>
                  <a:cubicBezTo>
                    <a:pt x="114" y="37"/>
                    <a:pt x="111" y="30"/>
                    <a:pt x="107" y="24"/>
                  </a:cubicBezTo>
                  <a:cubicBezTo>
                    <a:pt x="99" y="11"/>
                    <a:pt x="88" y="4"/>
                    <a:pt x="74" y="0"/>
                  </a:cubicBezTo>
                  <a:cubicBezTo>
                    <a:pt x="72" y="0"/>
                    <a:pt x="28" y="7"/>
                    <a:pt x="19" y="21"/>
                  </a:cubicBezTo>
                  <a:cubicBezTo>
                    <a:pt x="15" y="28"/>
                    <a:pt x="11" y="35"/>
                    <a:pt x="8" y="43"/>
                  </a:cubicBezTo>
                  <a:cubicBezTo>
                    <a:pt x="6" y="47"/>
                    <a:pt x="5" y="52"/>
                    <a:pt x="5" y="56"/>
                  </a:cubicBezTo>
                  <a:cubicBezTo>
                    <a:pt x="5" y="62"/>
                    <a:pt x="6" y="68"/>
                    <a:pt x="5" y="73"/>
                  </a:cubicBezTo>
                  <a:cubicBezTo>
                    <a:pt x="4" y="79"/>
                    <a:pt x="1" y="84"/>
                    <a:pt x="1" y="90"/>
                  </a:cubicBezTo>
                  <a:cubicBezTo>
                    <a:pt x="0" y="96"/>
                    <a:pt x="1" y="103"/>
                    <a:pt x="2" y="109"/>
                  </a:cubicBezTo>
                  <a:cubicBezTo>
                    <a:pt x="5" y="126"/>
                    <a:pt x="13" y="142"/>
                    <a:pt x="23" y="156"/>
                  </a:cubicBezTo>
                  <a:cubicBezTo>
                    <a:pt x="26" y="159"/>
                    <a:pt x="29" y="163"/>
                    <a:pt x="32" y="166"/>
                  </a:cubicBezTo>
                  <a:cubicBezTo>
                    <a:pt x="39" y="173"/>
                    <a:pt x="50" y="178"/>
                    <a:pt x="61" y="178"/>
                  </a:cubicBezTo>
                  <a:cubicBezTo>
                    <a:pt x="64" y="178"/>
                    <a:pt x="64" y="178"/>
                    <a:pt x="64" y="178"/>
                  </a:cubicBezTo>
                  <a:cubicBezTo>
                    <a:pt x="75" y="178"/>
                    <a:pt x="85" y="173"/>
                    <a:pt x="93" y="166"/>
                  </a:cubicBezTo>
                  <a:cubicBezTo>
                    <a:pt x="111" y="147"/>
                    <a:pt x="128" y="118"/>
                    <a:pt x="124" y="90"/>
                  </a:cubicBezTo>
                  <a:cubicBezTo>
                    <a:pt x="123" y="87"/>
                    <a:pt x="122" y="84"/>
                    <a:pt x="121" y="81"/>
                  </a:cubicBezTo>
                </a:path>
              </a:pathLst>
            </a:custGeom>
            <a:solidFill>
              <a:srgbClr val="FCB2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73" name="Google Shape;773;p14"/>
            <p:cNvSpPr/>
            <p:nvPr/>
          </p:nvSpPr>
          <p:spPr>
            <a:xfrm>
              <a:off x="4813301" y="3716338"/>
              <a:ext cx="49213" cy="28575"/>
            </a:xfrm>
            <a:custGeom>
              <a:avLst/>
              <a:gdLst/>
              <a:ahLst/>
              <a:cxnLst/>
              <a:rect l="l" t="t" r="r" b="b"/>
              <a:pathLst>
                <a:path w="21" h="12" extrusionOk="0">
                  <a:moveTo>
                    <a:pt x="2" y="0"/>
                  </a:moveTo>
                  <a:cubicBezTo>
                    <a:pt x="1" y="0"/>
                    <a:pt x="0" y="3"/>
                    <a:pt x="0" y="6"/>
                  </a:cubicBezTo>
                  <a:cubicBezTo>
                    <a:pt x="1" y="6"/>
                    <a:pt x="1" y="6"/>
                    <a:pt x="2" y="6"/>
                  </a:cubicBezTo>
                  <a:cubicBezTo>
                    <a:pt x="2" y="6"/>
                    <a:pt x="2" y="6"/>
                    <a:pt x="2" y="6"/>
                  </a:cubicBezTo>
                  <a:cubicBezTo>
                    <a:pt x="8" y="8"/>
                    <a:pt x="13" y="10"/>
                    <a:pt x="18" y="12"/>
                  </a:cubicBezTo>
                  <a:cubicBezTo>
                    <a:pt x="20" y="12"/>
                    <a:pt x="20" y="12"/>
                    <a:pt x="20" y="12"/>
                  </a:cubicBezTo>
                  <a:cubicBezTo>
                    <a:pt x="21" y="12"/>
                    <a:pt x="21" y="12"/>
                    <a:pt x="21" y="12"/>
                  </a:cubicBezTo>
                  <a:cubicBezTo>
                    <a:pt x="16" y="6"/>
                    <a:pt x="9" y="2"/>
                    <a:pt x="2" y="0"/>
                  </a:cubicBezTo>
                  <a:cubicBezTo>
                    <a:pt x="2" y="0"/>
                    <a:pt x="2" y="0"/>
                    <a:pt x="2" y="0"/>
                  </a:cubicBezTo>
                </a:path>
              </a:pathLst>
            </a:custGeom>
            <a:solidFill>
              <a:srgbClr val="B5CA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74" name="Google Shape;774;p14"/>
            <p:cNvSpPr/>
            <p:nvPr/>
          </p:nvSpPr>
          <p:spPr>
            <a:xfrm>
              <a:off x="4856164" y="3744913"/>
              <a:ext cx="79375" cy="319088"/>
            </a:xfrm>
            <a:custGeom>
              <a:avLst/>
              <a:gdLst/>
              <a:ahLst/>
              <a:cxnLst/>
              <a:rect l="l" t="t" r="r" b="b"/>
              <a:pathLst>
                <a:path w="34" h="137" extrusionOk="0">
                  <a:moveTo>
                    <a:pt x="34" y="109"/>
                  </a:moveTo>
                  <a:cubicBezTo>
                    <a:pt x="33" y="109"/>
                    <a:pt x="32" y="110"/>
                    <a:pt x="32" y="110"/>
                  </a:cubicBezTo>
                  <a:cubicBezTo>
                    <a:pt x="30" y="119"/>
                    <a:pt x="25" y="129"/>
                    <a:pt x="20" y="137"/>
                  </a:cubicBezTo>
                  <a:cubicBezTo>
                    <a:pt x="26" y="128"/>
                    <a:pt x="31" y="119"/>
                    <a:pt x="34" y="109"/>
                  </a:cubicBezTo>
                  <a:moveTo>
                    <a:pt x="2" y="0"/>
                  </a:moveTo>
                  <a:cubicBezTo>
                    <a:pt x="0" y="0"/>
                    <a:pt x="0" y="0"/>
                    <a:pt x="0" y="0"/>
                  </a:cubicBezTo>
                  <a:cubicBezTo>
                    <a:pt x="0" y="0"/>
                    <a:pt x="0" y="1"/>
                    <a:pt x="0" y="1"/>
                  </a:cubicBezTo>
                  <a:cubicBezTo>
                    <a:pt x="1" y="0"/>
                    <a:pt x="2" y="0"/>
                    <a:pt x="2" y="0"/>
                  </a:cubicBezTo>
                </a:path>
              </a:pathLst>
            </a:custGeom>
            <a:solidFill>
              <a:srgbClr val="08001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75" name="Google Shape;775;p14"/>
            <p:cNvSpPr/>
            <p:nvPr/>
          </p:nvSpPr>
          <p:spPr>
            <a:xfrm>
              <a:off x="4765676" y="4116388"/>
              <a:ext cx="96838" cy="28575"/>
            </a:xfrm>
            <a:custGeom>
              <a:avLst/>
              <a:gdLst/>
              <a:ahLst/>
              <a:cxnLst/>
              <a:rect l="l" t="t" r="r" b="b"/>
              <a:pathLst>
                <a:path w="42" h="12" extrusionOk="0">
                  <a:moveTo>
                    <a:pt x="3" y="11"/>
                  </a:moveTo>
                  <a:cubicBezTo>
                    <a:pt x="2" y="11"/>
                    <a:pt x="1" y="11"/>
                    <a:pt x="0" y="12"/>
                  </a:cubicBezTo>
                  <a:cubicBezTo>
                    <a:pt x="3" y="12"/>
                    <a:pt x="6" y="12"/>
                    <a:pt x="8" y="12"/>
                  </a:cubicBezTo>
                  <a:cubicBezTo>
                    <a:pt x="10" y="12"/>
                    <a:pt x="13" y="12"/>
                    <a:pt x="15" y="12"/>
                  </a:cubicBezTo>
                  <a:cubicBezTo>
                    <a:pt x="14" y="12"/>
                    <a:pt x="13" y="12"/>
                    <a:pt x="13" y="12"/>
                  </a:cubicBezTo>
                  <a:cubicBezTo>
                    <a:pt x="10" y="12"/>
                    <a:pt x="10" y="12"/>
                    <a:pt x="10" y="12"/>
                  </a:cubicBezTo>
                  <a:cubicBezTo>
                    <a:pt x="8" y="12"/>
                    <a:pt x="5" y="12"/>
                    <a:pt x="3" y="11"/>
                  </a:cubicBezTo>
                  <a:moveTo>
                    <a:pt x="42" y="0"/>
                  </a:moveTo>
                  <a:cubicBezTo>
                    <a:pt x="40" y="2"/>
                    <a:pt x="38" y="3"/>
                    <a:pt x="36" y="4"/>
                  </a:cubicBezTo>
                  <a:cubicBezTo>
                    <a:pt x="39" y="3"/>
                    <a:pt x="40" y="1"/>
                    <a:pt x="42" y="0"/>
                  </a:cubicBezTo>
                </a:path>
              </a:pathLst>
            </a:custGeom>
            <a:solidFill>
              <a:srgbClr val="FA896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76" name="Google Shape;776;p14"/>
            <p:cNvSpPr/>
            <p:nvPr/>
          </p:nvSpPr>
          <p:spPr>
            <a:xfrm>
              <a:off x="4772026" y="3730626"/>
              <a:ext cx="158750" cy="414338"/>
            </a:xfrm>
            <a:custGeom>
              <a:avLst/>
              <a:gdLst/>
              <a:ahLst/>
              <a:cxnLst/>
              <a:rect l="l" t="t" r="r" b="b"/>
              <a:pathLst>
                <a:path w="68" h="178" extrusionOk="0">
                  <a:moveTo>
                    <a:pt x="21" y="30"/>
                  </a:moveTo>
                  <a:cubicBezTo>
                    <a:pt x="24" y="52"/>
                    <a:pt x="26" y="79"/>
                    <a:pt x="19" y="99"/>
                  </a:cubicBezTo>
                  <a:cubicBezTo>
                    <a:pt x="16" y="109"/>
                    <a:pt x="19" y="116"/>
                    <a:pt x="20" y="121"/>
                  </a:cubicBezTo>
                  <a:cubicBezTo>
                    <a:pt x="21" y="125"/>
                    <a:pt x="24" y="130"/>
                    <a:pt x="26" y="133"/>
                  </a:cubicBezTo>
                  <a:cubicBezTo>
                    <a:pt x="27" y="134"/>
                    <a:pt x="23" y="143"/>
                    <a:pt x="19" y="144"/>
                  </a:cubicBezTo>
                  <a:cubicBezTo>
                    <a:pt x="14" y="145"/>
                    <a:pt x="20" y="157"/>
                    <a:pt x="20" y="161"/>
                  </a:cubicBezTo>
                  <a:cubicBezTo>
                    <a:pt x="20" y="174"/>
                    <a:pt x="7" y="177"/>
                    <a:pt x="0" y="177"/>
                  </a:cubicBezTo>
                  <a:cubicBezTo>
                    <a:pt x="2" y="178"/>
                    <a:pt x="5" y="178"/>
                    <a:pt x="7" y="178"/>
                  </a:cubicBezTo>
                  <a:cubicBezTo>
                    <a:pt x="10" y="178"/>
                    <a:pt x="10" y="178"/>
                    <a:pt x="10" y="178"/>
                  </a:cubicBezTo>
                  <a:cubicBezTo>
                    <a:pt x="10" y="178"/>
                    <a:pt x="11" y="178"/>
                    <a:pt x="12" y="178"/>
                  </a:cubicBezTo>
                  <a:cubicBezTo>
                    <a:pt x="20" y="177"/>
                    <a:pt x="28" y="174"/>
                    <a:pt x="33" y="170"/>
                  </a:cubicBezTo>
                  <a:cubicBezTo>
                    <a:pt x="35" y="169"/>
                    <a:pt x="37" y="168"/>
                    <a:pt x="39" y="166"/>
                  </a:cubicBezTo>
                  <a:cubicBezTo>
                    <a:pt x="39" y="166"/>
                    <a:pt x="39" y="166"/>
                    <a:pt x="39" y="166"/>
                  </a:cubicBezTo>
                  <a:cubicBezTo>
                    <a:pt x="45" y="158"/>
                    <a:pt x="51" y="151"/>
                    <a:pt x="56" y="143"/>
                  </a:cubicBezTo>
                  <a:cubicBezTo>
                    <a:pt x="61" y="135"/>
                    <a:pt x="66" y="125"/>
                    <a:pt x="68" y="116"/>
                  </a:cubicBezTo>
                  <a:cubicBezTo>
                    <a:pt x="68" y="116"/>
                    <a:pt x="68" y="116"/>
                    <a:pt x="68" y="116"/>
                  </a:cubicBezTo>
                  <a:cubicBezTo>
                    <a:pt x="64" y="116"/>
                    <a:pt x="62" y="114"/>
                    <a:pt x="62" y="114"/>
                  </a:cubicBezTo>
                  <a:cubicBezTo>
                    <a:pt x="60" y="89"/>
                    <a:pt x="60" y="89"/>
                    <a:pt x="60" y="89"/>
                  </a:cubicBezTo>
                  <a:cubicBezTo>
                    <a:pt x="60" y="89"/>
                    <a:pt x="60" y="89"/>
                    <a:pt x="60" y="89"/>
                  </a:cubicBezTo>
                  <a:cubicBezTo>
                    <a:pt x="60" y="89"/>
                    <a:pt x="61" y="85"/>
                    <a:pt x="65" y="82"/>
                  </a:cubicBezTo>
                  <a:cubicBezTo>
                    <a:pt x="62" y="79"/>
                    <a:pt x="59" y="76"/>
                    <a:pt x="54" y="74"/>
                  </a:cubicBezTo>
                  <a:cubicBezTo>
                    <a:pt x="31" y="68"/>
                    <a:pt x="29" y="41"/>
                    <a:pt x="29" y="41"/>
                  </a:cubicBezTo>
                  <a:cubicBezTo>
                    <a:pt x="21" y="30"/>
                    <a:pt x="21" y="30"/>
                    <a:pt x="21" y="30"/>
                  </a:cubicBezTo>
                  <a:moveTo>
                    <a:pt x="20" y="0"/>
                  </a:moveTo>
                  <a:cubicBezTo>
                    <a:pt x="19" y="0"/>
                    <a:pt x="19" y="0"/>
                    <a:pt x="18" y="0"/>
                  </a:cubicBezTo>
                  <a:cubicBezTo>
                    <a:pt x="17" y="5"/>
                    <a:pt x="17" y="11"/>
                    <a:pt x="18" y="17"/>
                  </a:cubicBezTo>
                  <a:cubicBezTo>
                    <a:pt x="19" y="21"/>
                    <a:pt x="20" y="25"/>
                    <a:pt x="21" y="30"/>
                  </a:cubicBezTo>
                  <a:cubicBezTo>
                    <a:pt x="21" y="28"/>
                    <a:pt x="26" y="11"/>
                    <a:pt x="36" y="7"/>
                  </a:cubicBezTo>
                  <a:cubicBezTo>
                    <a:pt x="36" y="7"/>
                    <a:pt x="36" y="6"/>
                    <a:pt x="36" y="6"/>
                  </a:cubicBezTo>
                  <a:cubicBezTo>
                    <a:pt x="31" y="4"/>
                    <a:pt x="26" y="2"/>
                    <a:pt x="20" y="0"/>
                  </a:cubicBezTo>
                  <a:cubicBezTo>
                    <a:pt x="20" y="0"/>
                    <a:pt x="20" y="0"/>
                    <a:pt x="20" y="0"/>
                  </a:cubicBezTo>
                </a:path>
              </a:pathLst>
            </a:custGeom>
            <a:solidFill>
              <a:srgbClr val="FB9C8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77" name="Google Shape;777;p14"/>
            <p:cNvSpPr/>
            <p:nvPr/>
          </p:nvSpPr>
          <p:spPr>
            <a:xfrm>
              <a:off x="4408489" y="4578351"/>
              <a:ext cx="776288" cy="390525"/>
            </a:xfrm>
            <a:custGeom>
              <a:avLst/>
              <a:gdLst/>
              <a:ahLst/>
              <a:cxnLst/>
              <a:rect l="l" t="t" r="r" b="b"/>
              <a:pathLst>
                <a:path w="489" h="246" extrusionOk="0">
                  <a:moveTo>
                    <a:pt x="467" y="246"/>
                  </a:moveTo>
                  <a:lnTo>
                    <a:pt x="22" y="246"/>
                  </a:lnTo>
                  <a:lnTo>
                    <a:pt x="0" y="0"/>
                  </a:lnTo>
                  <a:lnTo>
                    <a:pt x="489" y="0"/>
                  </a:lnTo>
                  <a:lnTo>
                    <a:pt x="467" y="246"/>
                  </a:lnTo>
                  <a:close/>
                </a:path>
              </a:pathLst>
            </a:custGeom>
            <a:solidFill>
              <a:srgbClr val="08002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78" name="Google Shape;778;p14"/>
            <p:cNvSpPr/>
            <p:nvPr/>
          </p:nvSpPr>
          <p:spPr>
            <a:xfrm>
              <a:off x="4408489" y="4578351"/>
              <a:ext cx="776288" cy="390525"/>
            </a:xfrm>
            <a:custGeom>
              <a:avLst/>
              <a:gdLst/>
              <a:ahLst/>
              <a:cxnLst/>
              <a:rect l="l" t="t" r="r" b="b"/>
              <a:pathLst>
                <a:path w="489" h="246" extrusionOk="0">
                  <a:moveTo>
                    <a:pt x="467" y="246"/>
                  </a:moveTo>
                  <a:lnTo>
                    <a:pt x="22" y="246"/>
                  </a:lnTo>
                  <a:lnTo>
                    <a:pt x="0" y="0"/>
                  </a:lnTo>
                  <a:lnTo>
                    <a:pt x="489" y="0"/>
                  </a:lnTo>
                  <a:lnTo>
                    <a:pt x="467" y="246"/>
                  </a:lnTo>
                </a:path>
              </a:pathLst>
            </a:cu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79" name="Google Shape;779;p14"/>
            <p:cNvSpPr/>
            <p:nvPr/>
          </p:nvSpPr>
          <p:spPr>
            <a:xfrm>
              <a:off x="4752976" y="4735513"/>
              <a:ext cx="103188" cy="103188"/>
            </a:xfrm>
            <a:prstGeom prst="ellipse">
              <a:avLst/>
            </a:prstGeom>
            <a:solidFill>
              <a:srgbClr val="262D5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80" name="Google Shape;780;p14"/>
            <p:cNvSpPr/>
            <p:nvPr/>
          </p:nvSpPr>
          <p:spPr>
            <a:xfrm>
              <a:off x="4083051" y="4779963"/>
              <a:ext cx="1320800" cy="533400"/>
            </a:xfrm>
            <a:custGeom>
              <a:avLst/>
              <a:gdLst/>
              <a:ahLst/>
              <a:cxnLst/>
              <a:rect l="l" t="t" r="r" b="b"/>
              <a:pathLst>
                <a:path w="567" h="229" extrusionOk="0">
                  <a:moveTo>
                    <a:pt x="494" y="141"/>
                  </a:moveTo>
                  <a:cubicBezTo>
                    <a:pt x="421" y="150"/>
                    <a:pt x="421" y="150"/>
                    <a:pt x="421" y="150"/>
                  </a:cubicBezTo>
                  <a:cubicBezTo>
                    <a:pt x="421" y="150"/>
                    <a:pt x="385" y="148"/>
                    <a:pt x="344" y="121"/>
                  </a:cubicBezTo>
                  <a:cubicBezTo>
                    <a:pt x="303" y="94"/>
                    <a:pt x="154" y="0"/>
                    <a:pt x="95" y="2"/>
                  </a:cubicBezTo>
                  <a:cubicBezTo>
                    <a:pt x="42" y="3"/>
                    <a:pt x="5" y="12"/>
                    <a:pt x="2" y="38"/>
                  </a:cubicBezTo>
                  <a:cubicBezTo>
                    <a:pt x="0" y="52"/>
                    <a:pt x="6" y="100"/>
                    <a:pt x="44" y="117"/>
                  </a:cubicBezTo>
                  <a:cubicBezTo>
                    <a:pt x="81" y="134"/>
                    <a:pt x="281" y="174"/>
                    <a:pt x="300" y="175"/>
                  </a:cubicBezTo>
                  <a:cubicBezTo>
                    <a:pt x="319" y="176"/>
                    <a:pt x="441" y="200"/>
                    <a:pt x="457" y="208"/>
                  </a:cubicBezTo>
                  <a:cubicBezTo>
                    <a:pt x="473" y="215"/>
                    <a:pt x="522" y="229"/>
                    <a:pt x="535" y="212"/>
                  </a:cubicBezTo>
                  <a:cubicBezTo>
                    <a:pt x="549" y="195"/>
                    <a:pt x="567" y="133"/>
                    <a:pt x="494" y="141"/>
                  </a:cubicBezTo>
                </a:path>
              </a:pathLst>
            </a:custGeom>
            <a:solidFill>
              <a:srgbClr val="F8C1B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81" name="Google Shape;781;p14"/>
            <p:cNvSpPr/>
            <p:nvPr/>
          </p:nvSpPr>
          <p:spPr>
            <a:xfrm>
              <a:off x="4087814" y="4868863"/>
              <a:ext cx="0" cy="0"/>
            </a:xfrm>
            <a:custGeom>
              <a:avLst/>
              <a:gdLst/>
              <a:ahLst/>
              <a:cxnLst/>
              <a:rect l="l" t="t" r="r" b="b"/>
              <a:pathLst>
                <a:path w="120000" h="120000" extrusionOk="0">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BE0D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82" name="Google Shape;782;p14"/>
            <p:cNvSpPr/>
            <p:nvPr/>
          </p:nvSpPr>
          <p:spPr>
            <a:xfrm>
              <a:off x="5356226" y="5168901"/>
              <a:ext cx="3175" cy="15875"/>
            </a:xfrm>
            <a:custGeom>
              <a:avLst/>
              <a:gdLst/>
              <a:ahLst/>
              <a:cxnLst/>
              <a:rect l="l" t="t" r="r" b="b"/>
              <a:pathLst>
                <a:path w="1" h="7" extrusionOk="0">
                  <a:moveTo>
                    <a:pt x="0" y="0"/>
                  </a:moveTo>
                  <a:cubicBezTo>
                    <a:pt x="0" y="2"/>
                    <a:pt x="1" y="4"/>
                    <a:pt x="1" y="7"/>
                  </a:cubicBezTo>
                  <a:cubicBezTo>
                    <a:pt x="1" y="4"/>
                    <a:pt x="0" y="2"/>
                    <a:pt x="0" y="0"/>
                  </a:cubicBezTo>
                </a:path>
              </a:pathLst>
            </a:custGeom>
            <a:solidFill>
              <a:srgbClr val="9BCDD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83" name="Google Shape;783;p14"/>
            <p:cNvSpPr/>
            <p:nvPr/>
          </p:nvSpPr>
          <p:spPr>
            <a:xfrm>
              <a:off x="4087814" y="4784726"/>
              <a:ext cx="1271588" cy="500063"/>
            </a:xfrm>
            <a:custGeom>
              <a:avLst/>
              <a:gdLst/>
              <a:ahLst/>
              <a:cxnLst/>
              <a:rect l="l" t="t" r="r" b="b"/>
              <a:pathLst>
                <a:path w="546" h="215" extrusionOk="0">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95" y="0"/>
                  </a:moveTo>
                  <a:cubicBezTo>
                    <a:pt x="94" y="0"/>
                    <a:pt x="94" y="0"/>
                    <a:pt x="93" y="0"/>
                  </a:cubicBezTo>
                  <a:cubicBezTo>
                    <a:pt x="40" y="1"/>
                    <a:pt x="4" y="10"/>
                    <a:pt x="0" y="36"/>
                  </a:cubicBezTo>
                  <a:cubicBezTo>
                    <a:pt x="2" y="26"/>
                    <a:pt x="8" y="18"/>
                    <a:pt x="18" y="13"/>
                  </a:cubicBezTo>
                  <a:cubicBezTo>
                    <a:pt x="20" y="33"/>
                    <a:pt x="28" y="62"/>
                    <a:pt x="54" y="76"/>
                  </a:cubicBezTo>
                  <a:cubicBezTo>
                    <a:pt x="90" y="97"/>
                    <a:pt x="286" y="152"/>
                    <a:pt x="305" y="154"/>
                  </a:cubicBezTo>
                  <a:cubicBezTo>
                    <a:pt x="324" y="157"/>
                    <a:pt x="444" y="191"/>
                    <a:pt x="459" y="200"/>
                  </a:cubicBezTo>
                  <a:cubicBezTo>
                    <a:pt x="469" y="206"/>
                    <a:pt x="492" y="213"/>
                    <a:pt x="511" y="213"/>
                  </a:cubicBezTo>
                  <a:cubicBezTo>
                    <a:pt x="515" y="213"/>
                    <a:pt x="519" y="212"/>
                    <a:pt x="522" y="212"/>
                  </a:cubicBezTo>
                  <a:cubicBezTo>
                    <a:pt x="522" y="212"/>
                    <a:pt x="522" y="212"/>
                    <a:pt x="522" y="212"/>
                  </a:cubicBezTo>
                  <a:cubicBezTo>
                    <a:pt x="522" y="212"/>
                    <a:pt x="522" y="212"/>
                    <a:pt x="522" y="212"/>
                  </a:cubicBezTo>
                  <a:cubicBezTo>
                    <a:pt x="516" y="214"/>
                    <a:pt x="509" y="215"/>
                    <a:pt x="501" y="215"/>
                  </a:cubicBezTo>
                  <a:cubicBezTo>
                    <a:pt x="484" y="215"/>
                    <a:pt x="464" y="210"/>
                    <a:pt x="455" y="206"/>
                  </a:cubicBezTo>
                  <a:cubicBezTo>
                    <a:pt x="464" y="210"/>
                    <a:pt x="484" y="215"/>
                    <a:pt x="501" y="215"/>
                  </a:cubicBezTo>
                  <a:cubicBezTo>
                    <a:pt x="515" y="215"/>
                    <a:pt x="527" y="212"/>
                    <a:pt x="533" y="204"/>
                  </a:cubicBezTo>
                  <a:cubicBezTo>
                    <a:pt x="539" y="197"/>
                    <a:pt x="545" y="184"/>
                    <a:pt x="546" y="172"/>
                  </a:cubicBezTo>
                  <a:cubicBezTo>
                    <a:pt x="546" y="169"/>
                    <a:pt x="545" y="167"/>
                    <a:pt x="545" y="165"/>
                  </a:cubicBezTo>
                  <a:cubicBezTo>
                    <a:pt x="543" y="153"/>
                    <a:pt x="532" y="144"/>
                    <a:pt x="507" y="144"/>
                  </a:cubicBezTo>
                  <a:cubicBezTo>
                    <a:pt x="502" y="144"/>
                    <a:pt x="497" y="144"/>
                    <a:pt x="492" y="145"/>
                  </a:cubicBezTo>
                  <a:cubicBezTo>
                    <a:pt x="419" y="148"/>
                    <a:pt x="419" y="148"/>
                    <a:pt x="419" y="148"/>
                  </a:cubicBezTo>
                  <a:cubicBezTo>
                    <a:pt x="419" y="148"/>
                    <a:pt x="383" y="146"/>
                    <a:pt x="342" y="119"/>
                  </a:cubicBezTo>
                  <a:cubicBezTo>
                    <a:pt x="329" y="110"/>
                    <a:pt x="306" y="95"/>
                    <a:pt x="278" y="79"/>
                  </a:cubicBezTo>
                  <a:cubicBezTo>
                    <a:pt x="238" y="55"/>
                    <a:pt x="188" y="28"/>
                    <a:pt x="147" y="12"/>
                  </a:cubicBezTo>
                  <a:cubicBezTo>
                    <a:pt x="127" y="4"/>
                    <a:pt x="109" y="0"/>
                    <a:pt x="95" y="0"/>
                  </a:cubicBezTo>
                </a:path>
              </a:pathLst>
            </a:custGeom>
            <a:solidFill>
              <a:srgbClr val="F4A9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84" name="Google Shape;784;p14"/>
            <p:cNvSpPr/>
            <p:nvPr/>
          </p:nvSpPr>
          <p:spPr>
            <a:xfrm>
              <a:off x="4087814" y="4814888"/>
              <a:ext cx="1216025" cy="469900"/>
            </a:xfrm>
            <a:custGeom>
              <a:avLst/>
              <a:gdLst/>
              <a:ahLst/>
              <a:cxnLst/>
              <a:rect l="l" t="t" r="r" b="b"/>
              <a:pathLst>
                <a:path w="522" h="202" extrusionOk="0">
                  <a:moveTo>
                    <a:pt x="18" y="0"/>
                  </a:moveTo>
                  <a:cubicBezTo>
                    <a:pt x="8" y="5"/>
                    <a:pt x="2" y="1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5"/>
                    <a:pt x="0" y="26"/>
                    <a:pt x="0" y="28"/>
                  </a:cubicBezTo>
                  <a:cubicBezTo>
                    <a:pt x="0" y="46"/>
                    <a:pt x="8" y="86"/>
                    <a:pt x="42" y="102"/>
                  </a:cubicBezTo>
                  <a:cubicBezTo>
                    <a:pt x="79" y="119"/>
                    <a:pt x="279" y="159"/>
                    <a:pt x="298" y="160"/>
                  </a:cubicBezTo>
                  <a:cubicBezTo>
                    <a:pt x="317" y="161"/>
                    <a:pt x="439" y="185"/>
                    <a:pt x="455" y="193"/>
                  </a:cubicBezTo>
                  <a:cubicBezTo>
                    <a:pt x="455" y="193"/>
                    <a:pt x="455" y="193"/>
                    <a:pt x="455" y="193"/>
                  </a:cubicBezTo>
                  <a:cubicBezTo>
                    <a:pt x="464" y="197"/>
                    <a:pt x="484" y="202"/>
                    <a:pt x="501" y="202"/>
                  </a:cubicBezTo>
                  <a:cubicBezTo>
                    <a:pt x="509" y="202"/>
                    <a:pt x="516" y="201"/>
                    <a:pt x="522" y="199"/>
                  </a:cubicBezTo>
                  <a:cubicBezTo>
                    <a:pt x="519" y="199"/>
                    <a:pt x="515" y="200"/>
                    <a:pt x="511" y="200"/>
                  </a:cubicBezTo>
                  <a:cubicBezTo>
                    <a:pt x="492" y="200"/>
                    <a:pt x="469" y="193"/>
                    <a:pt x="459" y="187"/>
                  </a:cubicBezTo>
                  <a:cubicBezTo>
                    <a:pt x="444" y="178"/>
                    <a:pt x="324" y="144"/>
                    <a:pt x="305" y="141"/>
                  </a:cubicBezTo>
                  <a:cubicBezTo>
                    <a:pt x="286" y="139"/>
                    <a:pt x="90" y="84"/>
                    <a:pt x="54" y="63"/>
                  </a:cubicBezTo>
                  <a:cubicBezTo>
                    <a:pt x="28" y="49"/>
                    <a:pt x="20" y="20"/>
                    <a:pt x="18" y="0"/>
                  </a:cubicBezTo>
                </a:path>
              </a:pathLst>
            </a:custGeom>
            <a:solidFill>
              <a:srgbClr val="F0948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85" name="Google Shape;785;p14"/>
            <p:cNvSpPr/>
            <p:nvPr/>
          </p:nvSpPr>
          <p:spPr>
            <a:xfrm>
              <a:off x="4138614" y="4833938"/>
              <a:ext cx="1327150" cy="485775"/>
            </a:xfrm>
            <a:custGeom>
              <a:avLst/>
              <a:gdLst/>
              <a:ahLst/>
              <a:cxnLst/>
              <a:rect l="l" t="t" r="r" b="b"/>
              <a:pathLst>
                <a:path w="570" h="209" extrusionOk="0">
                  <a:moveTo>
                    <a:pt x="72" y="123"/>
                  </a:moveTo>
                  <a:cubicBezTo>
                    <a:pt x="145" y="135"/>
                    <a:pt x="145" y="135"/>
                    <a:pt x="145" y="135"/>
                  </a:cubicBezTo>
                  <a:cubicBezTo>
                    <a:pt x="145" y="135"/>
                    <a:pt x="180" y="135"/>
                    <a:pt x="223" y="110"/>
                  </a:cubicBezTo>
                  <a:cubicBezTo>
                    <a:pt x="265" y="86"/>
                    <a:pt x="419" y="0"/>
                    <a:pt x="478" y="5"/>
                  </a:cubicBezTo>
                  <a:cubicBezTo>
                    <a:pt x="531" y="9"/>
                    <a:pt x="567" y="20"/>
                    <a:pt x="569" y="46"/>
                  </a:cubicBezTo>
                  <a:cubicBezTo>
                    <a:pt x="570" y="60"/>
                    <a:pt x="561" y="108"/>
                    <a:pt x="523" y="123"/>
                  </a:cubicBezTo>
                  <a:cubicBezTo>
                    <a:pt x="485" y="138"/>
                    <a:pt x="283" y="167"/>
                    <a:pt x="264" y="167"/>
                  </a:cubicBezTo>
                  <a:cubicBezTo>
                    <a:pt x="245" y="167"/>
                    <a:pt x="122" y="184"/>
                    <a:pt x="105" y="191"/>
                  </a:cubicBezTo>
                  <a:cubicBezTo>
                    <a:pt x="89" y="198"/>
                    <a:pt x="39" y="209"/>
                    <a:pt x="27" y="191"/>
                  </a:cubicBezTo>
                  <a:cubicBezTo>
                    <a:pt x="15" y="173"/>
                    <a:pt x="0" y="110"/>
                    <a:pt x="72" y="123"/>
                  </a:cubicBezTo>
                  <a:close/>
                </a:path>
              </a:pathLst>
            </a:custGeom>
            <a:solidFill>
              <a:srgbClr val="FCB2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86" name="Google Shape;786;p14"/>
            <p:cNvSpPr/>
            <p:nvPr/>
          </p:nvSpPr>
          <p:spPr>
            <a:xfrm>
              <a:off x="4179889" y="5222876"/>
              <a:ext cx="34925" cy="66675"/>
            </a:xfrm>
            <a:custGeom>
              <a:avLst/>
              <a:gdLst/>
              <a:ahLst/>
              <a:cxnLst/>
              <a:rect l="l" t="t" r="r" b="b"/>
              <a:pathLst>
                <a:path w="15" h="29" extrusionOk="0">
                  <a:moveTo>
                    <a:pt x="13" y="28"/>
                  </a:moveTo>
                  <a:cubicBezTo>
                    <a:pt x="8" y="22"/>
                    <a:pt x="2" y="11"/>
                    <a:pt x="0" y="0"/>
                  </a:cubicBezTo>
                  <a:cubicBezTo>
                    <a:pt x="2" y="10"/>
                    <a:pt x="5" y="19"/>
                    <a:pt x="9" y="24"/>
                  </a:cubicBezTo>
                  <a:cubicBezTo>
                    <a:pt x="10" y="26"/>
                    <a:pt x="12" y="28"/>
                    <a:pt x="15" y="29"/>
                  </a:cubicBezTo>
                  <a:cubicBezTo>
                    <a:pt x="14" y="29"/>
                    <a:pt x="13" y="28"/>
                    <a:pt x="13" y="28"/>
                  </a:cubicBezTo>
                  <a:close/>
                </a:path>
              </a:pathLst>
            </a:custGeom>
            <a:solidFill>
              <a:srgbClr val="F8C1B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87" name="Google Shape;787;p14"/>
            <p:cNvSpPr/>
            <p:nvPr/>
          </p:nvSpPr>
          <p:spPr>
            <a:xfrm>
              <a:off x="4187826" y="5113338"/>
              <a:ext cx="88900" cy="41275"/>
            </a:xfrm>
            <a:custGeom>
              <a:avLst/>
              <a:gdLst/>
              <a:ahLst/>
              <a:cxnLst/>
              <a:rect l="l" t="t" r="r" b="b"/>
              <a:pathLst>
                <a:path w="38" h="18" extrusionOk="0">
                  <a:moveTo>
                    <a:pt x="38" y="1"/>
                  </a:moveTo>
                  <a:cubicBezTo>
                    <a:pt x="16" y="0"/>
                    <a:pt x="5" y="7"/>
                    <a:pt x="0" y="18"/>
                  </a:cubicBezTo>
                  <a:cubicBezTo>
                    <a:pt x="5" y="8"/>
                    <a:pt x="17" y="2"/>
                    <a:pt x="38" y="1"/>
                  </a:cubicBezTo>
                  <a:close/>
                </a:path>
              </a:pathLst>
            </a:custGeom>
            <a:solidFill>
              <a:srgbClr val="F8C1B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88" name="Google Shape;788;p14"/>
            <p:cNvSpPr/>
            <p:nvPr/>
          </p:nvSpPr>
          <p:spPr>
            <a:xfrm>
              <a:off x="4284664" y="4883151"/>
              <a:ext cx="1181100" cy="419100"/>
            </a:xfrm>
            <a:custGeom>
              <a:avLst/>
              <a:gdLst/>
              <a:ahLst/>
              <a:cxnLst/>
              <a:rect l="l" t="t" r="r" b="b"/>
              <a:pathLst>
                <a:path w="507" h="180" extrusionOk="0">
                  <a:moveTo>
                    <a:pt x="506" y="25"/>
                  </a:moveTo>
                  <a:cubicBezTo>
                    <a:pt x="505" y="15"/>
                    <a:pt x="499" y="7"/>
                    <a:pt x="488" y="0"/>
                  </a:cubicBezTo>
                  <a:cubicBezTo>
                    <a:pt x="495" y="32"/>
                    <a:pt x="481" y="49"/>
                    <a:pt x="461" y="60"/>
                  </a:cubicBezTo>
                  <a:cubicBezTo>
                    <a:pt x="424" y="79"/>
                    <a:pt x="220" y="134"/>
                    <a:pt x="201" y="136"/>
                  </a:cubicBezTo>
                  <a:cubicBezTo>
                    <a:pt x="182" y="138"/>
                    <a:pt x="61" y="156"/>
                    <a:pt x="45" y="165"/>
                  </a:cubicBezTo>
                  <a:cubicBezTo>
                    <a:pt x="37" y="170"/>
                    <a:pt x="17" y="177"/>
                    <a:pt x="0" y="180"/>
                  </a:cubicBezTo>
                  <a:cubicBezTo>
                    <a:pt x="16" y="178"/>
                    <a:pt x="34" y="174"/>
                    <a:pt x="42" y="170"/>
                  </a:cubicBezTo>
                  <a:cubicBezTo>
                    <a:pt x="59" y="163"/>
                    <a:pt x="182" y="146"/>
                    <a:pt x="201" y="146"/>
                  </a:cubicBezTo>
                  <a:cubicBezTo>
                    <a:pt x="220" y="146"/>
                    <a:pt x="422" y="117"/>
                    <a:pt x="460" y="102"/>
                  </a:cubicBezTo>
                  <a:cubicBezTo>
                    <a:pt x="498" y="87"/>
                    <a:pt x="507" y="39"/>
                    <a:pt x="506" y="25"/>
                  </a:cubicBezTo>
                  <a:close/>
                </a:path>
              </a:pathLst>
            </a:custGeom>
            <a:solidFill>
              <a:srgbClr val="F8C1B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89" name="Google Shape;789;p14"/>
            <p:cNvSpPr/>
            <p:nvPr/>
          </p:nvSpPr>
          <p:spPr>
            <a:xfrm>
              <a:off x="4603751" y="4144963"/>
              <a:ext cx="188913" cy="176213"/>
            </a:xfrm>
            <a:custGeom>
              <a:avLst/>
              <a:gdLst/>
              <a:ahLst/>
              <a:cxnLst/>
              <a:rect l="l" t="t" r="r" b="b"/>
              <a:pathLst>
                <a:path w="81" h="76" extrusionOk="0">
                  <a:moveTo>
                    <a:pt x="37" y="0"/>
                  </a:moveTo>
                  <a:cubicBezTo>
                    <a:pt x="37" y="0"/>
                    <a:pt x="55" y="33"/>
                    <a:pt x="81" y="39"/>
                  </a:cubicBezTo>
                  <a:cubicBezTo>
                    <a:pt x="81" y="39"/>
                    <a:pt x="74" y="76"/>
                    <a:pt x="37" y="70"/>
                  </a:cubicBezTo>
                  <a:cubicBezTo>
                    <a:pt x="0" y="64"/>
                    <a:pt x="22" y="6"/>
                    <a:pt x="22" y="6"/>
                  </a:cubicBezTo>
                  <a:lnTo>
                    <a:pt x="37" y="0"/>
                  </a:lnTo>
                  <a:close/>
                </a:path>
              </a:pathLst>
            </a:custGeom>
            <a:solidFill>
              <a:srgbClr val="FB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90" name="Google Shape;790;p14"/>
            <p:cNvSpPr/>
            <p:nvPr/>
          </p:nvSpPr>
          <p:spPr>
            <a:xfrm>
              <a:off x="4797426" y="4144963"/>
              <a:ext cx="188913" cy="174625"/>
            </a:xfrm>
            <a:custGeom>
              <a:avLst/>
              <a:gdLst/>
              <a:ahLst/>
              <a:cxnLst/>
              <a:rect l="l" t="t" r="r" b="b"/>
              <a:pathLst>
                <a:path w="81" h="75" extrusionOk="0">
                  <a:moveTo>
                    <a:pt x="44" y="0"/>
                  </a:moveTo>
                  <a:cubicBezTo>
                    <a:pt x="44" y="0"/>
                    <a:pt x="26" y="33"/>
                    <a:pt x="0" y="39"/>
                  </a:cubicBezTo>
                  <a:cubicBezTo>
                    <a:pt x="0" y="39"/>
                    <a:pt x="6" y="75"/>
                    <a:pt x="44" y="70"/>
                  </a:cubicBezTo>
                  <a:cubicBezTo>
                    <a:pt x="81" y="65"/>
                    <a:pt x="65" y="8"/>
                    <a:pt x="65" y="8"/>
                  </a:cubicBezTo>
                  <a:lnTo>
                    <a:pt x="44" y="0"/>
                  </a:lnTo>
                  <a:close/>
                </a:path>
              </a:pathLst>
            </a:custGeom>
            <a:solidFill>
              <a:srgbClr val="FB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91" name="Google Shape;791;p14"/>
            <p:cNvSpPr/>
            <p:nvPr/>
          </p:nvSpPr>
          <p:spPr>
            <a:xfrm>
              <a:off x="4851401" y="3962401"/>
              <a:ext cx="223838" cy="512763"/>
            </a:xfrm>
            <a:custGeom>
              <a:avLst/>
              <a:gdLst/>
              <a:ahLst/>
              <a:cxnLst/>
              <a:rect l="l" t="t" r="r" b="b"/>
              <a:pathLst>
                <a:path w="96" h="220" extrusionOk="0">
                  <a:moveTo>
                    <a:pt x="52" y="65"/>
                  </a:moveTo>
                  <a:cubicBezTo>
                    <a:pt x="17" y="53"/>
                    <a:pt x="17" y="53"/>
                    <a:pt x="17" y="53"/>
                  </a:cubicBezTo>
                  <a:cubicBezTo>
                    <a:pt x="17" y="53"/>
                    <a:pt x="0" y="109"/>
                    <a:pt x="21" y="148"/>
                  </a:cubicBezTo>
                  <a:cubicBezTo>
                    <a:pt x="37" y="179"/>
                    <a:pt x="30" y="220"/>
                    <a:pt x="30" y="220"/>
                  </a:cubicBezTo>
                  <a:cubicBezTo>
                    <a:pt x="30" y="220"/>
                    <a:pt x="96" y="160"/>
                    <a:pt x="62" y="0"/>
                  </a:cubicBezTo>
                  <a:lnTo>
                    <a:pt x="52" y="65"/>
                  </a:lnTo>
                  <a:close/>
                </a:path>
              </a:pathLst>
            </a:custGeom>
            <a:solidFill>
              <a:srgbClr val="08002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92" name="Google Shape;792;p14"/>
            <p:cNvSpPr/>
            <p:nvPr/>
          </p:nvSpPr>
          <p:spPr>
            <a:xfrm>
              <a:off x="4618039" y="3640138"/>
              <a:ext cx="303213" cy="355600"/>
            </a:xfrm>
            <a:custGeom>
              <a:avLst/>
              <a:gdLst/>
              <a:ahLst/>
              <a:cxnLst/>
              <a:rect l="l" t="t" r="r" b="b"/>
              <a:pathLst>
                <a:path w="130" h="153" extrusionOk="0">
                  <a:moveTo>
                    <a:pt x="130" y="48"/>
                  </a:moveTo>
                  <a:cubicBezTo>
                    <a:pt x="130" y="48"/>
                    <a:pt x="102" y="96"/>
                    <a:pt x="62" y="105"/>
                  </a:cubicBezTo>
                  <a:cubicBezTo>
                    <a:pt x="29" y="112"/>
                    <a:pt x="12" y="108"/>
                    <a:pt x="12" y="139"/>
                  </a:cubicBezTo>
                  <a:cubicBezTo>
                    <a:pt x="12" y="153"/>
                    <a:pt x="6" y="101"/>
                    <a:pt x="6" y="101"/>
                  </a:cubicBezTo>
                  <a:cubicBezTo>
                    <a:pt x="6" y="101"/>
                    <a:pt x="0" y="74"/>
                    <a:pt x="12" y="56"/>
                  </a:cubicBezTo>
                  <a:cubicBezTo>
                    <a:pt x="29" y="33"/>
                    <a:pt x="86" y="0"/>
                    <a:pt x="130" y="48"/>
                  </a:cubicBezTo>
                  <a:close/>
                </a:path>
              </a:pathLst>
            </a:custGeom>
            <a:solidFill>
              <a:srgbClr val="08002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93" name="Google Shape;793;p14"/>
            <p:cNvSpPr/>
            <p:nvPr/>
          </p:nvSpPr>
          <p:spPr>
            <a:xfrm>
              <a:off x="4821239" y="3741738"/>
              <a:ext cx="136525" cy="274638"/>
            </a:xfrm>
            <a:custGeom>
              <a:avLst/>
              <a:gdLst/>
              <a:ahLst/>
              <a:cxnLst/>
              <a:rect l="l" t="t" r="r" b="b"/>
              <a:pathLst>
                <a:path w="59" h="118" extrusionOk="0">
                  <a:moveTo>
                    <a:pt x="0" y="25"/>
                  </a:moveTo>
                  <a:cubicBezTo>
                    <a:pt x="8" y="36"/>
                    <a:pt x="8" y="36"/>
                    <a:pt x="8" y="36"/>
                  </a:cubicBezTo>
                  <a:cubicBezTo>
                    <a:pt x="8" y="36"/>
                    <a:pt x="10" y="63"/>
                    <a:pt x="33" y="69"/>
                  </a:cubicBezTo>
                  <a:cubicBezTo>
                    <a:pt x="56" y="76"/>
                    <a:pt x="54" y="118"/>
                    <a:pt x="54" y="118"/>
                  </a:cubicBezTo>
                  <a:cubicBezTo>
                    <a:pt x="54" y="118"/>
                    <a:pt x="59" y="81"/>
                    <a:pt x="59" y="61"/>
                  </a:cubicBezTo>
                  <a:cubicBezTo>
                    <a:pt x="59" y="41"/>
                    <a:pt x="35" y="1"/>
                    <a:pt x="21" y="1"/>
                  </a:cubicBezTo>
                  <a:cubicBezTo>
                    <a:pt x="6" y="0"/>
                    <a:pt x="0" y="25"/>
                    <a:pt x="0" y="25"/>
                  </a:cubicBezTo>
                </a:path>
              </a:pathLst>
            </a:custGeom>
            <a:solidFill>
              <a:srgbClr val="08002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94" name="Google Shape;794;p14"/>
            <p:cNvSpPr/>
            <p:nvPr/>
          </p:nvSpPr>
          <p:spPr>
            <a:xfrm>
              <a:off x="4611689" y="3919538"/>
              <a:ext cx="60325" cy="92075"/>
            </a:xfrm>
            <a:custGeom>
              <a:avLst/>
              <a:gdLst/>
              <a:ahLst/>
              <a:cxnLst/>
              <a:rect l="l" t="t" r="r" b="b"/>
              <a:pathLst>
                <a:path w="26" h="40" extrusionOk="0">
                  <a:moveTo>
                    <a:pt x="26" y="8"/>
                  </a:moveTo>
                  <a:cubicBezTo>
                    <a:pt x="26" y="8"/>
                    <a:pt x="23" y="0"/>
                    <a:pt x="16" y="0"/>
                  </a:cubicBezTo>
                  <a:cubicBezTo>
                    <a:pt x="10" y="0"/>
                    <a:pt x="0" y="11"/>
                    <a:pt x="7" y="26"/>
                  </a:cubicBezTo>
                  <a:cubicBezTo>
                    <a:pt x="14" y="40"/>
                    <a:pt x="24" y="33"/>
                    <a:pt x="24" y="33"/>
                  </a:cubicBezTo>
                </a:path>
              </a:pathLst>
            </a:custGeom>
            <a:solidFill>
              <a:srgbClr val="FCB2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95" name="Google Shape;795;p14"/>
            <p:cNvSpPr/>
            <p:nvPr/>
          </p:nvSpPr>
          <p:spPr>
            <a:xfrm>
              <a:off x="4911726" y="3919538"/>
              <a:ext cx="58738" cy="92075"/>
            </a:xfrm>
            <a:custGeom>
              <a:avLst/>
              <a:gdLst/>
              <a:ahLst/>
              <a:cxnLst/>
              <a:rect l="l" t="t" r="r" b="b"/>
              <a:pathLst>
                <a:path w="25" h="40" extrusionOk="0">
                  <a:moveTo>
                    <a:pt x="0" y="8"/>
                  </a:moveTo>
                  <a:cubicBezTo>
                    <a:pt x="0" y="8"/>
                    <a:pt x="3" y="0"/>
                    <a:pt x="9" y="0"/>
                  </a:cubicBezTo>
                  <a:cubicBezTo>
                    <a:pt x="16" y="0"/>
                    <a:pt x="25" y="11"/>
                    <a:pt x="19" y="26"/>
                  </a:cubicBezTo>
                  <a:cubicBezTo>
                    <a:pt x="12" y="40"/>
                    <a:pt x="2" y="33"/>
                    <a:pt x="2" y="33"/>
                  </a:cubicBezTo>
                  <a:cubicBezTo>
                    <a:pt x="0" y="8"/>
                    <a:pt x="0" y="8"/>
                    <a:pt x="0" y="8"/>
                  </a:cubicBezTo>
                </a:path>
              </a:pathLst>
            </a:custGeom>
            <a:solidFill>
              <a:srgbClr val="FCB2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96" name="Google Shape;796;p14"/>
            <p:cNvSpPr/>
            <p:nvPr/>
          </p:nvSpPr>
          <p:spPr>
            <a:xfrm>
              <a:off x="4911726" y="3919538"/>
              <a:ext cx="49213" cy="80963"/>
            </a:xfrm>
            <a:custGeom>
              <a:avLst/>
              <a:gdLst/>
              <a:ahLst/>
              <a:cxnLst/>
              <a:rect l="l" t="t" r="r" b="b"/>
              <a:pathLst>
                <a:path w="21" h="35" extrusionOk="0">
                  <a:moveTo>
                    <a:pt x="9" y="0"/>
                  </a:moveTo>
                  <a:cubicBezTo>
                    <a:pt x="3" y="0"/>
                    <a:pt x="0" y="8"/>
                    <a:pt x="0" y="8"/>
                  </a:cubicBezTo>
                  <a:cubicBezTo>
                    <a:pt x="2" y="33"/>
                    <a:pt x="2" y="33"/>
                    <a:pt x="2" y="33"/>
                  </a:cubicBezTo>
                  <a:cubicBezTo>
                    <a:pt x="2" y="33"/>
                    <a:pt x="4" y="35"/>
                    <a:pt x="8" y="35"/>
                  </a:cubicBezTo>
                  <a:cubicBezTo>
                    <a:pt x="11" y="35"/>
                    <a:pt x="15" y="33"/>
                    <a:pt x="19" y="26"/>
                  </a:cubicBezTo>
                  <a:cubicBezTo>
                    <a:pt x="20" y="22"/>
                    <a:pt x="21" y="19"/>
                    <a:pt x="21" y="16"/>
                  </a:cubicBezTo>
                  <a:cubicBezTo>
                    <a:pt x="21" y="6"/>
                    <a:pt x="15" y="0"/>
                    <a:pt x="9" y="0"/>
                  </a:cubicBezTo>
                  <a:cubicBezTo>
                    <a:pt x="9" y="0"/>
                    <a:pt x="9" y="0"/>
                    <a:pt x="9" y="0"/>
                  </a:cubicBezTo>
                </a:path>
              </a:pathLst>
            </a:custGeom>
            <a:solidFill>
              <a:srgbClr val="FB9C8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97" name="Google Shape;797;p14"/>
            <p:cNvSpPr/>
            <p:nvPr/>
          </p:nvSpPr>
          <p:spPr>
            <a:xfrm>
              <a:off x="5822951" y="2066926"/>
              <a:ext cx="446088" cy="446088"/>
            </a:xfrm>
            <a:prstGeom prst="ellipse">
              <a:avLst/>
            </a:prstGeom>
            <a:solidFill>
              <a:srgbClr val="FB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98" name="Google Shape;798;p14"/>
            <p:cNvSpPr/>
            <p:nvPr/>
          </p:nvSpPr>
          <p:spPr>
            <a:xfrm>
              <a:off x="8256588" y="1882776"/>
              <a:ext cx="549275" cy="558800"/>
            </a:xfrm>
            <a:custGeom>
              <a:avLst/>
              <a:gdLst/>
              <a:ahLst/>
              <a:cxnLst/>
              <a:rect l="l" t="t" r="r" b="b"/>
              <a:pathLst>
                <a:path w="346" h="352" extrusionOk="0">
                  <a:moveTo>
                    <a:pt x="223" y="7"/>
                  </a:moveTo>
                  <a:lnTo>
                    <a:pt x="224" y="6"/>
                  </a:lnTo>
                  <a:lnTo>
                    <a:pt x="233" y="22"/>
                  </a:lnTo>
                  <a:lnTo>
                    <a:pt x="237" y="20"/>
                  </a:lnTo>
                  <a:lnTo>
                    <a:pt x="227" y="0"/>
                  </a:lnTo>
                  <a:lnTo>
                    <a:pt x="220" y="3"/>
                  </a:lnTo>
                  <a:lnTo>
                    <a:pt x="223" y="7"/>
                  </a:lnTo>
                  <a:lnTo>
                    <a:pt x="223" y="7"/>
                  </a:lnTo>
                  <a:close/>
                  <a:moveTo>
                    <a:pt x="186" y="26"/>
                  </a:moveTo>
                  <a:lnTo>
                    <a:pt x="204" y="17"/>
                  </a:lnTo>
                  <a:lnTo>
                    <a:pt x="202" y="11"/>
                  </a:lnTo>
                  <a:lnTo>
                    <a:pt x="183" y="22"/>
                  </a:lnTo>
                  <a:lnTo>
                    <a:pt x="186" y="26"/>
                  </a:lnTo>
                  <a:close/>
                  <a:moveTo>
                    <a:pt x="149" y="45"/>
                  </a:moveTo>
                  <a:lnTo>
                    <a:pt x="167" y="35"/>
                  </a:lnTo>
                  <a:lnTo>
                    <a:pt x="165" y="31"/>
                  </a:lnTo>
                  <a:lnTo>
                    <a:pt x="146" y="41"/>
                  </a:lnTo>
                  <a:lnTo>
                    <a:pt x="149" y="45"/>
                  </a:lnTo>
                  <a:close/>
                  <a:moveTo>
                    <a:pt x="113" y="63"/>
                  </a:moveTo>
                  <a:lnTo>
                    <a:pt x="130" y="54"/>
                  </a:lnTo>
                  <a:lnTo>
                    <a:pt x="129" y="50"/>
                  </a:lnTo>
                  <a:lnTo>
                    <a:pt x="110" y="58"/>
                  </a:lnTo>
                  <a:lnTo>
                    <a:pt x="113" y="63"/>
                  </a:lnTo>
                  <a:close/>
                  <a:moveTo>
                    <a:pt x="76" y="82"/>
                  </a:moveTo>
                  <a:lnTo>
                    <a:pt x="93" y="73"/>
                  </a:lnTo>
                  <a:lnTo>
                    <a:pt x="92" y="69"/>
                  </a:lnTo>
                  <a:lnTo>
                    <a:pt x="73" y="77"/>
                  </a:lnTo>
                  <a:lnTo>
                    <a:pt x="76" y="82"/>
                  </a:lnTo>
                  <a:close/>
                  <a:moveTo>
                    <a:pt x="39" y="101"/>
                  </a:moveTo>
                  <a:lnTo>
                    <a:pt x="57" y="92"/>
                  </a:lnTo>
                  <a:lnTo>
                    <a:pt x="55" y="88"/>
                  </a:lnTo>
                  <a:lnTo>
                    <a:pt x="36" y="96"/>
                  </a:lnTo>
                  <a:lnTo>
                    <a:pt x="39" y="101"/>
                  </a:lnTo>
                  <a:close/>
                  <a:moveTo>
                    <a:pt x="3" y="120"/>
                  </a:moveTo>
                  <a:lnTo>
                    <a:pt x="20" y="110"/>
                  </a:lnTo>
                  <a:lnTo>
                    <a:pt x="19" y="105"/>
                  </a:lnTo>
                  <a:lnTo>
                    <a:pt x="0" y="116"/>
                  </a:lnTo>
                  <a:lnTo>
                    <a:pt x="3" y="120"/>
                  </a:lnTo>
                  <a:close/>
                  <a:moveTo>
                    <a:pt x="13" y="149"/>
                  </a:moveTo>
                  <a:lnTo>
                    <a:pt x="4" y="132"/>
                  </a:lnTo>
                  <a:lnTo>
                    <a:pt x="0" y="135"/>
                  </a:lnTo>
                  <a:lnTo>
                    <a:pt x="8" y="152"/>
                  </a:lnTo>
                  <a:lnTo>
                    <a:pt x="13" y="149"/>
                  </a:lnTo>
                  <a:close/>
                  <a:moveTo>
                    <a:pt x="32" y="186"/>
                  </a:moveTo>
                  <a:lnTo>
                    <a:pt x="23" y="168"/>
                  </a:lnTo>
                  <a:lnTo>
                    <a:pt x="19" y="171"/>
                  </a:lnTo>
                  <a:lnTo>
                    <a:pt x="27" y="189"/>
                  </a:lnTo>
                  <a:lnTo>
                    <a:pt x="32" y="186"/>
                  </a:lnTo>
                  <a:close/>
                  <a:moveTo>
                    <a:pt x="51" y="223"/>
                  </a:moveTo>
                  <a:lnTo>
                    <a:pt x="41" y="205"/>
                  </a:lnTo>
                  <a:lnTo>
                    <a:pt x="36" y="208"/>
                  </a:lnTo>
                  <a:lnTo>
                    <a:pt x="47" y="226"/>
                  </a:lnTo>
                  <a:lnTo>
                    <a:pt x="51" y="223"/>
                  </a:lnTo>
                  <a:close/>
                  <a:moveTo>
                    <a:pt x="70" y="259"/>
                  </a:moveTo>
                  <a:lnTo>
                    <a:pt x="60" y="242"/>
                  </a:lnTo>
                  <a:lnTo>
                    <a:pt x="55" y="245"/>
                  </a:lnTo>
                  <a:lnTo>
                    <a:pt x="66" y="262"/>
                  </a:lnTo>
                  <a:lnTo>
                    <a:pt x="70" y="259"/>
                  </a:lnTo>
                  <a:close/>
                  <a:moveTo>
                    <a:pt x="88" y="296"/>
                  </a:moveTo>
                  <a:lnTo>
                    <a:pt x="79" y="278"/>
                  </a:lnTo>
                  <a:lnTo>
                    <a:pt x="74" y="281"/>
                  </a:lnTo>
                  <a:lnTo>
                    <a:pt x="83" y="299"/>
                  </a:lnTo>
                  <a:lnTo>
                    <a:pt x="88" y="296"/>
                  </a:lnTo>
                  <a:close/>
                  <a:moveTo>
                    <a:pt x="107" y="333"/>
                  </a:moveTo>
                  <a:lnTo>
                    <a:pt x="98" y="315"/>
                  </a:lnTo>
                  <a:lnTo>
                    <a:pt x="93" y="318"/>
                  </a:lnTo>
                  <a:lnTo>
                    <a:pt x="102" y="335"/>
                  </a:lnTo>
                  <a:lnTo>
                    <a:pt x="107" y="333"/>
                  </a:lnTo>
                  <a:close/>
                  <a:moveTo>
                    <a:pt x="132" y="338"/>
                  </a:moveTo>
                  <a:lnTo>
                    <a:pt x="114" y="347"/>
                  </a:lnTo>
                  <a:lnTo>
                    <a:pt x="116" y="352"/>
                  </a:lnTo>
                  <a:lnTo>
                    <a:pt x="135" y="343"/>
                  </a:lnTo>
                  <a:lnTo>
                    <a:pt x="132" y="338"/>
                  </a:lnTo>
                  <a:close/>
                  <a:moveTo>
                    <a:pt x="168" y="319"/>
                  </a:moveTo>
                  <a:lnTo>
                    <a:pt x="151" y="328"/>
                  </a:lnTo>
                  <a:lnTo>
                    <a:pt x="152" y="333"/>
                  </a:lnTo>
                  <a:lnTo>
                    <a:pt x="171" y="324"/>
                  </a:lnTo>
                  <a:lnTo>
                    <a:pt x="168" y="319"/>
                  </a:lnTo>
                  <a:close/>
                  <a:moveTo>
                    <a:pt x="205" y="300"/>
                  </a:moveTo>
                  <a:lnTo>
                    <a:pt x="187" y="309"/>
                  </a:lnTo>
                  <a:lnTo>
                    <a:pt x="189" y="313"/>
                  </a:lnTo>
                  <a:lnTo>
                    <a:pt x="208" y="305"/>
                  </a:lnTo>
                  <a:lnTo>
                    <a:pt x="205" y="300"/>
                  </a:lnTo>
                  <a:close/>
                  <a:moveTo>
                    <a:pt x="242" y="281"/>
                  </a:moveTo>
                  <a:lnTo>
                    <a:pt x="224" y="291"/>
                  </a:lnTo>
                  <a:lnTo>
                    <a:pt x="226" y="296"/>
                  </a:lnTo>
                  <a:lnTo>
                    <a:pt x="245" y="286"/>
                  </a:lnTo>
                  <a:lnTo>
                    <a:pt x="242" y="281"/>
                  </a:lnTo>
                  <a:close/>
                  <a:moveTo>
                    <a:pt x="278" y="264"/>
                  </a:moveTo>
                  <a:lnTo>
                    <a:pt x="261" y="272"/>
                  </a:lnTo>
                  <a:lnTo>
                    <a:pt x="262" y="277"/>
                  </a:lnTo>
                  <a:lnTo>
                    <a:pt x="281" y="268"/>
                  </a:lnTo>
                  <a:lnTo>
                    <a:pt x="278" y="264"/>
                  </a:lnTo>
                  <a:close/>
                  <a:moveTo>
                    <a:pt x="315" y="245"/>
                  </a:moveTo>
                  <a:lnTo>
                    <a:pt x="297" y="253"/>
                  </a:lnTo>
                  <a:lnTo>
                    <a:pt x="299" y="258"/>
                  </a:lnTo>
                  <a:lnTo>
                    <a:pt x="318" y="249"/>
                  </a:lnTo>
                  <a:lnTo>
                    <a:pt x="315" y="245"/>
                  </a:lnTo>
                  <a:close/>
                  <a:moveTo>
                    <a:pt x="336" y="224"/>
                  </a:moveTo>
                  <a:lnTo>
                    <a:pt x="340" y="231"/>
                  </a:lnTo>
                  <a:lnTo>
                    <a:pt x="334" y="234"/>
                  </a:lnTo>
                  <a:lnTo>
                    <a:pt x="336" y="239"/>
                  </a:lnTo>
                  <a:lnTo>
                    <a:pt x="346" y="234"/>
                  </a:lnTo>
                  <a:lnTo>
                    <a:pt x="340" y="221"/>
                  </a:lnTo>
                  <a:lnTo>
                    <a:pt x="336" y="224"/>
                  </a:lnTo>
                  <a:lnTo>
                    <a:pt x="336" y="224"/>
                  </a:lnTo>
                  <a:close/>
                  <a:moveTo>
                    <a:pt x="316" y="187"/>
                  </a:moveTo>
                  <a:lnTo>
                    <a:pt x="327" y="205"/>
                  </a:lnTo>
                  <a:lnTo>
                    <a:pt x="331" y="204"/>
                  </a:lnTo>
                  <a:lnTo>
                    <a:pt x="321" y="184"/>
                  </a:lnTo>
                  <a:lnTo>
                    <a:pt x="316" y="187"/>
                  </a:lnTo>
                  <a:close/>
                  <a:moveTo>
                    <a:pt x="299" y="151"/>
                  </a:moveTo>
                  <a:lnTo>
                    <a:pt x="308" y="168"/>
                  </a:lnTo>
                  <a:lnTo>
                    <a:pt x="312" y="167"/>
                  </a:lnTo>
                  <a:lnTo>
                    <a:pt x="303" y="148"/>
                  </a:lnTo>
                  <a:lnTo>
                    <a:pt x="299" y="151"/>
                  </a:lnTo>
                  <a:close/>
                  <a:moveTo>
                    <a:pt x="280" y="114"/>
                  </a:moveTo>
                  <a:lnTo>
                    <a:pt x="289" y="132"/>
                  </a:lnTo>
                  <a:lnTo>
                    <a:pt x="293" y="130"/>
                  </a:lnTo>
                  <a:lnTo>
                    <a:pt x="284" y="111"/>
                  </a:lnTo>
                  <a:lnTo>
                    <a:pt x="280" y="114"/>
                  </a:lnTo>
                  <a:close/>
                  <a:moveTo>
                    <a:pt x="261" y="77"/>
                  </a:moveTo>
                  <a:lnTo>
                    <a:pt x="270" y="95"/>
                  </a:lnTo>
                  <a:lnTo>
                    <a:pt x="274" y="94"/>
                  </a:lnTo>
                  <a:lnTo>
                    <a:pt x="265" y="74"/>
                  </a:lnTo>
                  <a:lnTo>
                    <a:pt x="261" y="77"/>
                  </a:lnTo>
                  <a:close/>
                  <a:moveTo>
                    <a:pt x="242" y="41"/>
                  </a:moveTo>
                  <a:lnTo>
                    <a:pt x="252" y="58"/>
                  </a:lnTo>
                  <a:lnTo>
                    <a:pt x="256" y="57"/>
                  </a:lnTo>
                  <a:lnTo>
                    <a:pt x="246" y="38"/>
                  </a:lnTo>
                  <a:lnTo>
                    <a:pt x="242" y="41"/>
                  </a:lnTo>
                  <a:close/>
                </a:path>
              </a:pathLst>
            </a:custGeom>
            <a:solidFill>
              <a:srgbClr val="0049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799" name="Google Shape;799;p14"/>
            <p:cNvSpPr/>
            <p:nvPr/>
          </p:nvSpPr>
          <p:spPr>
            <a:xfrm>
              <a:off x="3074988" y="3889376"/>
              <a:ext cx="568325" cy="579438"/>
            </a:xfrm>
            <a:custGeom>
              <a:avLst/>
              <a:gdLst/>
              <a:ahLst/>
              <a:cxnLst/>
              <a:rect l="l" t="t" r="r" b="b"/>
              <a:pathLst>
                <a:path w="358" h="365" extrusionOk="0">
                  <a:moveTo>
                    <a:pt x="230" y="8"/>
                  </a:moveTo>
                  <a:lnTo>
                    <a:pt x="231" y="7"/>
                  </a:lnTo>
                  <a:lnTo>
                    <a:pt x="240" y="23"/>
                  </a:lnTo>
                  <a:lnTo>
                    <a:pt x="245" y="22"/>
                  </a:lnTo>
                  <a:lnTo>
                    <a:pt x="234" y="0"/>
                  </a:lnTo>
                  <a:lnTo>
                    <a:pt x="227" y="4"/>
                  </a:lnTo>
                  <a:lnTo>
                    <a:pt x="230" y="8"/>
                  </a:lnTo>
                  <a:lnTo>
                    <a:pt x="230" y="8"/>
                  </a:lnTo>
                  <a:close/>
                  <a:moveTo>
                    <a:pt x="192" y="27"/>
                  </a:moveTo>
                  <a:lnTo>
                    <a:pt x="211" y="17"/>
                  </a:lnTo>
                  <a:lnTo>
                    <a:pt x="208" y="13"/>
                  </a:lnTo>
                  <a:lnTo>
                    <a:pt x="189" y="23"/>
                  </a:lnTo>
                  <a:lnTo>
                    <a:pt x="192" y="27"/>
                  </a:lnTo>
                  <a:close/>
                  <a:moveTo>
                    <a:pt x="154" y="46"/>
                  </a:moveTo>
                  <a:lnTo>
                    <a:pt x="173" y="38"/>
                  </a:lnTo>
                  <a:lnTo>
                    <a:pt x="170" y="32"/>
                  </a:lnTo>
                  <a:lnTo>
                    <a:pt x="151" y="42"/>
                  </a:lnTo>
                  <a:lnTo>
                    <a:pt x="154" y="46"/>
                  </a:lnTo>
                  <a:close/>
                  <a:moveTo>
                    <a:pt x="116" y="66"/>
                  </a:moveTo>
                  <a:lnTo>
                    <a:pt x="135" y="57"/>
                  </a:lnTo>
                  <a:lnTo>
                    <a:pt x="133" y="52"/>
                  </a:lnTo>
                  <a:lnTo>
                    <a:pt x="114" y="61"/>
                  </a:lnTo>
                  <a:lnTo>
                    <a:pt x="116" y="66"/>
                  </a:lnTo>
                  <a:close/>
                  <a:moveTo>
                    <a:pt x="77" y="86"/>
                  </a:moveTo>
                  <a:lnTo>
                    <a:pt x="96" y="76"/>
                  </a:lnTo>
                  <a:lnTo>
                    <a:pt x="95" y="71"/>
                  </a:lnTo>
                  <a:lnTo>
                    <a:pt x="76" y="80"/>
                  </a:lnTo>
                  <a:lnTo>
                    <a:pt x="77" y="86"/>
                  </a:lnTo>
                  <a:close/>
                  <a:moveTo>
                    <a:pt x="41" y="105"/>
                  </a:moveTo>
                  <a:lnTo>
                    <a:pt x="58" y="95"/>
                  </a:lnTo>
                  <a:lnTo>
                    <a:pt x="57" y="90"/>
                  </a:lnTo>
                  <a:lnTo>
                    <a:pt x="38" y="101"/>
                  </a:lnTo>
                  <a:lnTo>
                    <a:pt x="41" y="105"/>
                  </a:lnTo>
                  <a:close/>
                  <a:moveTo>
                    <a:pt x="3" y="124"/>
                  </a:moveTo>
                  <a:lnTo>
                    <a:pt x="22" y="114"/>
                  </a:lnTo>
                  <a:lnTo>
                    <a:pt x="19" y="110"/>
                  </a:lnTo>
                  <a:lnTo>
                    <a:pt x="0" y="120"/>
                  </a:lnTo>
                  <a:lnTo>
                    <a:pt x="3" y="124"/>
                  </a:lnTo>
                  <a:close/>
                  <a:moveTo>
                    <a:pt x="13" y="155"/>
                  </a:moveTo>
                  <a:lnTo>
                    <a:pt x="4" y="136"/>
                  </a:lnTo>
                  <a:lnTo>
                    <a:pt x="0" y="139"/>
                  </a:lnTo>
                  <a:lnTo>
                    <a:pt x="8" y="158"/>
                  </a:lnTo>
                  <a:lnTo>
                    <a:pt x="13" y="155"/>
                  </a:lnTo>
                  <a:close/>
                  <a:moveTo>
                    <a:pt x="33" y="193"/>
                  </a:moveTo>
                  <a:lnTo>
                    <a:pt x="23" y="174"/>
                  </a:lnTo>
                  <a:lnTo>
                    <a:pt x="19" y="177"/>
                  </a:lnTo>
                  <a:lnTo>
                    <a:pt x="28" y="196"/>
                  </a:lnTo>
                  <a:lnTo>
                    <a:pt x="33" y="193"/>
                  </a:lnTo>
                  <a:close/>
                  <a:moveTo>
                    <a:pt x="52" y="231"/>
                  </a:moveTo>
                  <a:lnTo>
                    <a:pt x="42" y="212"/>
                  </a:lnTo>
                  <a:lnTo>
                    <a:pt x="38" y="215"/>
                  </a:lnTo>
                  <a:lnTo>
                    <a:pt x="48" y="234"/>
                  </a:lnTo>
                  <a:lnTo>
                    <a:pt x="52" y="231"/>
                  </a:lnTo>
                  <a:close/>
                  <a:moveTo>
                    <a:pt x="72" y="269"/>
                  </a:moveTo>
                  <a:lnTo>
                    <a:pt x="61" y="250"/>
                  </a:lnTo>
                  <a:lnTo>
                    <a:pt x="57" y="253"/>
                  </a:lnTo>
                  <a:lnTo>
                    <a:pt x="67" y="271"/>
                  </a:lnTo>
                  <a:lnTo>
                    <a:pt x="72" y="269"/>
                  </a:lnTo>
                  <a:close/>
                  <a:moveTo>
                    <a:pt x="91" y="307"/>
                  </a:moveTo>
                  <a:lnTo>
                    <a:pt x="82" y="288"/>
                  </a:lnTo>
                  <a:lnTo>
                    <a:pt x="76" y="290"/>
                  </a:lnTo>
                  <a:lnTo>
                    <a:pt x="86" y="309"/>
                  </a:lnTo>
                  <a:lnTo>
                    <a:pt x="91" y="307"/>
                  </a:lnTo>
                  <a:close/>
                  <a:moveTo>
                    <a:pt x="110" y="346"/>
                  </a:moveTo>
                  <a:lnTo>
                    <a:pt x="101" y="327"/>
                  </a:lnTo>
                  <a:lnTo>
                    <a:pt x="96" y="328"/>
                  </a:lnTo>
                  <a:lnTo>
                    <a:pt x="105" y="347"/>
                  </a:lnTo>
                  <a:lnTo>
                    <a:pt x="110" y="346"/>
                  </a:lnTo>
                  <a:close/>
                  <a:moveTo>
                    <a:pt x="136" y="350"/>
                  </a:moveTo>
                  <a:lnTo>
                    <a:pt x="117" y="359"/>
                  </a:lnTo>
                  <a:lnTo>
                    <a:pt x="120" y="365"/>
                  </a:lnTo>
                  <a:lnTo>
                    <a:pt x="139" y="354"/>
                  </a:lnTo>
                  <a:lnTo>
                    <a:pt x="136" y="350"/>
                  </a:lnTo>
                  <a:close/>
                  <a:moveTo>
                    <a:pt x="174" y="331"/>
                  </a:moveTo>
                  <a:lnTo>
                    <a:pt x="155" y="340"/>
                  </a:lnTo>
                  <a:lnTo>
                    <a:pt x="158" y="344"/>
                  </a:lnTo>
                  <a:lnTo>
                    <a:pt x="177" y="335"/>
                  </a:lnTo>
                  <a:lnTo>
                    <a:pt x="174" y="331"/>
                  </a:lnTo>
                  <a:close/>
                  <a:moveTo>
                    <a:pt x="212" y="310"/>
                  </a:moveTo>
                  <a:lnTo>
                    <a:pt x="193" y="321"/>
                  </a:lnTo>
                  <a:lnTo>
                    <a:pt x="196" y="325"/>
                  </a:lnTo>
                  <a:lnTo>
                    <a:pt x="214" y="316"/>
                  </a:lnTo>
                  <a:lnTo>
                    <a:pt x="212" y="310"/>
                  </a:lnTo>
                  <a:close/>
                  <a:moveTo>
                    <a:pt x="251" y="291"/>
                  </a:moveTo>
                  <a:lnTo>
                    <a:pt x="231" y="302"/>
                  </a:lnTo>
                  <a:lnTo>
                    <a:pt x="233" y="306"/>
                  </a:lnTo>
                  <a:lnTo>
                    <a:pt x="252" y="296"/>
                  </a:lnTo>
                  <a:lnTo>
                    <a:pt x="251" y="291"/>
                  </a:lnTo>
                  <a:close/>
                  <a:moveTo>
                    <a:pt x="289" y="272"/>
                  </a:moveTo>
                  <a:lnTo>
                    <a:pt x="270" y="283"/>
                  </a:lnTo>
                  <a:lnTo>
                    <a:pt x="271" y="287"/>
                  </a:lnTo>
                  <a:lnTo>
                    <a:pt x="290" y="277"/>
                  </a:lnTo>
                  <a:lnTo>
                    <a:pt x="289" y="272"/>
                  </a:lnTo>
                  <a:close/>
                  <a:moveTo>
                    <a:pt x="325" y="253"/>
                  </a:moveTo>
                  <a:lnTo>
                    <a:pt x="306" y="262"/>
                  </a:lnTo>
                  <a:lnTo>
                    <a:pt x="309" y="268"/>
                  </a:lnTo>
                  <a:lnTo>
                    <a:pt x="328" y="258"/>
                  </a:lnTo>
                  <a:lnTo>
                    <a:pt x="325" y="253"/>
                  </a:lnTo>
                  <a:close/>
                  <a:moveTo>
                    <a:pt x="347" y="231"/>
                  </a:moveTo>
                  <a:lnTo>
                    <a:pt x="350" y="240"/>
                  </a:lnTo>
                  <a:lnTo>
                    <a:pt x="344" y="243"/>
                  </a:lnTo>
                  <a:lnTo>
                    <a:pt x="347" y="247"/>
                  </a:lnTo>
                  <a:lnTo>
                    <a:pt x="358" y="243"/>
                  </a:lnTo>
                  <a:lnTo>
                    <a:pt x="352" y="230"/>
                  </a:lnTo>
                  <a:lnTo>
                    <a:pt x="347" y="231"/>
                  </a:lnTo>
                  <a:lnTo>
                    <a:pt x="347" y="231"/>
                  </a:lnTo>
                  <a:close/>
                  <a:moveTo>
                    <a:pt x="327" y="195"/>
                  </a:moveTo>
                  <a:lnTo>
                    <a:pt x="337" y="214"/>
                  </a:lnTo>
                  <a:lnTo>
                    <a:pt x="341" y="211"/>
                  </a:lnTo>
                  <a:lnTo>
                    <a:pt x="331" y="192"/>
                  </a:lnTo>
                  <a:lnTo>
                    <a:pt x="327" y="195"/>
                  </a:lnTo>
                  <a:close/>
                  <a:moveTo>
                    <a:pt x="308" y="156"/>
                  </a:moveTo>
                  <a:lnTo>
                    <a:pt x="318" y="176"/>
                  </a:lnTo>
                  <a:lnTo>
                    <a:pt x="322" y="173"/>
                  </a:lnTo>
                  <a:lnTo>
                    <a:pt x="312" y="154"/>
                  </a:lnTo>
                  <a:lnTo>
                    <a:pt x="308" y="156"/>
                  </a:lnTo>
                  <a:close/>
                  <a:moveTo>
                    <a:pt x="289" y="118"/>
                  </a:moveTo>
                  <a:lnTo>
                    <a:pt x="299" y="137"/>
                  </a:lnTo>
                  <a:lnTo>
                    <a:pt x="303" y="134"/>
                  </a:lnTo>
                  <a:lnTo>
                    <a:pt x="293" y="115"/>
                  </a:lnTo>
                  <a:lnTo>
                    <a:pt x="289" y="118"/>
                  </a:lnTo>
                  <a:close/>
                  <a:moveTo>
                    <a:pt x="270" y="80"/>
                  </a:moveTo>
                  <a:lnTo>
                    <a:pt x="278" y="99"/>
                  </a:lnTo>
                  <a:lnTo>
                    <a:pt x="284" y="96"/>
                  </a:lnTo>
                  <a:lnTo>
                    <a:pt x="274" y="79"/>
                  </a:lnTo>
                  <a:lnTo>
                    <a:pt x="270" y="80"/>
                  </a:lnTo>
                  <a:close/>
                  <a:moveTo>
                    <a:pt x="251" y="42"/>
                  </a:moveTo>
                  <a:lnTo>
                    <a:pt x="259" y="61"/>
                  </a:lnTo>
                  <a:lnTo>
                    <a:pt x="264" y="60"/>
                  </a:lnTo>
                  <a:lnTo>
                    <a:pt x="255" y="41"/>
                  </a:lnTo>
                  <a:lnTo>
                    <a:pt x="251" y="42"/>
                  </a:lnTo>
                  <a:close/>
                </a:path>
              </a:pathLst>
            </a:custGeom>
            <a:solidFill>
              <a:srgbClr val="0049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800" name="Google Shape;800;p14"/>
            <p:cNvSpPr/>
            <p:nvPr/>
          </p:nvSpPr>
          <p:spPr>
            <a:xfrm>
              <a:off x="2940051" y="3378201"/>
              <a:ext cx="700088" cy="698500"/>
            </a:xfrm>
            <a:custGeom>
              <a:avLst/>
              <a:gdLst/>
              <a:ahLst/>
              <a:cxnLst/>
              <a:rect l="l" t="t" r="r" b="b"/>
              <a:pathLst>
                <a:path w="441" h="440" extrusionOk="0">
                  <a:moveTo>
                    <a:pt x="441" y="127"/>
                  </a:moveTo>
                  <a:lnTo>
                    <a:pt x="313" y="440"/>
                  </a:lnTo>
                  <a:lnTo>
                    <a:pt x="0" y="314"/>
                  </a:lnTo>
                  <a:lnTo>
                    <a:pt x="126" y="0"/>
                  </a:lnTo>
                  <a:lnTo>
                    <a:pt x="441" y="127"/>
                  </a:lnTo>
                  <a:close/>
                </a:path>
              </a:pathLst>
            </a:custGeom>
            <a:solidFill>
              <a:srgbClr val="BAF1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AAAAAA"/>
                </a:solidFill>
                <a:effectLst/>
                <a:uLnTx/>
                <a:uFillTx/>
                <a:latin typeface="Calibri" panose="020F0502020204030204"/>
                <a:ea typeface="Calibri" panose="020F0502020204030204"/>
                <a:cs typeface="Calibri" panose="020F0502020204030204"/>
                <a:sym typeface="Calibri" panose="020F0502020204030204"/>
              </a:endParaRPr>
            </a:p>
          </p:txBody>
        </p:sp>
        <p:sp>
          <p:nvSpPr>
            <p:cNvPr id="801" name="Google Shape;801;p14"/>
            <p:cNvSpPr/>
            <p:nvPr/>
          </p:nvSpPr>
          <p:spPr>
            <a:xfrm>
              <a:off x="8654569" y="4267202"/>
              <a:ext cx="398944" cy="400235"/>
            </a:xfrm>
            <a:custGeom>
              <a:avLst/>
              <a:gdLst/>
              <a:ahLst/>
              <a:cxnLst/>
              <a:rect l="l" t="t" r="r" b="b"/>
              <a:pathLst>
                <a:path w="354976" h="356125" extrusionOk="0">
                  <a:moveTo>
                    <a:pt x="39095" y="288222"/>
                  </a:moveTo>
                  <a:lnTo>
                    <a:pt x="200323" y="352403"/>
                  </a:lnTo>
                  <a:lnTo>
                    <a:pt x="181889" y="356125"/>
                  </a:lnTo>
                  <a:lnTo>
                    <a:pt x="49380" y="303477"/>
                  </a:lnTo>
                  <a:close/>
                  <a:moveTo>
                    <a:pt x="10062" y="238257"/>
                  </a:moveTo>
                  <a:lnTo>
                    <a:pt x="257110" y="335751"/>
                  </a:lnTo>
                  <a:lnTo>
                    <a:pt x="246129" y="343155"/>
                  </a:lnTo>
                  <a:lnTo>
                    <a:pt x="245793" y="343223"/>
                  </a:lnTo>
                  <a:lnTo>
                    <a:pt x="13954" y="250933"/>
                  </a:lnTo>
                  <a:lnTo>
                    <a:pt x="12052" y="248112"/>
                  </a:lnTo>
                  <a:close/>
                  <a:moveTo>
                    <a:pt x="1671" y="196693"/>
                  </a:moveTo>
                  <a:lnTo>
                    <a:pt x="292486" y="311900"/>
                  </a:lnTo>
                  <a:lnTo>
                    <a:pt x="282593" y="318571"/>
                  </a:lnTo>
                  <a:lnTo>
                    <a:pt x="4087" y="208662"/>
                  </a:lnTo>
                  <a:close/>
                  <a:moveTo>
                    <a:pt x="2133" y="158208"/>
                  </a:moveTo>
                  <a:lnTo>
                    <a:pt x="317543" y="283159"/>
                  </a:lnTo>
                  <a:lnTo>
                    <a:pt x="311471" y="292165"/>
                  </a:lnTo>
                  <a:lnTo>
                    <a:pt x="0" y="168774"/>
                  </a:lnTo>
                  <a:close/>
                  <a:moveTo>
                    <a:pt x="9406" y="122185"/>
                  </a:moveTo>
                  <a:lnTo>
                    <a:pt x="338174" y="252558"/>
                  </a:lnTo>
                  <a:lnTo>
                    <a:pt x="332046" y="261649"/>
                  </a:lnTo>
                  <a:lnTo>
                    <a:pt x="7228" y="132971"/>
                  </a:lnTo>
                  <a:close/>
                  <a:moveTo>
                    <a:pt x="25518" y="89106"/>
                  </a:moveTo>
                  <a:lnTo>
                    <a:pt x="347289" y="217815"/>
                  </a:lnTo>
                  <a:lnTo>
                    <a:pt x="345710" y="225633"/>
                  </a:lnTo>
                  <a:lnTo>
                    <a:pt x="20103" y="97137"/>
                  </a:lnTo>
                  <a:close/>
                  <a:moveTo>
                    <a:pt x="46929" y="57349"/>
                  </a:moveTo>
                  <a:lnTo>
                    <a:pt x="354976" y="179740"/>
                  </a:lnTo>
                  <a:lnTo>
                    <a:pt x="352781" y="190611"/>
                  </a:lnTo>
                  <a:lnTo>
                    <a:pt x="40492" y="66896"/>
                  </a:lnTo>
                  <a:close/>
                  <a:moveTo>
                    <a:pt x="79700" y="32505"/>
                  </a:moveTo>
                  <a:lnTo>
                    <a:pt x="347212" y="138996"/>
                  </a:lnTo>
                  <a:lnTo>
                    <a:pt x="349543" y="150540"/>
                  </a:lnTo>
                  <a:lnTo>
                    <a:pt x="69401" y="39449"/>
                  </a:lnTo>
                  <a:close/>
                  <a:moveTo>
                    <a:pt x="122639" y="10897"/>
                  </a:moveTo>
                  <a:lnTo>
                    <a:pt x="330862" y="93786"/>
                  </a:lnTo>
                  <a:lnTo>
                    <a:pt x="341172" y="109078"/>
                  </a:lnTo>
                  <a:lnTo>
                    <a:pt x="341223" y="109332"/>
                  </a:lnTo>
                  <a:lnTo>
                    <a:pt x="105141" y="15353"/>
                  </a:lnTo>
                  <a:lnTo>
                    <a:pt x="107095" y="14035"/>
                  </a:lnTo>
                  <a:close/>
                  <a:moveTo>
                    <a:pt x="176612" y="0"/>
                  </a:moveTo>
                  <a:lnTo>
                    <a:pt x="210394" y="6820"/>
                  </a:lnTo>
                  <a:lnTo>
                    <a:pt x="270929" y="30756"/>
                  </a:lnTo>
                  <a:lnTo>
                    <a:pt x="302898" y="52310"/>
                  </a:lnTo>
                  <a:lnTo>
                    <a:pt x="305721" y="56498"/>
                  </a:lnTo>
                  <a:lnTo>
                    <a:pt x="168109" y="1717"/>
                  </a:lnTo>
                  <a:close/>
                </a:path>
              </a:pathLst>
            </a:custGeom>
            <a:solidFill>
              <a:srgbClr val="FCBA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FFFFFF"/>
                </a:solidFill>
                <a:effectLst/>
                <a:uLnTx/>
                <a:uFillTx/>
                <a:latin typeface="Calibri" panose="020F0502020204030204"/>
                <a:ea typeface="Calibri" panose="020F0502020204030204"/>
                <a:cs typeface="Calibri" panose="020F0502020204030204"/>
                <a:sym typeface="Calibri" panose="020F0502020204030204"/>
              </a:endParaRPr>
            </a:p>
          </p:txBody>
        </p:sp>
        <p:sp>
          <p:nvSpPr>
            <p:cNvPr id="802" name="Google Shape;802;p14"/>
            <p:cNvSpPr/>
            <p:nvPr/>
          </p:nvSpPr>
          <p:spPr>
            <a:xfrm>
              <a:off x="6169581" y="1474924"/>
              <a:ext cx="791054" cy="793614"/>
            </a:xfrm>
            <a:custGeom>
              <a:avLst/>
              <a:gdLst/>
              <a:ahLst/>
              <a:cxnLst/>
              <a:rect l="l" t="t" r="r" b="b"/>
              <a:pathLst>
                <a:path w="354976" h="356125" extrusionOk="0">
                  <a:moveTo>
                    <a:pt x="39095" y="288222"/>
                  </a:moveTo>
                  <a:lnTo>
                    <a:pt x="200323" y="352403"/>
                  </a:lnTo>
                  <a:lnTo>
                    <a:pt x="181889" y="356125"/>
                  </a:lnTo>
                  <a:lnTo>
                    <a:pt x="49380" y="303477"/>
                  </a:lnTo>
                  <a:close/>
                  <a:moveTo>
                    <a:pt x="10062" y="238257"/>
                  </a:moveTo>
                  <a:lnTo>
                    <a:pt x="257110" y="335751"/>
                  </a:lnTo>
                  <a:lnTo>
                    <a:pt x="246129" y="343155"/>
                  </a:lnTo>
                  <a:lnTo>
                    <a:pt x="245793" y="343223"/>
                  </a:lnTo>
                  <a:lnTo>
                    <a:pt x="13954" y="250933"/>
                  </a:lnTo>
                  <a:lnTo>
                    <a:pt x="12052" y="248112"/>
                  </a:lnTo>
                  <a:close/>
                  <a:moveTo>
                    <a:pt x="1671" y="196693"/>
                  </a:moveTo>
                  <a:lnTo>
                    <a:pt x="292486" y="311900"/>
                  </a:lnTo>
                  <a:lnTo>
                    <a:pt x="282593" y="318571"/>
                  </a:lnTo>
                  <a:lnTo>
                    <a:pt x="4087" y="208662"/>
                  </a:lnTo>
                  <a:close/>
                  <a:moveTo>
                    <a:pt x="2133" y="158208"/>
                  </a:moveTo>
                  <a:lnTo>
                    <a:pt x="317543" y="283159"/>
                  </a:lnTo>
                  <a:lnTo>
                    <a:pt x="311471" y="292165"/>
                  </a:lnTo>
                  <a:lnTo>
                    <a:pt x="0" y="168774"/>
                  </a:lnTo>
                  <a:close/>
                  <a:moveTo>
                    <a:pt x="9406" y="122185"/>
                  </a:moveTo>
                  <a:lnTo>
                    <a:pt x="338174" y="252558"/>
                  </a:lnTo>
                  <a:lnTo>
                    <a:pt x="332046" y="261649"/>
                  </a:lnTo>
                  <a:lnTo>
                    <a:pt x="7228" y="132971"/>
                  </a:lnTo>
                  <a:close/>
                  <a:moveTo>
                    <a:pt x="25518" y="89106"/>
                  </a:moveTo>
                  <a:lnTo>
                    <a:pt x="347289" y="217815"/>
                  </a:lnTo>
                  <a:lnTo>
                    <a:pt x="345710" y="225633"/>
                  </a:lnTo>
                  <a:lnTo>
                    <a:pt x="20103" y="97137"/>
                  </a:lnTo>
                  <a:close/>
                  <a:moveTo>
                    <a:pt x="46929" y="57349"/>
                  </a:moveTo>
                  <a:lnTo>
                    <a:pt x="354976" y="179740"/>
                  </a:lnTo>
                  <a:lnTo>
                    <a:pt x="352781" y="190611"/>
                  </a:lnTo>
                  <a:lnTo>
                    <a:pt x="40492" y="66896"/>
                  </a:lnTo>
                  <a:close/>
                  <a:moveTo>
                    <a:pt x="79700" y="32505"/>
                  </a:moveTo>
                  <a:lnTo>
                    <a:pt x="347212" y="138996"/>
                  </a:lnTo>
                  <a:lnTo>
                    <a:pt x="349543" y="150540"/>
                  </a:lnTo>
                  <a:lnTo>
                    <a:pt x="69401" y="39449"/>
                  </a:lnTo>
                  <a:close/>
                  <a:moveTo>
                    <a:pt x="122639" y="10897"/>
                  </a:moveTo>
                  <a:lnTo>
                    <a:pt x="330862" y="93786"/>
                  </a:lnTo>
                  <a:lnTo>
                    <a:pt x="341172" y="109078"/>
                  </a:lnTo>
                  <a:lnTo>
                    <a:pt x="341223" y="109332"/>
                  </a:lnTo>
                  <a:lnTo>
                    <a:pt x="105141" y="15353"/>
                  </a:lnTo>
                  <a:lnTo>
                    <a:pt x="107095" y="14035"/>
                  </a:lnTo>
                  <a:close/>
                  <a:moveTo>
                    <a:pt x="176612" y="0"/>
                  </a:moveTo>
                  <a:lnTo>
                    <a:pt x="210394" y="6820"/>
                  </a:lnTo>
                  <a:lnTo>
                    <a:pt x="270929" y="30756"/>
                  </a:lnTo>
                  <a:lnTo>
                    <a:pt x="302898" y="52310"/>
                  </a:lnTo>
                  <a:lnTo>
                    <a:pt x="305721" y="56498"/>
                  </a:lnTo>
                  <a:lnTo>
                    <a:pt x="168109" y="1717"/>
                  </a:lnTo>
                  <a:close/>
                </a:path>
              </a:pathLst>
            </a:custGeom>
            <a:solidFill>
              <a:srgbClr val="FCBA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FFFFFF"/>
                </a:solidFill>
                <a:effectLst/>
                <a:uLnTx/>
                <a:uFillTx/>
                <a:latin typeface="Calibri" panose="020F0502020204030204"/>
                <a:ea typeface="Calibri" panose="020F0502020204030204"/>
                <a:cs typeface="Calibri" panose="020F0502020204030204"/>
                <a:sym typeface="Calibri" panose="020F0502020204030204"/>
              </a:endParaRPr>
            </a:p>
          </p:txBody>
        </p:sp>
        <p:sp>
          <p:nvSpPr>
            <p:cNvPr id="803" name="Google Shape;803;p14"/>
            <p:cNvSpPr/>
            <p:nvPr/>
          </p:nvSpPr>
          <p:spPr>
            <a:xfrm rot="-445712">
              <a:off x="3482677" y="1961131"/>
              <a:ext cx="637189" cy="637189"/>
            </a:xfrm>
            <a:custGeom>
              <a:avLst/>
              <a:gdLst/>
              <a:ahLst/>
              <a:cxnLst/>
              <a:rect l="l" t="t" r="r" b="b"/>
              <a:pathLst>
                <a:path w="523875" h="523875" extrusionOk="0">
                  <a:moveTo>
                    <a:pt x="523875" y="497978"/>
                  </a:moveTo>
                  <a:lnTo>
                    <a:pt x="523874" y="515703"/>
                  </a:lnTo>
                  <a:lnTo>
                    <a:pt x="509080" y="523875"/>
                  </a:lnTo>
                  <a:lnTo>
                    <a:pt x="477083" y="523875"/>
                  </a:lnTo>
                  <a:close/>
                  <a:moveTo>
                    <a:pt x="523875" y="434647"/>
                  </a:moveTo>
                  <a:lnTo>
                    <a:pt x="523875" y="453171"/>
                  </a:lnTo>
                  <a:lnTo>
                    <a:pt x="396034" y="523875"/>
                  </a:lnTo>
                  <a:lnTo>
                    <a:pt x="362214" y="523875"/>
                  </a:lnTo>
                  <a:close/>
                  <a:moveTo>
                    <a:pt x="523875" y="372690"/>
                  </a:moveTo>
                  <a:lnTo>
                    <a:pt x="523875" y="390117"/>
                  </a:lnTo>
                  <a:lnTo>
                    <a:pt x="282199" y="523875"/>
                  </a:lnTo>
                  <a:lnTo>
                    <a:pt x="250160" y="523875"/>
                  </a:lnTo>
                  <a:close/>
                  <a:moveTo>
                    <a:pt x="523875" y="310462"/>
                  </a:moveTo>
                  <a:lnTo>
                    <a:pt x="523875" y="326844"/>
                  </a:lnTo>
                  <a:lnTo>
                    <a:pt x="166901" y="523875"/>
                  </a:lnTo>
                  <a:lnTo>
                    <a:pt x="135372" y="523875"/>
                  </a:lnTo>
                  <a:close/>
                  <a:moveTo>
                    <a:pt x="523875" y="249547"/>
                  </a:moveTo>
                  <a:lnTo>
                    <a:pt x="523875" y="265417"/>
                  </a:lnTo>
                  <a:lnTo>
                    <a:pt x="55268" y="523875"/>
                  </a:lnTo>
                  <a:lnTo>
                    <a:pt x="26856" y="523875"/>
                  </a:lnTo>
                  <a:close/>
                  <a:moveTo>
                    <a:pt x="523875" y="185696"/>
                  </a:moveTo>
                  <a:lnTo>
                    <a:pt x="523875" y="201977"/>
                  </a:lnTo>
                  <a:lnTo>
                    <a:pt x="0" y="490334"/>
                  </a:lnTo>
                  <a:lnTo>
                    <a:pt x="0" y="475640"/>
                  </a:lnTo>
                  <a:close/>
                  <a:moveTo>
                    <a:pt x="523875" y="122795"/>
                  </a:moveTo>
                  <a:lnTo>
                    <a:pt x="523875" y="141216"/>
                  </a:lnTo>
                  <a:lnTo>
                    <a:pt x="0" y="429204"/>
                  </a:lnTo>
                  <a:lnTo>
                    <a:pt x="0" y="412530"/>
                  </a:lnTo>
                  <a:close/>
                  <a:moveTo>
                    <a:pt x="523875" y="59691"/>
                  </a:moveTo>
                  <a:lnTo>
                    <a:pt x="523875" y="77835"/>
                  </a:lnTo>
                  <a:lnTo>
                    <a:pt x="0" y="367779"/>
                  </a:lnTo>
                  <a:lnTo>
                    <a:pt x="0" y="349636"/>
                  </a:lnTo>
                  <a:close/>
                  <a:moveTo>
                    <a:pt x="96331" y="0"/>
                  </a:moveTo>
                  <a:lnTo>
                    <a:pt x="0" y="52917"/>
                  </a:lnTo>
                  <a:lnTo>
                    <a:pt x="0" y="38570"/>
                  </a:lnTo>
                  <a:lnTo>
                    <a:pt x="69738" y="0"/>
                  </a:lnTo>
                  <a:close/>
                  <a:moveTo>
                    <a:pt x="211009" y="0"/>
                  </a:moveTo>
                  <a:lnTo>
                    <a:pt x="0" y="116381"/>
                  </a:lnTo>
                  <a:lnTo>
                    <a:pt x="0" y="100656"/>
                  </a:lnTo>
                  <a:lnTo>
                    <a:pt x="182366" y="0"/>
                  </a:lnTo>
                  <a:close/>
                  <a:moveTo>
                    <a:pt x="322409" y="0"/>
                  </a:moveTo>
                  <a:lnTo>
                    <a:pt x="0" y="177953"/>
                  </a:lnTo>
                  <a:lnTo>
                    <a:pt x="0" y="162546"/>
                  </a:lnTo>
                  <a:lnTo>
                    <a:pt x="295524" y="0"/>
                  </a:lnTo>
                  <a:close/>
                  <a:moveTo>
                    <a:pt x="436843" y="0"/>
                  </a:moveTo>
                  <a:lnTo>
                    <a:pt x="0" y="241775"/>
                  </a:lnTo>
                  <a:lnTo>
                    <a:pt x="0" y="224791"/>
                  </a:lnTo>
                  <a:lnTo>
                    <a:pt x="409215" y="0"/>
                  </a:lnTo>
                  <a:close/>
                  <a:moveTo>
                    <a:pt x="523875" y="0"/>
                  </a:moveTo>
                  <a:lnTo>
                    <a:pt x="523875" y="14948"/>
                  </a:lnTo>
                  <a:lnTo>
                    <a:pt x="0" y="304684"/>
                  </a:lnTo>
                  <a:lnTo>
                    <a:pt x="0" y="286543"/>
                  </a:lnTo>
                  <a:lnTo>
                    <a:pt x="518103" y="0"/>
                  </a:lnTo>
                  <a:close/>
                </a:path>
              </a:pathLst>
            </a:custGeom>
            <a:solidFill>
              <a:srgbClr val="FCBA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FFFFFF"/>
                </a:solidFill>
                <a:effectLst/>
                <a:uLnTx/>
                <a:uFillTx/>
                <a:latin typeface="Calibri" panose="020F0502020204030204"/>
                <a:ea typeface="Calibri" panose="020F0502020204030204"/>
                <a:cs typeface="Calibri" panose="020F0502020204030204"/>
                <a:sym typeface="Calibri" panose="020F0502020204030204"/>
              </a:endParaRPr>
            </a:p>
          </p:txBody>
        </p:sp>
      </p:grpSp>
      <p:sp>
        <p:nvSpPr>
          <p:cNvPr id="804" name="Google Shape;804;p14" descr="56 anh sang"/>
          <p:cNvSpPr/>
          <p:nvPr/>
        </p:nvSpPr>
        <p:spPr>
          <a:xfrm>
            <a:off x="3602600" y="2983559"/>
            <a:ext cx="1802607" cy="1166413"/>
          </a:xfrm>
          <a:prstGeom prst="ellipse">
            <a:avLst/>
          </a:prstGeom>
          <a:solidFill>
            <a:srgbClr val="FCBA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800" b="0" i="0" u="none" strike="noStrike" kern="0" cap="none" spc="0" normalizeH="0" baseline="0" noProof="0">
              <a:ln>
                <a:noFill/>
              </a:ln>
              <a:solidFill>
                <a:srgbClr val="FFFFFF"/>
              </a:solidFill>
              <a:effectLst/>
              <a:uLnTx/>
              <a:uFillTx/>
              <a:latin typeface="Calibri" panose="020F0502020204030204"/>
              <a:ea typeface="Calibri" panose="020F0502020204030204"/>
              <a:cs typeface="Calibri" panose="020F0502020204030204"/>
              <a:sym typeface="Calibri" panose="020F0502020204030204"/>
            </a:endParaRPr>
          </a:p>
        </p:txBody>
      </p:sp>
      <p:sp>
        <p:nvSpPr>
          <p:cNvPr id="805" name="Google Shape;805;p14" descr="56 anh sang"/>
          <p:cNvSpPr/>
          <p:nvPr/>
        </p:nvSpPr>
        <p:spPr>
          <a:xfrm>
            <a:off x="2768575" y="3123145"/>
            <a:ext cx="3687126" cy="92333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ts val="5400"/>
              <a:buFont typeface="Oswald"/>
              <a:buNone/>
              <a:defRPr/>
            </a:pPr>
            <a:r>
              <a:rPr kumimoji="0" lang="en-US" sz="5400" b="0" i="0" u="none" strike="noStrike" kern="0" cap="none" spc="0" normalizeH="0" baseline="0" noProof="0">
                <a:ln>
                  <a:noFill/>
                </a:ln>
                <a:solidFill>
                  <a:srgbClr val="FFFFFF"/>
                </a:solidFill>
                <a:effectLst/>
                <a:uLnTx/>
                <a:uFillTx/>
                <a:latin typeface="Oswald"/>
                <a:ea typeface="Oswald"/>
                <a:cs typeface="Oswald"/>
                <a:sym typeface="Oswald"/>
              </a:rPr>
              <a:t>LUYỆN TẬP</a:t>
            </a:r>
            <a:endParaRPr kumimoji="0" sz="14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06" name="Google Shape;806;p14" descr="56 anh sang"/>
          <p:cNvSpPr/>
          <p:nvPr/>
        </p:nvSpPr>
        <p:spPr>
          <a:xfrm>
            <a:off x="8754589" y="2972364"/>
            <a:ext cx="1366291" cy="181584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2800" b="1" i="0" u="none" strike="noStrike" kern="0" cap="none" spc="0" normalizeH="0" baseline="0" noProof="0" dirty="0" err="1">
                <a:ln>
                  <a:noFill/>
                </a:ln>
                <a:solidFill>
                  <a:srgbClr val="FF6931"/>
                </a:solidFill>
                <a:effectLst/>
                <a:uLnTx/>
                <a:uFillTx/>
                <a:latin typeface="Arial" panose="020B0604020202020204"/>
                <a:ea typeface="Arial" panose="020B0604020202020204"/>
                <a:cs typeface="Arial" panose="020B0604020202020204"/>
                <a:sym typeface="Arial" panose="020B0604020202020204"/>
              </a:rPr>
              <a:t>Củng</a:t>
            </a:r>
            <a:r>
              <a:rPr kumimoji="0" lang="en-US" sz="2800" b="1" i="0" u="none" strike="noStrike" kern="0" cap="none" spc="0" normalizeH="0" baseline="0" noProof="0" dirty="0">
                <a:ln>
                  <a:noFill/>
                </a:ln>
                <a:solidFill>
                  <a:srgbClr val="FF6931"/>
                </a:solidFill>
                <a:effectLst/>
                <a:uLnTx/>
                <a:uFillTx/>
                <a:latin typeface="Arial" panose="020B0604020202020204"/>
                <a:ea typeface="Arial" panose="020B0604020202020204"/>
                <a:cs typeface="Arial" panose="020B0604020202020204"/>
                <a:sym typeface="Arial" panose="020B0604020202020204"/>
              </a:rPr>
              <a:t> </a:t>
            </a:r>
            <a:r>
              <a:rPr kumimoji="0" lang="en-US" sz="2800" b="1" i="0" u="none" strike="noStrike" kern="0" cap="none" spc="0" normalizeH="0" baseline="0" noProof="0" dirty="0" err="1">
                <a:ln>
                  <a:noFill/>
                </a:ln>
                <a:solidFill>
                  <a:srgbClr val="FF6931"/>
                </a:solidFill>
                <a:effectLst/>
                <a:uLnTx/>
                <a:uFillTx/>
                <a:latin typeface="Arial" panose="020B0604020202020204"/>
                <a:ea typeface="Arial" panose="020B0604020202020204"/>
                <a:cs typeface="Arial" panose="020B0604020202020204"/>
                <a:sym typeface="Arial" panose="020B0604020202020204"/>
              </a:rPr>
              <a:t>cố</a:t>
            </a:r>
            <a:r>
              <a:rPr kumimoji="0" lang="en-US" sz="2800" b="1" i="0" u="none" strike="noStrike" kern="0" cap="none" spc="0" normalizeH="0" baseline="0" noProof="0" dirty="0">
                <a:ln>
                  <a:noFill/>
                </a:ln>
                <a:solidFill>
                  <a:srgbClr val="FF6931"/>
                </a:solidFill>
                <a:effectLst/>
                <a:uLnTx/>
                <a:uFillTx/>
                <a:latin typeface="Arial" panose="020B0604020202020204"/>
                <a:ea typeface="Arial" panose="020B0604020202020204"/>
                <a:cs typeface="Arial" panose="020B0604020202020204"/>
                <a:sym typeface="Arial" panose="020B0604020202020204"/>
              </a:rPr>
              <a:t> </a:t>
            </a:r>
            <a:r>
              <a:rPr kumimoji="0" lang="en-US" sz="2800" b="1" i="0" u="none" strike="noStrike" kern="0" cap="none" spc="0" normalizeH="0" baseline="0" noProof="0" dirty="0" err="1">
                <a:ln>
                  <a:noFill/>
                </a:ln>
                <a:solidFill>
                  <a:srgbClr val="FF6931"/>
                </a:solidFill>
                <a:effectLst/>
                <a:uLnTx/>
                <a:uFillTx/>
                <a:latin typeface="Arial" panose="020B0604020202020204"/>
                <a:ea typeface="Arial" panose="020B0604020202020204"/>
                <a:cs typeface="Arial" panose="020B0604020202020204"/>
                <a:sym typeface="Arial" panose="020B0604020202020204"/>
              </a:rPr>
              <a:t>kiến</a:t>
            </a:r>
            <a:r>
              <a:rPr kumimoji="0" lang="en-US" sz="2800" b="1" i="0" u="none" strike="noStrike" kern="0" cap="none" spc="0" normalizeH="0" baseline="0" noProof="0" dirty="0">
                <a:ln>
                  <a:noFill/>
                </a:ln>
                <a:solidFill>
                  <a:srgbClr val="FF6931"/>
                </a:solidFill>
                <a:effectLst/>
                <a:uLnTx/>
                <a:uFillTx/>
                <a:latin typeface="Arial" panose="020B0604020202020204"/>
                <a:ea typeface="Arial" panose="020B0604020202020204"/>
                <a:cs typeface="Arial" panose="020B0604020202020204"/>
                <a:sym typeface="Arial" panose="020B0604020202020204"/>
              </a:rPr>
              <a:t> </a:t>
            </a:r>
            <a:r>
              <a:rPr kumimoji="0" lang="en-US" sz="2800" b="1" i="0" u="none" strike="noStrike" kern="0" cap="none" spc="0" normalizeH="0" baseline="0" noProof="0" dirty="0" err="1">
                <a:ln>
                  <a:noFill/>
                </a:ln>
                <a:solidFill>
                  <a:srgbClr val="FF6931"/>
                </a:solidFill>
                <a:effectLst/>
                <a:uLnTx/>
                <a:uFillTx/>
                <a:latin typeface="Arial" panose="020B0604020202020204"/>
                <a:ea typeface="Arial" panose="020B0604020202020204"/>
                <a:cs typeface="Arial" panose="020B0604020202020204"/>
                <a:sym typeface="Arial" panose="020B0604020202020204"/>
              </a:rPr>
              <a:t>thức</a:t>
            </a:r>
            <a:endParaRPr kumimoji="0" sz="2800" b="1" i="0" u="none" strike="noStrike" kern="0" cap="none" spc="0" normalizeH="0" baseline="0" noProof="0" dirty="0">
              <a:ln>
                <a:noFill/>
              </a:ln>
              <a:solidFill>
                <a:srgbClr val="FF6931"/>
              </a:solidFill>
              <a:effectLst/>
              <a:uLnTx/>
              <a:uFillTx/>
              <a:latin typeface="Arial" panose="020B0604020202020204"/>
              <a:ea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3287608561"/>
      </p:ext>
    </p:extLst>
  </p:cSld>
  <p:clrMapOvr>
    <a:masterClrMapping/>
  </p:clrMapOvr>
  <p:transition spd="med">
    <p:push/>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descr="56 anh sang">
            <a:extLst>
              <a:ext uri="{FF2B5EF4-FFF2-40B4-BE49-F238E27FC236}">
                <a16:creationId xmlns:a16="http://schemas.microsoft.com/office/drawing/2014/main" id="{9E1C892D-6279-4AD9-A457-776C228A3434}"/>
              </a:ext>
            </a:extLst>
          </p:cNvPr>
          <p:cNvSpPr txBox="1"/>
          <p:nvPr/>
        </p:nvSpPr>
        <p:spPr>
          <a:xfrm>
            <a:off x="180739" y="926316"/>
            <a:ext cx="11569266" cy="5723811"/>
          </a:xfrm>
          <a:prstGeom prst="rect">
            <a:avLst/>
          </a:prstGeom>
          <a:noFill/>
        </p:spPr>
        <p:txBody>
          <a:bodyPr wrap="square">
            <a:spAutoFit/>
          </a:bodyPr>
          <a:lstStyle/>
          <a:p>
            <a:pPr algn="just">
              <a:lnSpc>
                <a:spcPct val="114000"/>
              </a:lnSpc>
            </a:pPr>
            <a:r>
              <a:rPr lang="vi-VN" sz="3200" b="1" dirty="0">
                <a:solidFill>
                  <a:srgbClr val="003300"/>
                </a:solidFill>
                <a:effectLst/>
                <a:ea typeface="Times New Roman" panose="02020603050405020304" pitchFamily="18" charset="0"/>
              </a:rPr>
              <a:t>Câu 1:</a:t>
            </a:r>
            <a:r>
              <a:rPr lang="vi-VN" sz="3200" dirty="0">
                <a:solidFill>
                  <a:srgbClr val="003300"/>
                </a:solidFill>
                <a:effectLst/>
                <a:ea typeface="Times New Roman" panose="02020603050405020304" pitchFamily="18" charset="0"/>
              </a:rPr>
              <a:t> </a:t>
            </a:r>
            <a:r>
              <a:rPr lang="vi-VN" sz="3600" dirty="0">
                <a:solidFill>
                  <a:srgbClr val="003300"/>
                </a:solidFill>
                <a:effectLst/>
                <a:ea typeface="Times New Roman" panose="02020603050405020304" pitchFamily="18" charset="0"/>
              </a:rPr>
              <a:t>Điền khuyết các từ khóa thích hợp vào chỗ trống:</a:t>
            </a:r>
            <a:endParaRPr lang="vi-VN" sz="3600" dirty="0">
              <a:solidFill>
                <a:srgbClr val="003300"/>
              </a:solidFill>
              <a:effectLst/>
            </a:endParaRPr>
          </a:p>
          <a:p>
            <a:pPr algn="just">
              <a:lnSpc>
                <a:spcPct val="114000"/>
              </a:lnSpc>
            </a:pPr>
            <a:r>
              <a:rPr lang="en-US" sz="3600" b="1" dirty="0">
                <a:solidFill>
                  <a:srgbClr val="003300"/>
                </a:solidFill>
                <a:latin typeface="Arial" panose="020B0604020202020204" pitchFamily="34" charset="0"/>
                <a:ea typeface="Calibri" panose="020F0502020204030204" pitchFamily="34" charset="0"/>
                <a:cs typeface="Arial" panose="020B0604020202020204" pitchFamily="34" charset="0"/>
              </a:rPr>
              <a:t>a.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Tín</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hiệu</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số</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vi-VN"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là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tín</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hiệu</a:t>
            </a:r>
            <a:r>
              <a:rPr lang="vi-VN"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và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thường</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được</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biểu</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diễn</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dưới</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dạng</a:t>
            </a:r>
            <a:r>
              <a:rPr lang="vi-VN"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endPar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4000"/>
              </a:lnSpc>
            </a:pPr>
            <a:r>
              <a:rPr lang="vi-VN" sz="3600" b="1" dirty="0">
                <a:solidFill>
                  <a:srgbClr val="003300"/>
                </a:solidFill>
                <a:effectLst/>
                <a:ea typeface="Calibri" panose="020F0502020204030204" pitchFamily="34" charset="0"/>
                <a:cs typeface="Arial" panose="020B0604020202020204" pitchFamily="34" charset="0"/>
              </a:rPr>
              <a:t>b.</a:t>
            </a:r>
            <a:r>
              <a:rPr lang="vi-VN" sz="3600" dirty="0">
                <a:solidFill>
                  <a:srgbClr val="003300"/>
                </a:solidFill>
                <a:effectLst/>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Tín</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hiệu</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tương</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tự</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vi-VN"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là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tín</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hiệu</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vi-VN"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theo</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thời</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gian</a:t>
            </a:r>
            <a:r>
              <a:rPr lang="en-US" sz="3600" dirty="0">
                <a:solidFill>
                  <a:srgbClr val="003300"/>
                </a:solidFill>
                <a:latin typeface="Arial" panose="020B0604020202020204" pitchFamily="34" charset="0"/>
                <a:ea typeface="Calibri" panose="020F0502020204030204" pitchFamily="34" charset="0"/>
                <a:cs typeface="Arial" panose="020B0604020202020204" pitchFamily="34" charset="0"/>
              </a:rPr>
              <a:t>.</a:t>
            </a:r>
          </a:p>
          <a:p>
            <a:pPr algn="l">
              <a:lnSpc>
                <a:spcPct val="114000"/>
              </a:lnSpc>
            </a:pPr>
            <a:r>
              <a:rPr lang="vi-VN" sz="3600" b="1" dirty="0">
                <a:solidFill>
                  <a:srgbClr val="003300"/>
                </a:solidFill>
                <a:effectLst/>
                <a:latin typeface="Arial" panose="020B0604020202020204" pitchFamily="34" charset="0"/>
                <a:ea typeface="Calibri" panose="020F0502020204030204" pitchFamily="34" charset="0"/>
                <a:cs typeface="Arial" panose="020B0604020202020204" pitchFamily="34" charset="0"/>
              </a:rPr>
              <a:t>c.</a:t>
            </a:r>
            <a:r>
              <a:rPr lang="vi-VN"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Tín</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hiệu</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vi-VN"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có</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dạng</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sóng</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lặp</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lại</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sa</a:t>
            </a:r>
            <a:r>
              <a:rPr lang="en-US" sz="3600" dirty="0" err="1">
                <a:solidFill>
                  <a:srgbClr val="003300"/>
                </a:solidFill>
                <a:latin typeface="Arial" panose="020B0604020202020204" pitchFamily="34" charset="0"/>
                <a:ea typeface="Calibri" panose="020F0502020204030204" pitchFamily="34" charset="0"/>
                <a:cs typeface="Arial" panose="020B0604020202020204" pitchFamily="34" charset="0"/>
              </a:rPr>
              <a:t>u</a:t>
            </a:r>
            <a:r>
              <a:rPr lang="en-US" sz="3600" dirty="0">
                <a:solidFill>
                  <a:srgbClr val="003300"/>
                </a:solidFill>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latin typeface="Arial" panose="020B0604020202020204" pitchFamily="34" charset="0"/>
                <a:ea typeface="Calibri" panose="020F0502020204030204" pitchFamily="34" charset="0"/>
                <a:cs typeface="Arial" panose="020B0604020202020204" pitchFamily="34" charset="0"/>
              </a:rPr>
              <a:t>mỗi</a:t>
            </a:r>
            <a:r>
              <a:rPr lang="en-US" sz="3600" dirty="0">
                <a:solidFill>
                  <a:srgbClr val="003300"/>
                </a:solidFill>
                <a:latin typeface="Arial" panose="020B0604020202020204" pitchFamily="34" charset="0"/>
                <a:ea typeface="Calibri" panose="020F0502020204030204" pitchFamily="34" charset="0"/>
                <a:cs typeface="Arial" panose="020B0604020202020204" pitchFamily="34" charset="0"/>
              </a:rPr>
              <a:t> </a:t>
            </a:r>
            <a:r>
              <a:rPr lang="vi-VN" sz="3600" dirty="0">
                <a:solidFill>
                  <a:srgbClr val="003300"/>
                </a:solidFill>
                <a:effectLst/>
                <a:ea typeface="Calibri" panose="020F0502020204030204" pitchFamily="34" charset="0"/>
                <a:cs typeface="Arial" panose="020B0604020202020204" pitchFamily="34" charset="0"/>
              </a:rPr>
              <a:t>…………………</a:t>
            </a:r>
            <a:endParaRPr lang="vi-VN" sz="3600" dirty="0">
              <a:solidFill>
                <a:srgbClr val="003300"/>
              </a:solidFill>
              <a:effectLst/>
              <a:cs typeface="Arial" panose="020B0604020202020204" pitchFamily="34" charset="0"/>
            </a:endParaRPr>
          </a:p>
          <a:p>
            <a:pPr algn="just">
              <a:lnSpc>
                <a:spcPct val="114000"/>
              </a:lnSpc>
            </a:pPr>
            <a:r>
              <a:rPr lang="vi-VN" sz="3600" b="1" dirty="0">
                <a:solidFill>
                  <a:srgbClr val="003300"/>
                </a:solidFill>
                <a:effectLst/>
                <a:ea typeface="Calibri" panose="020F0502020204030204" pitchFamily="34" charset="0"/>
                <a:cs typeface="Arial" panose="020B0604020202020204" pitchFamily="34" charset="0"/>
              </a:rPr>
              <a:t>d.</a:t>
            </a:r>
            <a:r>
              <a:rPr lang="vi-VN" sz="3600" dirty="0">
                <a:solidFill>
                  <a:srgbClr val="003300"/>
                </a:solidFill>
                <a:effectLst/>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Tín</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hiệu</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chỉ</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có</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một</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số</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vi-VN"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các</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giá</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trị</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điện</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r>
              <a:rPr lang="en-US" sz="3600" dirty="0" err="1">
                <a:solidFill>
                  <a:srgbClr val="003300"/>
                </a:solidFill>
                <a:effectLst/>
                <a:latin typeface="Arial" panose="020B0604020202020204" pitchFamily="34" charset="0"/>
                <a:ea typeface="Calibri" panose="020F0502020204030204" pitchFamily="34" charset="0"/>
                <a:cs typeface="Arial" panose="020B0604020202020204" pitchFamily="34" charset="0"/>
              </a:rPr>
              <a:t>áp</a:t>
            </a:r>
            <a:r>
              <a:rPr lang="en-US" sz="3600" dirty="0">
                <a:solidFill>
                  <a:srgbClr val="003300"/>
                </a:solidFill>
                <a:effectLst/>
                <a:latin typeface="Arial" panose="020B0604020202020204" pitchFamily="34" charset="0"/>
                <a:ea typeface="Calibri" panose="020F0502020204030204" pitchFamily="34" charset="0"/>
                <a:cs typeface="Arial" panose="020B0604020202020204" pitchFamily="34" charset="0"/>
              </a:rPr>
              <a:t>. </a:t>
            </a:r>
            <a:endParaRPr lang="vi-VN" sz="3600" dirty="0">
              <a:solidFill>
                <a:srgbClr val="003300"/>
              </a:solidFill>
              <a:effectLst/>
              <a:latin typeface="Arial" panose="020B0604020202020204" pitchFamily="34" charset="0"/>
              <a:cs typeface="Arial" panose="020B0604020202020204" pitchFamily="34" charset="0"/>
            </a:endParaRPr>
          </a:p>
        </p:txBody>
      </p:sp>
      <p:sp>
        <p:nvSpPr>
          <p:cNvPr id="3" name="TextBox 2" descr="56 anh sang">
            <a:extLst>
              <a:ext uri="{FF2B5EF4-FFF2-40B4-BE49-F238E27FC236}">
                <a16:creationId xmlns:a16="http://schemas.microsoft.com/office/drawing/2014/main" id="{7789E323-A8EB-4859-9410-CEF4571389CA}"/>
              </a:ext>
            </a:extLst>
          </p:cNvPr>
          <p:cNvSpPr txBox="1"/>
          <p:nvPr/>
        </p:nvSpPr>
        <p:spPr>
          <a:xfrm>
            <a:off x="5606140" y="1436911"/>
            <a:ext cx="1676399" cy="646331"/>
          </a:xfrm>
          <a:prstGeom prst="rect">
            <a:avLst/>
          </a:prstGeom>
          <a:noFill/>
        </p:spPr>
        <p:txBody>
          <a:bodyPr wrap="square" rtlCol="0">
            <a:spAutoFit/>
          </a:bodyPr>
          <a:lstStyle/>
          <a:p>
            <a:pPr algn="ctr"/>
            <a:r>
              <a:rPr lang="en-US" sz="3600" dirty="0" err="1">
                <a:solidFill>
                  <a:srgbClr val="FF0000"/>
                </a:solidFill>
                <a:latin typeface="Arial" panose="020B0604020202020204" pitchFamily="34" charset="0"/>
                <a:cs typeface="Arial" panose="020B0604020202020204" pitchFamily="34" charset="0"/>
              </a:rPr>
              <a:t>rời</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rạc</a:t>
            </a:r>
            <a:endParaRPr lang="en-US" sz="3600" dirty="0">
              <a:solidFill>
                <a:srgbClr val="FF0000"/>
              </a:solidFill>
              <a:latin typeface="Arial" panose="020B0604020202020204" pitchFamily="34" charset="0"/>
              <a:cs typeface="Arial" panose="020B0604020202020204" pitchFamily="34" charset="0"/>
            </a:endParaRPr>
          </a:p>
        </p:txBody>
      </p:sp>
      <p:sp>
        <p:nvSpPr>
          <p:cNvPr id="8" name="TextBox 7" descr="56 anh sang">
            <a:extLst>
              <a:ext uri="{FF2B5EF4-FFF2-40B4-BE49-F238E27FC236}">
                <a16:creationId xmlns:a16="http://schemas.microsoft.com/office/drawing/2014/main" id="{5E93321A-D3BE-4139-8D69-2E37D425F416}"/>
              </a:ext>
            </a:extLst>
          </p:cNvPr>
          <p:cNvSpPr txBox="1"/>
          <p:nvPr/>
        </p:nvSpPr>
        <p:spPr>
          <a:xfrm>
            <a:off x="2966353" y="2083242"/>
            <a:ext cx="3744686" cy="646331"/>
          </a:xfrm>
          <a:prstGeom prst="rect">
            <a:avLst/>
          </a:prstGeom>
          <a:noFill/>
        </p:spPr>
        <p:txBody>
          <a:bodyPr wrap="square" rtlCol="0">
            <a:spAutoFit/>
          </a:bodyPr>
          <a:lstStyle/>
          <a:p>
            <a:pPr algn="ctr"/>
            <a:r>
              <a:rPr lang="en-US" sz="3600" dirty="0" err="1">
                <a:solidFill>
                  <a:srgbClr val="FF0000"/>
                </a:solidFill>
                <a:latin typeface="Arial" panose="020B0604020202020204" pitchFamily="34" charset="0"/>
                <a:cs typeface="Arial" panose="020B0604020202020204" pitchFamily="34" charset="0"/>
              </a:rPr>
              <a:t>xung</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vuông</a:t>
            </a:r>
            <a:endParaRPr lang="en-US" sz="3600" dirty="0">
              <a:solidFill>
                <a:srgbClr val="FF0000"/>
              </a:solidFill>
              <a:latin typeface="Arial" panose="020B0604020202020204" pitchFamily="34" charset="0"/>
              <a:cs typeface="Arial" panose="020B0604020202020204" pitchFamily="34" charset="0"/>
            </a:endParaRPr>
          </a:p>
        </p:txBody>
      </p:sp>
      <p:sp>
        <p:nvSpPr>
          <p:cNvPr id="9" name="TextBox 8" descr="56 anh sang">
            <a:extLst>
              <a:ext uri="{FF2B5EF4-FFF2-40B4-BE49-F238E27FC236}">
                <a16:creationId xmlns:a16="http://schemas.microsoft.com/office/drawing/2014/main" id="{5253D78F-45F2-43B3-A332-D21A6B6AC0A0}"/>
              </a:ext>
            </a:extLst>
          </p:cNvPr>
          <p:cNvSpPr txBox="1"/>
          <p:nvPr/>
        </p:nvSpPr>
        <p:spPr>
          <a:xfrm>
            <a:off x="7820254" y="2585354"/>
            <a:ext cx="1676399" cy="646331"/>
          </a:xfrm>
          <a:prstGeom prst="rect">
            <a:avLst/>
          </a:prstGeom>
          <a:noFill/>
        </p:spPr>
        <p:txBody>
          <a:bodyPr wrap="square" rtlCol="0">
            <a:spAutoFit/>
          </a:bodyPr>
          <a:lstStyle/>
          <a:p>
            <a:pPr algn="ctr"/>
            <a:r>
              <a:rPr lang="en-US" sz="3600" dirty="0" err="1">
                <a:solidFill>
                  <a:srgbClr val="FF0000"/>
                </a:solidFill>
                <a:latin typeface="Arial" panose="020B0604020202020204" pitchFamily="34" charset="0"/>
                <a:cs typeface="Arial" panose="020B0604020202020204" pitchFamily="34" charset="0"/>
              </a:rPr>
              <a:t>liên</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tục</a:t>
            </a:r>
            <a:endParaRPr lang="en-US" sz="3600" dirty="0">
              <a:solidFill>
                <a:srgbClr val="FF0000"/>
              </a:solidFill>
              <a:latin typeface="Arial" panose="020B0604020202020204" pitchFamily="34" charset="0"/>
              <a:cs typeface="Arial" panose="020B0604020202020204" pitchFamily="34" charset="0"/>
            </a:endParaRPr>
          </a:p>
        </p:txBody>
      </p:sp>
      <p:sp>
        <p:nvSpPr>
          <p:cNvPr id="10" name="TextBox 9" descr="56 anh sang">
            <a:extLst>
              <a:ext uri="{FF2B5EF4-FFF2-40B4-BE49-F238E27FC236}">
                <a16:creationId xmlns:a16="http://schemas.microsoft.com/office/drawing/2014/main" id="{83CC0AD4-701D-43A3-A845-CA1174E02EB8}"/>
              </a:ext>
            </a:extLst>
          </p:cNvPr>
          <p:cNvSpPr txBox="1"/>
          <p:nvPr/>
        </p:nvSpPr>
        <p:spPr>
          <a:xfrm>
            <a:off x="2590797" y="3886499"/>
            <a:ext cx="2667003" cy="646331"/>
          </a:xfrm>
          <a:prstGeom prst="rect">
            <a:avLst/>
          </a:prstGeom>
          <a:noFill/>
        </p:spPr>
        <p:txBody>
          <a:bodyPr wrap="square" rtlCol="0">
            <a:spAutoFit/>
          </a:bodyPr>
          <a:lstStyle/>
          <a:p>
            <a:pPr algn="ctr"/>
            <a:r>
              <a:rPr lang="en-US" sz="3600" dirty="0" err="1">
                <a:solidFill>
                  <a:srgbClr val="FF0000"/>
                </a:solidFill>
                <a:latin typeface="Arial" panose="020B0604020202020204" pitchFamily="34" charset="0"/>
                <a:cs typeface="Arial" panose="020B0604020202020204" pitchFamily="34" charset="0"/>
              </a:rPr>
              <a:t>tuần</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hoàn</a:t>
            </a:r>
            <a:endParaRPr lang="en-US" sz="3600" dirty="0">
              <a:solidFill>
                <a:srgbClr val="FF0000"/>
              </a:solidFill>
              <a:latin typeface="Arial" panose="020B0604020202020204" pitchFamily="34" charset="0"/>
              <a:cs typeface="Arial" panose="020B0604020202020204" pitchFamily="34" charset="0"/>
            </a:endParaRPr>
          </a:p>
        </p:txBody>
      </p:sp>
      <p:sp>
        <p:nvSpPr>
          <p:cNvPr id="11" name="TextBox 10" descr="56 anh sang">
            <a:extLst>
              <a:ext uri="{FF2B5EF4-FFF2-40B4-BE49-F238E27FC236}">
                <a16:creationId xmlns:a16="http://schemas.microsoft.com/office/drawing/2014/main" id="{5B991E33-B8A1-4432-82C7-5C0E729EF784}"/>
              </a:ext>
            </a:extLst>
          </p:cNvPr>
          <p:cNvSpPr txBox="1"/>
          <p:nvPr/>
        </p:nvSpPr>
        <p:spPr>
          <a:xfrm>
            <a:off x="914398" y="4532830"/>
            <a:ext cx="1676399" cy="646331"/>
          </a:xfrm>
          <a:prstGeom prst="rect">
            <a:avLst/>
          </a:prstGeom>
          <a:noFill/>
        </p:spPr>
        <p:txBody>
          <a:bodyPr wrap="square" rtlCol="0">
            <a:spAutoFit/>
          </a:bodyPr>
          <a:lstStyle/>
          <a:p>
            <a:pPr algn="ctr"/>
            <a:r>
              <a:rPr lang="en-US" sz="3600" dirty="0">
                <a:solidFill>
                  <a:srgbClr val="FF0000"/>
                </a:solidFill>
                <a:latin typeface="Arial" panose="020B0604020202020204" pitchFamily="34" charset="0"/>
                <a:cs typeface="Arial" panose="020B0604020202020204" pitchFamily="34" charset="0"/>
              </a:rPr>
              <a:t>chu </a:t>
            </a:r>
            <a:r>
              <a:rPr lang="en-US" sz="3600" dirty="0" err="1">
                <a:solidFill>
                  <a:srgbClr val="FF0000"/>
                </a:solidFill>
                <a:latin typeface="Arial" panose="020B0604020202020204" pitchFamily="34" charset="0"/>
                <a:cs typeface="Arial" panose="020B0604020202020204" pitchFamily="34" charset="0"/>
              </a:rPr>
              <a:t>kì</a:t>
            </a:r>
            <a:endParaRPr lang="en-US" sz="3600" dirty="0">
              <a:solidFill>
                <a:srgbClr val="FF0000"/>
              </a:solidFill>
              <a:latin typeface="Arial" panose="020B0604020202020204" pitchFamily="34" charset="0"/>
              <a:cs typeface="Arial" panose="020B0604020202020204" pitchFamily="34" charset="0"/>
            </a:endParaRPr>
          </a:p>
        </p:txBody>
      </p:sp>
      <p:sp>
        <p:nvSpPr>
          <p:cNvPr id="12" name="TextBox 11" descr="56 anh sang">
            <a:extLst>
              <a:ext uri="{FF2B5EF4-FFF2-40B4-BE49-F238E27FC236}">
                <a16:creationId xmlns:a16="http://schemas.microsoft.com/office/drawing/2014/main" id="{7E2037DC-940A-4FF9-ADC5-BC4FED58C55B}"/>
              </a:ext>
            </a:extLst>
          </p:cNvPr>
          <p:cNvSpPr txBox="1"/>
          <p:nvPr/>
        </p:nvSpPr>
        <p:spPr>
          <a:xfrm>
            <a:off x="2590797" y="5179161"/>
            <a:ext cx="1676399" cy="646331"/>
          </a:xfrm>
          <a:prstGeom prst="rect">
            <a:avLst/>
          </a:prstGeom>
          <a:noFill/>
        </p:spPr>
        <p:txBody>
          <a:bodyPr wrap="square" rtlCol="0">
            <a:spAutoFit/>
          </a:bodyPr>
          <a:lstStyle/>
          <a:p>
            <a:pPr algn="ctr"/>
            <a:r>
              <a:rPr lang="en-US" sz="3600" dirty="0" err="1">
                <a:solidFill>
                  <a:srgbClr val="FF0000"/>
                </a:solidFill>
                <a:latin typeface="Arial" panose="020B0604020202020204" pitchFamily="34" charset="0"/>
                <a:cs typeface="Arial" panose="020B0604020202020204" pitchFamily="34" charset="0"/>
              </a:rPr>
              <a:t>số</a:t>
            </a:r>
            <a:endParaRPr lang="en-US" sz="3600" dirty="0">
              <a:solidFill>
                <a:srgbClr val="FF0000"/>
              </a:solidFill>
              <a:latin typeface="Arial" panose="020B0604020202020204" pitchFamily="34" charset="0"/>
              <a:cs typeface="Arial" panose="020B0604020202020204" pitchFamily="34" charset="0"/>
            </a:endParaRPr>
          </a:p>
        </p:txBody>
      </p:sp>
      <p:sp>
        <p:nvSpPr>
          <p:cNvPr id="13" name="TextBox 12" descr="56 anh sang">
            <a:extLst>
              <a:ext uri="{FF2B5EF4-FFF2-40B4-BE49-F238E27FC236}">
                <a16:creationId xmlns:a16="http://schemas.microsoft.com/office/drawing/2014/main" id="{D281C100-3535-413E-B053-B6FF402E5706}"/>
              </a:ext>
            </a:extLst>
          </p:cNvPr>
          <p:cNvSpPr txBox="1"/>
          <p:nvPr/>
        </p:nvSpPr>
        <p:spPr>
          <a:xfrm>
            <a:off x="7352167" y="5175353"/>
            <a:ext cx="2144486" cy="646331"/>
          </a:xfrm>
          <a:prstGeom prst="rect">
            <a:avLst/>
          </a:prstGeom>
          <a:noFill/>
        </p:spPr>
        <p:txBody>
          <a:bodyPr wrap="square" rtlCol="0">
            <a:spAutoFit/>
          </a:bodyPr>
          <a:lstStyle/>
          <a:p>
            <a:pPr algn="ctr"/>
            <a:r>
              <a:rPr lang="en-US" sz="3600" dirty="0" err="1">
                <a:solidFill>
                  <a:srgbClr val="FF0000"/>
                </a:solidFill>
                <a:latin typeface="Arial" panose="020B0604020202020204" pitchFamily="34" charset="0"/>
                <a:cs typeface="Arial" panose="020B0604020202020204" pitchFamily="34" charset="0"/>
              </a:rPr>
              <a:t>hữu</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hạn</a:t>
            </a:r>
            <a:endParaRPr lang="en-US" sz="36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5243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1" grpId="0"/>
      <p:bldP spid="12" grpId="0"/>
      <p:bldP spid="13"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descr="56 anh sang">
            <a:extLst>
              <a:ext uri="{FF2B5EF4-FFF2-40B4-BE49-F238E27FC236}">
                <a16:creationId xmlns:a16="http://schemas.microsoft.com/office/drawing/2014/main" id="{A72A08B0-E868-4CDF-BCE4-905BEF478893}"/>
              </a:ext>
            </a:extLst>
          </p:cNvPr>
          <p:cNvSpPr txBox="1"/>
          <p:nvPr/>
        </p:nvSpPr>
        <p:spPr>
          <a:xfrm>
            <a:off x="895349" y="68343"/>
            <a:ext cx="11184355" cy="1302729"/>
          </a:xfrm>
          <a:prstGeom prst="rect">
            <a:avLst/>
          </a:prstGeom>
          <a:noFill/>
        </p:spPr>
        <p:txBody>
          <a:bodyPr wrap="square">
            <a:spAutoFit/>
          </a:bodyPr>
          <a:lstStyle/>
          <a:p>
            <a:pPr algn="just">
              <a:lnSpc>
                <a:spcPct val="114000"/>
              </a:lnSpc>
            </a:pPr>
            <a:r>
              <a:rPr lang="vi-VN" sz="3600" b="1" dirty="0">
                <a:solidFill>
                  <a:srgbClr val="003300"/>
                </a:solidFill>
                <a:effectLst/>
                <a:ea typeface="Times New Roman" panose="02020603050405020304" pitchFamily="18" charset="0"/>
              </a:rPr>
              <a:t>Câu 2.</a:t>
            </a:r>
            <a:r>
              <a:rPr lang="vi-VN" sz="3600" dirty="0">
                <a:solidFill>
                  <a:srgbClr val="003300"/>
                </a:solidFill>
                <a:effectLst/>
                <a:ea typeface="Times New Roman" panose="02020603050405020304" pitchFamily="18" charset="0"/>
              </a:rPr>
              <a:t> Hãy nối những công thức/ kí hiệu tương ứng ở cột A với những khái niệm tương ứng ở cột B</a:t>
            </a:r>
            <a:endParaRPr lang="vi-VN" sz="3600" dirty="0">
              <a:solidFill>
                <a:srgbClr val="003300"/>
              </a:solidFill>
              <a:effectLst/>
            </a:endParaRPr>
          </a:p>
        </p:txBody>
      </p:sp>
      <p:pic>
        <p:nvPicPr>
          <p:cNvPr id="9" name="Picture 8" descr="56 anh sang">
            <a:extLst>
              <a:ext uri="{FF2B5EF4-FFF2-40B4-BE49-F238E27FC236}">
                <a16:creationId xmlns:a16="http://schemas.microsoft.com/office/drawing/2014/main" id="{364FC01B-283D-48BA-BB6F-C603D898392B}"/>
              </a:ext>
            </a:extLst>
          </p:cNvPr>
          <p:cNvPicPr>
            <a:picLocks noChangeAspect="1"/>
          </p:cNvPicPr>
          <p:nvPr/>
        </p:nvPicPr>
        <p:blipFill>
          <a:blip r:embed="rId2"/>
          <a:stretch>
            <a:fillRect/>
          </a:stretch>
        </p:blipFill>
        <p:spPr>
          <a:xfrm>
            <a:off x="1099676" y="1373508"/>
            <a:ext cx="9992648" cy="4563117"/>
          </a:xfrm>
          <a:prstGeom prst="rect">
            <a:avLst/>
          </a:prstGeom>
        </p:spPr>
      </p:pic>
      <p:sp>
        <p:nvSpPr>
          <p:cNvPr id="11" name="TextBox 10" descr="56 anh sang">
            <a:extLst>
              <a:ext uri="{FF2B5EF4-FFF2-40B4-BE49-F238E27FC236}">
                <a16:creationId xmlns:a16="http://schemas.microsoft.com/office/drawing/2014/main" id="{5003B113-175E-4570-9407-B5E3DB1A8CE7}"/>
              </a:ext>
            </a:extLst>
          </p:cNvPr>
          <p:cNvSpPr txBox="1"/>
          <p:nvPr/>
        </p:nvSpPr>
        <p:spPr>
          <a:xfrm>
            <a:off x="1484073" y="6001839"/>
            <a:ext cx="10101941" cy="687945"/>
          </a:xfrm>
          <a:prstGeom prst="rect">
            <a:avLst/>
          </a:prstGeom>
          <a:noFill/>
        </p:spPr>
        <p:txBody>
          <a:bodyPr wrap="square">
            <a:spAutoFit/>
          </a:bodyPr>
          <a:lstStyle/>
          <a:p>
            <a:pPr algn="just">
              <a:lnSpc>
                <a:spcPct val="114000"/>
              </a:lnSpc>
            </a:pPr>
            <a:r>
              <a:rPr lang="it-IT" sz="3600" b="1" i="1" dirty="0">
                <a:solidFill>
                  <a:srgbClr val="003300"/>
                </a:solidFill>
                <a:ea typeface="Times New Roman" panose="02020603050405020304" pitchFamily="18" charset="0"/>
              </a:rPr>
              <a:t>Đáp án: </a:t>
            </a:r>
            <a:r>
              <a:rPr lang="it-IT" sz="3600" b="1" dirty="0">
                <a:solidFill>
                  <a:srgbClr val="003300"/>
                </a:solidFill>
                <a:effectLst/>
                <a:ea typeface="Times New Roman" panose="02020603050405020304" pitchFamily="18" charset="0"/>
              </a:rPr>
              <a:t>1 - b, 	2 - d, 	3 - a, 	4 – c.</a:t>
            </a:r>
            <a:endParaRPr lang="it-IT" sz="3600" dirty="0">
              <a:solidFill>
                <a:srgbClr val="003300"/>
              </a:solidFill>
              <a:effectLst/>
            </a:endParaRPr>
          </a:p>
        </p:txBody>
      </p:sp>
    </p:spTree>
    <p:extLst>
      <p:ext uri="{BB962C8B-B14F-4D97-AF65-F5344CB8AC3E}">
        <p14:creationId xmlns:p14="http://schemas.microsoft.com/office/powerpoint/2010/main" val="1383932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descr="56 anh sang"/>
          <p:cNvSpPr/>
          <p:nvPr/>
        </p:nvSpPr>
        <p:spPr>
          <a:xfrm>
            <a:off x="4103967" y="5101877"/>
            <a:ext cx="7830858" cy="943511"/>
          </a:xfrm>
          <a:prstGeom prst="roundRect">
            <a:avLst>
              <a:gd name="adj" fmla="val 50000"/>
            </a:avLst>
          </a:prstGeom>
          <a:solidFill>
            <a:srgbClr val="ED7D31">
              <a:lumMod val="20000"/>
              <a:lumOff val="80000"/>
            </a:srgbClr>
          </a:solidFill>
          <a:ln w="28575"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4" name="Rectangle 23" descr="56 anh sang"/>
          <p:cNvSpPr/>
          <p:nvPr/>
        </p:nvSpPr>
        <p:spPr>
          <a:xfrm>
            <a:off x="4451559" y="5156122"/>
            <a:ext cx="7350983" cy="898772"/>
          </a:xfrm>
          <a:prstGeom prst="rect">
            <a:avLst/>
          </a:prstGeom>
        </p:spPr>
        <p:txBody>
          <a:bodyPr wrap="square">
            <a:spAutoFit/>
          </a:bodyPr>
          <a:lstStyle/>
          <a:p>
            <a:pPr marL="0" marR="0" lvl="0" indent="180340" algn="just" defTabSz="914400" rtl="0" eaLnBrk="1" fontAlgn="auto" latinLnBrk="0" hangingPunct="1">
              <a:lnSpc>
                <a:spcPct val="115000"/>
              </a:lnSpc>
              <a:spcBef>
                <a:spcPts val="0"/>
              </a:spcBef>
              <a:spcAft>
                <a:spcPts val="0"/>
              </a:spcAft>
              <a:buClrTx/>
              <a:buSzTx/>
              <a:buFontTx/>
              <a:buNone/>
              <a:tabLst>
                <a:tab pos="180340" algn="l"/>
                <a:tab pos="450215" algn="l"/>
              </a:tabLst>
              <a:defRPr/>
            </a:pP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Hệ</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thống</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truyền</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dẫn</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sử</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dụng</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các</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bộ</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chuyển</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đổi</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 ADC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và</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 DAC</a:t>
            </a:r>
          </a:p>
        </p:txBody>
      </p:sp>
      <p:sp>
        <p:nvSpPr>
          <p:cNvPr id="3" name="Rectangle: Rounded Corners 2" descr="56 anh sang"/>
          <p:cNvSpPr/>
          <p:nvPr/>
        </p:nvSpPr>
        <p:spPr>
          <a:xfrm>
            <a:off x="3117381" y="432102"/>
            <a:ext cx="5729594" cy="1036450"/>
          </a:xfrm>
          <a:prstGeom prst="roundRect">
            <a:avLst/>
          </a:prstGeom>
          <a:solidFill>
            <a:srgbClr val="00B050"/>
          </a:solidFill>
          <a:ln w="38100" cap="flat" cmpd="sng" algn="ctr">
            <a:solidFill>
              <a:schemeClr val="accent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KIẾN THỨC CẦN NHỚ</a:t>
            </a:r>
            <a:endParaRPr kumimoji="0" lang="en-US" sz="2800" b="1" i="0" u="none" strike="noStrike" kern="0" cap="none" spc="0" normalizeH="0" baseline="0" noProof="0" dirty="0">
              <a:ln>
                <a:noFill/>
              </a:ln>
              <a:solidFill>
                <a:srgbClr val="FFFF00"/>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5" name="Rectangle: Rounded Corners 4" descr="56 anh sang"/>
          <p:cNvSpPr/>
          <p:nvPr/>
        </p:nvSpPr>
        <p:spPr>
          <a:xfrm>
            <a:off x="2769789" y="3459185"/>
            <a:ext cx="9165036" cy="943511"/>
          </a:xfrm>
          <a:prstGeom prst="roundRect">
            <a:avLst>
              <a:gd name="adj" fmla="val 50000"/>
            </a:avLst>
          </a:prstGeom>
          <a:solidFill>
            <a:srgbClr val="ED7D31">
              <a:lumMod val="20000"/>
              <a:lumOff val="80000"/>
            </a:srgbClr>
          </a:solidFill>
          <a:ln w="28575"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6" name="Rectangle: Rounded Corners 5" descr="56 anh sang"/>
          <p:cNvSpPr/>
          <p:nvPr/>
        </p:nvSpPr>
        <p:spPr>
          <a:xfrm>
            <a:off x="1499357" y="2033253"/>
            <a:ext cx="7347618" cy="878675"/>
          </a:xfrm>
          <a:prstGeom prst="roundRect">
            <a:avLst>
              <a:gd name="adj" fmla="val 50000"/>
            </a:avLst>
          </a:prstGeom>
          <a:solidFill>
            <a:srgbClr val="ED7D31">
              <a:lumMod val="20000"/>
              <a:lumOff val="80000"/>
            </a:srgbClr>
          </a:solidFill>
          <a:ln w="28575"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0" cap="none" spc="0" normalizeH="0" baseline="0" noProof="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endParaRPr>
          </a:p>
        </p:txBody>
      </p:sp>
      <p:grpSp>
        <p:nvGrpSpPr>
          <p:cNvPr id="7" name="Group 6" descr="56 anh sang"/>
          <p:cNvGrpSpPr/>
          <p:nvPr/>
        </p:nvGrpSpPr>
        <p:grpSpPr>
          <a:xfrm>
            <a:off x="778779" y="2069607"/>
            <a:ext cx="997014" cy="835949"/>
            <a:chOff x="915240" y="1511949"/>
            <a:chExt cx="997014" cy="835949"/>
          </a:xfrm>
        </p:grpSpPr>
        <p:sp>
          <p:nvSpPr>
            <p:cNvPr id="8" name="Rectangle 7"/>
            <p:cNvSpPr/>
            <p:nvPr/>
          </p:nvSpPr>
          <p:spPr>
            <a:xfrm rot="19409245">
              <a:off x="915240" y="1511949"/>
              <a:ext cx="891982" cy="835949"/>
            </a:xfrm>
            <a:prstGeom prst="rect">
              <a:avLst/>
            </a:prstGeom>
            <a:noFill/>
            <a:ln w="28575"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9" name="Rectangle 8"/>
            <p:cNvSpPr/>
            <p:nvPr/>
          </p:nvSpPr>
          <p:spPr>
            <a:xfrm rot="19409245">
              <a:off x="1020272" y="1511949"/>
              <a:ext cx="891982" cy="835949"/>
            </a:xfrm>
            <a:prstGeom prst="rect">
              <a:avLst/>
            </a:prstGeom>
            <a:solidFill>
              <a:srgbClr val="FFC000">
                <a:lumMod val="60000"/>
                <a:lumOff val="40000"/>
              </a:srgbClr>
            </a:solidFill>
            <a:ln w="28575"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10" name="TextBox 9"/>
            <p:cNvSpPr txBox="1"/>
            <p:nvPr/>
          </p:nvSpPr>
          <p:spPr>
            <a:xfrm>
              <a:off x="1214472" y="1575980"/>
              <a:ext cx="50358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4000" b="1" i="0" u="none" strike="noStrike" kern="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1</a:t>
              </a:r>
            </a:p>
          </p:txBody>
        </p:sp>
      </p:grpSp>
      <p:sp>
        <p:nvSpPr>
          <p:cNvPr id="11" name="Rectangle 10" descr="56 anh sang"/>
          <p:cNvSpPr/>
          <p:nvPr/>
        </p:nvSpPr>
        <p:spPr>
          <a:xfrm>
            <a:off x="3472740" y="3513430"/>
            <a:ext cx="8248044" cy="898772"/>
          </a:xfrm>
          <a:prstGeom prst="rect">
            <a:avLst/>
          </a:prstGeom>
        </p:spPr>
        <p:txBody>
          <a:bodyPr wrap="square">
            <a:spAutoFit/>
          </a:bodyPr>
          <a:lstStyle/>
          <a:p>
            <a:pPr marL="0" marR="0" lvl="0" indent="180340" algn="just" defTabSz="914400" rtl="0" eaLnBrk="1" fontAlgn="auto" latinLnBrk="0" hangingPunct="1">
              <a:lnSpc>
                <a:spcPct val="115000"/>
              </a:lnSpc>
              <a:spcBef>
                <a:spcPts val="0"/>
              </a:spcBef>
              <a:spcAft>
                <a:spcPts val="0"/>
              </a:spcAft>
              <a:buClrTx/>
              <a:buSzTx/>
              <a:buFontTx/>
              <a:buNone/>
              <a:tabLst>
                <a:tab pos="180340" algn="l"/>
                <a:tab pos="450215" algn="l"/>
              </a:tabLst>
              <a:defRPr/>
            </a:pP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Ưu</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điểm</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của</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việc</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truyền</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tín</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hiệu</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số</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so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với</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tín</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hiệu</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tương</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tự</a:t>
            </a: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12" name="Rectangle 11" descr="56 anh sang"/>
          <p:cNvSpPr/>
          <p:nvPr/>
        </p:nvSpPr>
        <p:spPr>
          <a:xfrm>
            <a:off x="1674487" y="2226527"/>
            <a:ext cx="6997358" cy="480901"/>
          </a:xfrm>
          <a:prstGeom prst="rect">
            <a:avLst/>
          </a:prstGeom>
          <a:ln>
            <a:noFill/>
          </a:ln>
        </p:spPr>
        <p:txBody>
          <a:bodyPr wrap="square">
            <a:spAutoFit/>
          </a:bodyPr>
          <a:lstStyle/>
          <a:p>
            <a:pPr marL="0" marR="0" lvl="0" indent="180340" algn="ctr" defTabSz="914400" rtl="0" eaLnBrk="1" fontAlgn="auto" latinLnBrk="0" hangingPunct="1">
              <a:lnSpc>
                <a:spcPct val="115000"/>
              </a:lnSpc>
              <a:spcBef>
                <a:spcPts val="0"/>
              </a:spcBef>
              <a:spcAft>
                <a:spcPts val="0"/>
              </a:spcAft>
              <a:buClrTx/>
              <a:buSzTx/>
              <a:buFontTx/>
              <a:buNone/>
              <a:tabLst>
                <a:tab pos="180340" algn="l"/>
                <a:tab pos="450215" algn="l"/>
              </a:tabLst>
              <a:defRPr/>
            </a:pP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Phân</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biệt</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tín</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hiệu</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tương</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tự</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và</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tín</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hiệu</a:t>
            </a:r>
            <a:r>
              <a:rPr lang="en-US" sz="2400" b="1" dirty="0">
                <a:solidFill>
                  <a:srgbClr val="002060"/>
                </a:solidFill>
                <a:latin typeface="Arial" panose="020B0604020202020204" pitchFamily="34" charset="0"/>
                <a:ea typeface="Tahoma" panose="020B0604030504040204" pitchFamily="34" charset="0"/>
                <a:cs typeface="Arial" panose="020B0604020202020204" pitchFamily="34" charset="0"/>
              </a:rPr>
              <a:t> </a:t>
            </a:r>
            <a:r>
              <a:rPr lang="en-US" sz="2400" b="1" dirty="0" err="1">
                <a:solidFill>
                  <a:srgbClr val="002060"/>
                </a:solidFill>
                <a:latin typeface="Arial" panose="020B0604020202020204" pitchFamily="34" charset="0"/>
                <a:ea typeface="Tahoma" panose="020B0604030504040204" pitchFamily="34" charset="0"/>
                <a:cs typeface="Arial" panose="020B0604020202020204" pitchFamily="34" charset="0"/>
              </a:rPr>
              <a:t>số</a:t>
            </a: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endParaRPr>
          </a:p>
        </p:txBody>
      </p:sp>
      <p:grpSp>
        <p:nvGrpSpPr>
          <p:cNvPr id="13" name="Group 12" descr="56 anh sang"/>
          <p:cNvGrpSpPr/>
          <p:nvPr/>
        </p:nvGrpSpPr>
        <p:grpSpPr>
          <a:xfrm>
            <a:off x="2064240" y="3531656"/>
            <a:ext cx="997014" cy="835949"/>
            <a:chOff x="915240" y="1511949"/>
            <a:chExt cx="997014" cy="835949"/>
          </a:xfrm>
        </p:grpSpPr>
        <p:sp>
          <p:nvSpPr>
            <p:cNvPr id="14" name="Rectangle 13"/>
            <p:cNvSpPr/>
            <p:nvPr/>
          </p:nvSpPr>
          <p:spPr>
            <a:xfrm rot="19409245">
              <a:off x="915240" y="1511949"/>
              <a:ext cx="891982" cy="835949"/>
            </a:xfrm>
            <a:prstGeom prst="rect">
              <a:avLst/>
            </a:prstGeom>
            <a:noFill/>
            <a:ln w="28575"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15" name="Rectangle 14"/>
            <p:cNvSpPr/>
            <p:nvPr/>
          </p:nvSpPr>
          <p:spPr>
            <a:xfrm rot="19409245">
              <a:off x="1020272" y="1511949"/>
              <a:ext cx="891982" cy="835949"/>
            </a:xfrm>
            <a:prstGeom prst="rect">
              <a:avLst/>
            </a:prstGeom>
            <a:solidFill>
              <a:srgbClr val="FFC000">
                <a:lumMod val="60000"/>
                <a:lumOff val="40000"/>
              </a:srgbClr>
            </a:solidFill>
            <a:ln w="28575"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16" name="TextBox 15"/>
            <p:cNvSpPr txBox="1"/>
            <p:nvPr/>
          </p:nvSpPr>
          <p:spPr>
            <a:xfrm>
              <a:off x="1214472" y="1575980"/>
              <a:ext cx="50358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4000" b="1" i="0" u="none" strike="noStrike" kern="0" cap="none" spc="0" normalizeH="0" baseline="0" noProof="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2</a:t>
              </a:r>
            </a:p>
          </p:txBody>
        </p:sp>
      </p:grpSp>
      <p:sp>
        <p:nvSpPr>
          <p:cNvPr id="17" name="Rectangle 16" descr="56 anh sang"/>
          <p:cNvSpPr/>
          <p:nvPr/>
        </p:nvSpPr>
        <p:spPr>
          <a:xfrm rot="19153174">
            <a:off x="1864422" y="2711923"/>
            <a:ext cx="99386" cy="1042810"/>
          </a:xfrm>
          <a:prstGeom prst="rect">
            <a:avLst/>
          </a:prstGeom>
          <a:solidFill>
            <a:srgbClr val="00B05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endParaRPr>
          </a:p>
        </p:txBody>
      </p:sp>
      <p:grpSp>
        <p:nvGrpSpPr>
          <p:cNvPr id="18" name="Group 17" descr="56 anh sang"/>
          <p:cNvGrpSpPr/>
          <p:nvPr/>
        </p:nvGrpSpPr>
        <p:grpSpPr>
          <a:xfrm>
            <a:off x="3327445" y="5006270"/>
            <a:ext cx="997014" cy="835949"/>
            <a:chOff x="915240" y="1511949"/>
            <a:chExt cx="997014" cy="835949"/>
          </a:xfrm>
        </p:grpSpPr>
        <p:sp>
          <p:nvSpPr>
            <p:cNvPr id="19" name="Rectangle 18"/>
            <p:cNvSpPr/>
            <p:nvPr/>
          </p:nvSpPr>
          <p:spPr>
            <a:xfrm rot="19409245">
              <a:off x="915240" y="1511949"/>
              <a:ext cx="891982" cy="835949"/>
            </a:xfrm>
            <a:prstGeom prst="rect">
              <a:avLst/>
            </a:prstGeom>
            <a:noFill/>
            <a:ln w="28575"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0" name="Rectangle 19"/>
            <p:cNvSpPr/>
            <p:nvPr/>
          </p:nvSpPr>
          <p:spPr>
            <a:xfrm rot="19409245">
              <a:off x="1020272" y="1511949"/>
              <a:ext cx="891982" cy="835949"/>
            </a:xfrm>
            <a:prstGeom prst="rect">
              <a:avLst/>
            </a:prstGeom>
            <a:solidFill>
              <a:srgbClr val="FFC000">
                <a:lumMod val="60000"/>
                <a:lumOff val="40000"/>
              </a:srgbClr>
            </a:solidFill>
            <a:ln w="28575"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1" name="TextBox 20"/>
            <p:cNvSpPr txBox="1"/>
            <p:nvPr/>
          </p:nvSpPr>
          <p:spPr>
            <a:xfrm>
              <a:off x="1214472" y="1575980"/>
              <a:ext cx="50358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4000" b="1" i="0" u="none" strike="noStrike" kern="0" cap="none" spc="0" normalizeH="0" baseline="0" noProof="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3</a:t>
              </a:r>
            </a:p>
          </p:txBody>
        </p:sp>
      </p:grpSp>
      <p:sp>
        <p:nvSpPr>
          <p:cNvPr id="22" name="Rectangle 21" descr="56 anh sang"/>
          <p:cNvSpPr/>
          <p:nvPr/>
        </p:nvSpPr>
        <p:spPr>
          <a:xfrm rot="19153174">
            <a:off x="3127627" y="4186537"/>
            <a:ext cx="99386" cy="1042810"/>
          </a:xfrm>
          <a:prstGeom prst="rect">
            <a:avLst/>
          </a:prstGeom>
          <a:solidFill>
            <a:srgbClr val="00B05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2922346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horizontal)">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cTn>
                              </p:par>
                              <p:par>
                                <p:cTn id="27" presetID="14" presetClass="entr" presetSubtype="1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randombar(horizont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circle(in)">
                                      <p:cBhvr>
                                        <p:cTn id="34" dur="20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randombar(horizontal)">
                                      <p:cBhvr>
                                        <p:cTn id="39" dur="500"/>
                                        <p:tgtEl>
                                          <p:spTgt spid="23"/>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randombar(horizontal)">
                                      <p:cBhvr>
                                        <p:cTn id="42" dur="500"/>
                                        <p:tgtEl>
                                          <p:spTgt spid="24"/>
                                        </p:tgtEl>
                                      </p:cBhvr>
                                    </p:animEffect>
                                  </p:childTnLst>
                                </p:cTn>
                              </p:par>
                              <p:par>
                                <p:cTn id="43" presetID="14" presetClass="entr" presetSubtype="1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randombar(horizontal)">
                                      <p:cBhvr>
                                        <p:cTn id="4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5" grpId="0" animBg="1"/>
      <p:bldP spid="6" grpId="0" animBg="1"/>
      <p:bldP spid="11" grpId="0"/>
      <p:bldP spid="12" grpId="0"/>
      <p:bldP spid="17" grpId="0" animBg="1"/>
      <p:bldP spid="22"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689C2-5D69-F29A-B6A6-006370EFDA6A}"/>
              </a:ext>
            </a:extLst>
          </p:cNvPr>
          <p:cNvSpPr>
            <a:spLocks noGrp="1"/>
          </p:cNvSpPr>
          <p:nvPr>
            <p:ph type="title"/>
          </p:nvPr>
        </p:nvSpPr>
        <p:spPr/>
        <p:txBody>
          <a:bodyPr/>
          <a:lstStyle/>
          <a:p>
            <a:pPr algn="ctr"/>
            <a:r>
              <a:rPr lang="en-US" b="1">
                <a:solidFill>
                  <a:srgbClr val="FF0000"/>
                </a:solidFill>
              </a:rPr>
              <a:t>Bài 6: SUY GIẢM TÍN HIỆU</a:t>
            </a:r>
          </a:p>
        </p:txBody>
      </p:sp>
      <p:pic>
        <p:nvPicPr>
          <p:cNvPr id="7" name="Content Placeholder 6">
            <a:extLst>
              <a:ext uri="{FF2B5EF4-FFF2-40B4-BE49-F238E27FC236}">
                <a16:creationId xmlns:a16="http://schemas.microsoft.com/office/drawing/2014/main" id="{26BF6180-9286-C3F6-EA50-E989A8607F50}"/>
              </a:ext>
            </a:extLst>
          </p:cNvPr>
          <p:cNvPicPr>
            <a:picLocks noGrp="1" noChangeAspect="1"/>
          </p:cNvPicPr>
          <p:nvPr>
            <p:ph idx="1"/>
          </p:nvPr>
        </p:nvPicPr>
        <p:blipFill>
          <a:blip r:embed="rId2"/>
          <a:stretch>
            <a:fillRect/>
          </a:stretch>
        </p:blipFill>
        <p:spPr>
          <a:xfrm>
            <a:off x="190500" y="1517991"/>
            <a:ext cx="5905500" cy="4095750"/>
          </a:xfrm>
          <a:prstGeom prst="rect">
            <a:avLst/>
          </a:prstGeom>
        </p:spPr>
      </p:pic>
      <p:pic>
        <p:nvPicPr>
          <p:cNvPr id="8" name="Picture 7">
            <a:extLst>
              <a:ext uri="{FF2B5EF4-FFF2-40B4-BE49-F238E27FC236}">
                <a16:creationId xmlns:a16="http://schemas.microsoft.com/office/drawing/2014/main" id="{99604356-D799-3606-61AD-79A0FA651D88}"/>
              </a:ext>
            </a:extLst>
          </p:cNvPr>
          <p:cNvPicPr>
            <a:picLocks noChangeAspect="1"/>
          </p:cNvPicPr>
          <p:nvPr/>
        </p:nvPicPr>
        <p:blipFill>
          <a:blip r:embed="rId3"/>
          <a:stretch>
            <a:fillRect/>
          </a:stretch>
        </p:blipFill>
        <p:spPr>
          <a:xfrm>
            <a:off x="6229123" y="1743684"/>
            <a:ext cx="3887334" cy="3870057"/>
          </a:xfrm>
          <a:prstGeom prst="rect">
            <a:avLst/>
          </a:prstGeom>
        </p:spPr>
      </p:pic>
    </p:spTree>
    <p:extLst>
      <p:ext uri="{BB962C8B-B14F-4D97-AF65-F5344CB8AC3E}">
        <p14:creationId xmlns:p14="http://schemas.microsoft.com/office/powerpoint/2010/main" val="317829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86EDE-DBA6-96D8-65E1-E7DBC8DE9417}"/>
              </a:ext>
            </a:extLst>
          </p:cNvPr>
          <p:cNvSpPr>
            <a:spLocks noGrp="1"/>
          </p:cNvSpPr>
          <p:nvPr>
            <p:ph type="title"/>
          </p:nvPr>
        </p:nvSpPr>
        <p:spPr/>
        <p:txBody>
          <a:bodyPr/>
          <a:lstStyle/>
          <a:p>
            <a:pPr algn="ctr"/>
            <a:r>
              <a:rPr lang="en-US" b="1">
                <a:solidFill>
                  <a:srgbClr val="FF0000"/>
                </a:solidFill>
              </a:rPr>
              <a:t>Bài 6: SUY GIẢM TÍN HIỆU</a:t>
            </a:r>
            <a:endParaRPr lang="en-US"/>
          </a:p>
        </p:txBody>
      </p:sp>
      <p:sp>
        <p:nvSpPr>
          <p:cNvPr id="3" name="Content Placeholder 2">
            <a:extLst>
              <a:ext uri="{FF2B5EF4-FFF2-40B4-BE49-F238E27FC236}">
                <a16:creationId xmlns:a16="http://schemas.microsoft.com/office/drawing/2014/main" id="{B772A887-8B13-CE41-8381-535B3278535F}"/>
              </a:ext>
            </a:extLst>
          </p:cNvPr>
          <p:cNvSpPr>
            <a:spLocks noGrp="1"/>
          </p:cNvSpPr>
          <p:nvPr>
            <p:ph idx="1"/>
          </p:nvPr>
        </p:nvSpPr>
        <p:spPr/>
        <p:txBody>
          <a:bodyPr/>
          <a:lstStyle/>
          <a:p>
            <a:endParaRPr lang="en-US" dirty="0"/>
          </a:p>
        </p:txBody>
      </p:sp>
      <p:pic>
        <p:nvPicPr>
          <p:cNvPr id="4" name="Content Placeholder 4">
            <a:extLst>
              <a:ext uri="{FF2B5EF4-FFF2-40B4-BE49-F238E27FC236}">
                <a16:creationId xmlns:a16="http://schemas.microsoft.com/office/drawing/2014/main" id="{26E155E4-7B28-7A5D-C4D6-28FF473B849A}"/>
              </a:ext>
            </a:extLst>
          </p:cNvPr>
          <p:cNvPicPr>
            <a:picLocks noChangeAspect="1"/>
          </p:cNvPicPr>
          <p:nvPr/>
        </p:nvPicPr>
        <p:blipFill rotWithShape="1">
          <a:blip r:embed="rId2"/>
          <a:srcRect l="33784" t="26032" r="26081" b="12471"/>
          <a:stretch/>
        </p:blipFill>
        <p:spPr>
          <a:xfrm>
            <a:off x="838200" y="2924402"/>
            <a:ext cx="3106271" cy="2675965"/>
          </a:xfrm>
          <a:prstGeom prst="rect">
            <a:avLst/>
          </a:prstGeom>
        </p:spPr>
      </p:pic>
      <p:pic>
        <p:nvPicPr>
          <p:cNvPr id="5" name="Picture 2" descr="Bộ kích sóng WiFi 3 râu Mercury MW310RE">
            <a:extLst>
              <a:ext uri="{FF2B5EF4-FFF2-40B4-BE49-F238E27FC236}">
                <a16:creationId xmlns:a16="http://schemas.microsoft.com/office/drawing/2014/main" id="{0225D86A-4258-3B2E-86F6-17EEFA5F76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629" t="3264" r="24073" b="6355"/>
          <a:stretch/>
        </p:blipFill>
        <p:spPr bwMode="auto">
          <a:xfrm>
            <a:off x="4192874" y="2036602"/>
            <a:ext cx="2252548" cy="430437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Đánh giá thiết bị kích sóng Mi Extender Pro: Gia tăng sức mạnh cho Wi-Fi  nhà bạn - Xiaomi Việt Nam - Phân phối chính hãng điện thoại, robot hút bụi,  máy">
            <a:extLst>
              <a:ext uri="{FF2B5EF4-FFF2-40B4-BE49-F238E27FC236}">
                <a16:creationId xmlns:a16="http://schemas.microsoft.com/office/drawing/2014/main" id="{A6B6DAC9-2F58-83C5-7E69-3E0CE57923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6237" y="2681794"/>
            <a:ext cx="4978355" cy="3318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41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92673-18A2-D9A4-9F0E-6222BD255272}"/>
              </a:ext>
            </a:extLst>
          </p:cNvPr>
          <p:cNvSpPr>
            <a:spLocks noGrp="1"/>
          </p:cNvSpPr>
          <p:nvPr>
            <p:ph type="title"/>
          </p:nvPr>
        </p:nvSpPr>
        <p:spPr/>
        <p:txBody>
          <a:bodyPr/>
          <a:lstStyle/>
          <a:p>
            <a:pPr algn="ctr"/>
            <a:r>
              <a:rPr lang="en-US" b="1">
                <a:solidFill>
                  <a:srgbClr val="FF0000"/>
                </a:solidFill>
              </a:rPr>
              <a:t>Bài 6: SUY GIẢM TÍN HIỆU</a:t>
            </a:r>
            <a:endParaRPr lang="en-US"/>
          </a:p>
        </p:txBody>
      </p:sp>
      <p:sp>
        <p:nvSpPr>
          <p:cNvPr id="3" name="Content Placeholder 2">
            <a:extLst>
              <a:ext uri="{FF2B5EF4-FFF2-40B4-BE49-F238E27FC236}">
                <a16:creationId xmlns:a16="http://schemas.microsoft.com/office/drawing/2014/main" id="{6CC9A278-D382-85EA-54C7-116FC2B7C97D}"/>
              </a:ext>
            </a:extLst>
          </p:cNvPr>
          <p:cNvSpPr>
            <a:spLocks noGrp="1"/>
          </p:cNvSpPr>
          <p:nvPr>
            <p:ph idx="1"/>
          </p:nvPr>
        </p:nvSpPr>
        <p:spPr>
          <a:xfrm>
            <a:off x="1277256" y="1825625"/>
            <a:ext cx="10076543" cy="1222445"/>
          </a:xfrm>
        </p:spPr>
        <p:txBody>
          <a:bodyPr>
            <a:noAutofit/>
          </a:bodyPr>
          <a:lstStyle/>
          <a:p>
            <a:pPr marL="0" indent="0" algn="just">
              <a:buNone/>
            </a:pPr>
            <a:r>
              <a:rPr lang="en-US" i="1" dirty="0" err="1">
                <a:solidFill>
                  <a:srgbClr val="0070C0"/>
                </a:solidFill>
              </a:rPr>
              <a:t>Nhận</a:t>
            </a:r>
            <a:r>
              <a:rPr lang="en-US" i="1" dirty="0">
                <a:solidFill>
                  <a:srgbClr val="0070C0"/>
                </a:solidFill>
              </a:rPr>
              <a:t> </a:t>
            </a:r>
            <a:r>
              <a:rPr lang="en-US" i="1" dirty="0" err="1">
                <a:solidFill>
                  <a:srgbClr val="0070C0"/>
                </a:solidFill>
              </a:rPr>
              <a:t>xét</a:t>
            </a:r>
            <a:r>
              <a:rPr lang="en-US" i="1" dirty="0">
                <a:solidFill>
                  <a:srgbClr val="0070C0"/>
                </a:solidFill>
              </a:rPr>
              <a:t>: </a:t>
            </a:r>
            <a:r>
              <a:rPr lang="en-US" dirty="0">
                <a:solidFill>
                  <a:srgbClr val="0070C0"/>
                </a:solidFill>
              </a:rPr>
              <a:t>Khi một </a:t>
            </a:r>
            <a:r>
              <a:rPr lang="en-US" i="1" dirty="0" err="1">
                <a:solidFill>
                  <a:srgbClr val="0070C0"/>
                </a:solidFill>
              </a:rPr>
              <a:t>tín</a:t>
            </a:r>
            <a:r>
              <a:rPr lang="en-US" i="1" dirty="0">
                <a:solidFill>
                  <a:srgbClr val="0070C0"/>
                </a:solidFill>
              </a:rPr>
              <a:t> hiệu </a:t>
            </a:r>
            <a:r>
              <a:rPr lang="en-US" i="1" dirty="0" err="1">
                <a:solidFill>
                  <a:srgbClr val="0070C0"/>
                </a:solidFill>
              </a:rPr>
              <a:t>lan</a:t>
            </a:r>
            <a:r>
              <a:rPr lang="en-US" i="1" dirty="0">
                <a:solidFill>
                  <a:srgbClr val="0070C0"/>
                </a:solidFill>
              </a:rPr>
              <a:t> </a:t>
            </a:r>
            <a:r>
              <a:rPr lang="en-US" i="1" dirty="0" err="1">
                <a:solidFill>
                  <a:srgbClr val="0070C0"/>
                </a:solidFill>
              </a:rPr>
              <a:t>truyền</a:t>
            </a:r>
            <a:r>
              <a:rPr lang="en-US" i="1" dirty="0">
                <a:solidFill>
                  <a:srgbClr val="0070C0"/>
                </a:solidFill>
              </a:rPr>
              <a:t> </a:t>
            </a:r>
            <a:r>
              <a:rPr lang="en-US" dirty="0">
                <a:solidFill>
                  <a:srgbClr val="0070C0"/>
                </a:solidFill>
              </a:rPr>
              <a:t>trong </a:t>
            </a:r>
            <a:r>
              <a:rPr lang="en-US" i="1" dirty="0" err="1">
                <a:solidFill>
                  <a:srgbClr val="0070C0"/>
                </a:solidFill>
              </a:rPr>
              <a:t>môi</a:t>
            </a:r>
            <a:r>
              <a:rPr lang="en-US" i="1" dirty="0">
                <a:solidFill>
                  <a:srgbClr val="0070C0"/>
                </a:solidFill>
              </a:rPr>
              <a:t> trường </a:t>
            </a:r>
            <a:r>
              <a:rPr lang="en-US" i="1" dirty="0" err="1">
                <a:solidFill>
                  <a:srgbClr val="0070C0"/>
                </a:solidFill>
              </a:rPr>
              <a:t>truyền</a:t>
            </a:r>
            <a:r>
              <a:rPr lang="en-US" i="1" dirty="0">
                <a:solidFill>
                  <a:srgbClr val="0070C0"/>
                </a:solidFill>
              </a:rPr>
              <a:t> dẫn</a:t>
            </a:r>
            <a:r>
              <a:rPr lang="en-US" dirty="0">
                <a:solidFill>
                  <a:srgbClr val="0070C0"/>
                </a:solidFill>
              </a:rPr>
              <a:t> (</a:t>
            </a:r>
            <a:r>
              <a:rPr lang="en-US" dirty="0" err="1">
                <a:solidFill>
                  <a:srgbClr val="0070C0"/>
                </a:solidFill>
              </a:rPr>
              <a:t>ví</a:t>
            </a:r>
            <a:r>
              <a:rPr lang="en-US" dirty="0">
                <a:solidFill>
                  <a:srgbClr val="0070C0"/>
                </a:solidFill>
              </a:rPr>
              <a:t> </a:t>
            </a:r>
            <a:r>
              <a:rPr lang="en-US" dirty="0" err="1">
                <a:solidFill>
                  <a:srgbClr val="0070C0"/>
                </a:solidFill>
              </a:rPr>
              <a:t>dụ</a:t>
            </a:r>
            <a:r>
              <a:rPr lang="en-US" dirty="0">
                <a:solidFill>
                  <a:srgbClr val="0070C0"/>
                </a:solidFill>
              </a:rPr>
              <a:t> trong dây dẫn, Không khí,…) thì công </a:t>
            </a:r>
            <a:r>
              <a:rPr lang="en-US" dirty="0" err="1">
                <a:solidFill>
                  <a:srgbClr val="0070C0"/>
                </a:solidFill>
              </a:rPr>
              <a:t>suất</a:t>
            </a:r>
            <a:r>
              <a:rPr lang="en-US" dirty="0">
                <a:solidFill>
                  <a:srgbClr val="0070C0"/>
                </a:solidFill>
              </a:rPr>
              <a:t> </a:t>
            </a:r>
            <a:r>
              <a:rPr lang="en-US" dirty="0" err="1">
                <a:solidFill>
                  <a:srgbClr val="0070C0"/>
                </a:solidFill>
              </a:rPr>
              <a:t>của</a:t>
            </a:r>
            <a:r>
              <a:rPr lang="en-US" dirty="0">
                <a:solidFill>
                  <a:srgbClr val="0070C0"/>
                </a:solidFill>
              </a:rPr>
              <a:t> nó bị </a:t>
            </a:r>
            <a:r>
              <a:rPr lang="en-US" dirty="0" err="1">
                <a:solidFill>
                  <a:srgbClr val="0070C0"/>
                </a:solidFill>
              </a:rPr>
              <a:t>giảm</a:t>
            </a:r>
            <a:r>
              <a:rPr lang="en-US" dirty="0">
                <a:solidFill>
                  <a:srgbClr val="0070C0"/>
                </a:solidFill>
              </a:rPr>
              <a:t>, ta </a:t>
            </a:r>
            <a:r>
              <a:rPr lang="en-US" dirty="0" err="1">
                <a:solidFill>
                  <a:srgbClr val="0070C0"/>
                </a:solidFill>
              </a:rPr>
              <a:t>nói</a:t>
            </a:r>
            <a:r>
              <a:rPr lang="en-US" dirty="0">
                <a:solidFill>
                  <a:srgbClr val="0070C0"/>
                </a:solidFill>
              </a:rPr>
              <a:t> </a:t>
            </a:r>
            <a:r>
              <a:rPr lang="en-US" i="1" dirty="0" err="1">
                <a:solidFill>
                  <a:srgbClr val="0070C0"/>
                </a:solidFill>
              </a:rPr>
              <a:t>tín</a:t>
            </a:r>
            <a:r>
              <a:rPr lang="en-US" i="1" dirty="0">
                <a:solidFill>
                  <a:srgbClr val="0070C0"/>
                </a:solidFill>
              </a:rPr>
              <a:t> hiệu bị </a:t>
            </a:r>
            <a:r>
              <a:rPr lang="en-US" i="1" dirty="0" err="1">
                <a:solidFill>
                  <a:srgbClr val="0070C0"/>
                </a:solidFill>
              </a:rPr>
              <a:t>suy</a:t>
            </a:r>
            <a:r>
              <a:rPr lang="en-US" i="1" dirty="0">
                <a:solidFill>
                  <a:srgbClr val="0070C0"/>
                </a:solidFill>
              </a:rPr>
              <a:t> </a:t>
            </a:r>
            <a:r>
              <a:rPr lang="en-US" i="1" dirty="0" err="1">
                <a:solidFill>
                  <a:srgbClr val="0070C0"/>
                </a:solidFill>
              </a:rPr>
              <a:t>giảm</a:t>
            </a:r>
            <a:r>
              <a:rPr lang="en-US" dirty="0">
                <a:solidFill>
                  <a:srgbClr val="0070C0"/>
                </a:solidFill>
              </a:rPr>
              <a:t>.</a:t>
            </a:r>
          </a:p>
        </p:txBody>
      </p:sp>
      <p:pic>
        <p:nvPicPr>
          <p:cNvPr id="5" name="Picture 4">
            <a:extLst>
              <a:ext uri="{FF2B5EF4-FFF2-40B4-BE49-F238E27FC236}">
                <a16:creationId xmlns:a16="http://schemas.microsoft.com/office/drawing/2014/main" id="{73FC2CD8-8010-7396-5C35-5A25250B5793}"/>
              </a:ext>
            </a:extLst>
          </p:cNvPr>
          <p:cNvPicPr>
            <a:picLocks noChangeAspect="1"/>
          </p:cNvPicPr>
          <p:nvPr/>
        </p:nvPicPr>
        <p:blipFill>
          <a:blip r:embed="rId2"/>
          <a:stretch>
            <a:fillRect/>
          </a:stretch>
        </p:blipFill>
        <p:spPr>
          <a:xfrm>
            <a:off x="2991824" y="3048070"/>
            <a:ext cx="6921434" cy="3697444"/>
          </a:xfrm>
          <a:prstGeom prst="rect">
            <a:avLst/>
          </a:prstGeom>
        </p:spPr>
      </p:pic>
    </p:spTree>
    <p:extLst>
      <p:ext uri="{BB962C8B-B14F-4D97-AF65-F5344CB8AC3E}">
        <p14:creationId xmlns:p14="http://schemas.microsoft.com/office/powerpoint/2010/main" val="50835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7374</Words>
  <Application>Microsoft Office PowerPoint</Application>
  <PresentationFormat>Màn hình rộng</PresentationFormat>
  <Paragraphs>626</Paragraphs>
  <Slides>111</Slides>
  <Notes>39</Notes>
  <HiddenSlides>0</HiddenSlides>
  <MMClips>19</MMClips>
  <ScaleCrop>false</ScaleCrop>
  <HeadingPairs>
    <vt:vector size="8" baseType="variant">
      <vt:variant>
        <vt:lpstr>Phông được Dùng</vt:lpstr>
      </vt:variant>
      <vt:variant>
        <vt:i4>19</vt:i4>
      </vt:variant>
      <vt:variant>
        <vt:lpstr>Chủ đề</vt:lpstr>
      </vt:variant>
      <vt:variant>
        <vt:i4>1</vt:i4>
      </vt:variant>
      <vt:variant>
        <vt:lpstr>Máy chủ nhúng OLE</vt:lpstr>
      </vt:variant>
      <vt:variant>
        <vt:i4>1</vt:i4>
      </vt:variant>
      <vt:variant>
        <vt:lpstr>Tiêu đề Bản chiếu</vt:lpstr>
      </vt:variant>
      <vt:variant>
        <vt:i4>111</vt:i4>
      </vt:variant>
    </vt:vector>
  </HeadingPairs>
  <TitlesOfParts>
    <vt:vector size="132" baseType="lpstr">
      <vt:lpstr>#9Slide03 Arima Madurai</vt:lpstr>
      <vt:lpstr>#9Slide03 Arima Madurai Black</vt:lpstr>
      <vt:lpstr>#9Slide03 Arima Madurai Bold</vt:lpstr>
      <vt:lpstr>#9Slide03 Arima Madurai ExtraLi</vt:lpstr>
      <vt:lpstr>#9Slide03 Arima Madurai Medium</vt:lpstr>
      <vt:lpstr>微软雅黑</vt:lpstr>
      <vt:lpstr>Nixie One</vt:lpstr>
      <vt:lpstr>Söhne</vt:lpstr>
      <vt:lpstr>华文细黑</vt:lpstr>
      <vt:lpstr>Arial</vt:lpstr>
      <vt:lpstr>Calibri</vt:lpstr>
      <vt:lpstr>Calibri Light</vt:lpstr>
      <vt:lpstr>Impact</vt:lpstr>
      <vt:lpstr>Oswald</vt:lpstr>
      <vt:lpstr>Roboto</vt:lpstr>
      <vt:lpstr>Tahoma</vt:lpstr>
      <vt:lpstr>Times New Roman</vt:lpstr>
      <vt:lpstr>Verdana</vt:lpstr>
      <vt:lpstr>Wingdings</vt:lpstr>
      <vt:lpstr>Office Theme</vt:lpstr>
      <vt:lpstr>Equation</vt:lpstr>
      <vt:lpstr>Bản trình bày PowerPoint</vt:lpstr>
      <vt:lpstr>Bản trình bày PowerPoint</vt:lpstr>
      <vt:lpstr>Bản trình bày PowerPoint</vt:lpstr>
      <vt:lpstr>Bản trình bày PowerPoint</vt:lpstr>
      <vt:lpstr>Hãy lắng nghe và so sánh tín hiệu của hai kênh.</vt:lpstr>
      <vt:lpstr>Bài 4: BIẾN ĐIỆU</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BÀI 5: TÍN HIỆU TƯƠNG TỰ VÀ TÍN HIỆU SỐ </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Hoạt động nhóm</vt:lpstr>
      <vt:lpstr>Hoạt động nhóm</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Bài 6: SUY GIẢM TÍN HIỆU</vt:lpstr>
      <vt:lpstr>Bài 6: SUY GIẢM TÍN HIỆU</vt:lpstr>
      <vt:lpstr>Bài 6: SUY GIẢM TÍN HIỆU</vt:lpstr>
      <vt:lpstr>Bài 6: SUY GIẢM TÍN HIỆU</vt:lpstr>
      <vt:lpstr>Bài 6: SUY GIẢM TÍN HIỆU</vt:lpstr>
      <vt:lpstr>Bài 6: SUY GIẢM TÍN HIỆU</vt:lpstr>
      <vt:lpstr>Bài 6: SUY GIẢM TÍN HIỆU</vt:lpstr>
      <vt:lpstr>Bài 6: SUY GIẢM TÍN HIỆU</vt:lpstr>
      <vt:lpstr>Bài 6: SUY GIẢM TÍN HIỆU</vt:lpstr>
      <vt:lpstr>Bài 6: SUY GIẢM TÍN HIỆU</vt:lpstr>
      <vt:lpstr>Bài 6: SUY GIẢM TÍN HIỆU</vt:lpstr>
      <vt:lpstr>Bài 6: SUY GIẢM TÍN HIỆU</vt:lpstr>
      <vt:lpstr>Bài 6: SUY GIẢM TÍN HIỆU</vt:lpstr>
      <vt:lpstr>Bài 6: SUY GIẢM TÍN HIỆU</vt:lpstr>
      <vt:lpstr>Bài 6: SUY GIẢM TÍN HIỆU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THPT Nam Trực, Nam Định</dc:title>
  <dc:creator>Đoàn Văn Doanh</dc:creator>
  <cp:lastModifiedBy>Đoàn Văn Doanh</cp:lastModifiedBy>
  <cp:revision>15</cp:revision>
  <dcterms:created xsi:type="dcterms:W3CDTF">2023-07-26T01:47:25Z</dcterms:created>
  <dcterms:modified xsi:type="dcterms:W3CDTF">2023-08-03T14:33:44Z</dcterms:modified>
</cp:coreProperties>
</file>